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68" r:id="rId2"/>
    <p:sldId id="256" r:id="rId3"/>
    <p:sldId id="257" r:id="rId4"/>
    <p:sldId id="258" r:id="rId5"/>
    <p:sldId id="259" r:id="rId6"/>
    <p:sldId id="260" r:id="rId7"/>
    <p:sldId id="261" r:id="rId8"/>
    <p:sldId id="269" r:id="rId9"/>
    <p:sldId id="263" r:id="rId10"/>
    <p:sldId id="264" r:id="rId11"/>
    <p:sldId id="265" r:id="rId12"/>
    <p:sldId id="266" r:id="rId13"/>
    <p:sldId id="267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CC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94729" autoAdjust="0"/>
  </p:normalViewPr>
  <p:slideViewPr>
    <p:cSldViewPr>
      <p:cViewPr varScale="1">
        <p:scale>
          <a:sx n="49" d="100"/>
          <a:sy n="49" d="100"/>
        </p:scale>
        <p:origin x="1116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E8A0D-160A-45B3-BA87-CF77B813940F}" type="datetimeFigureOut">
              <a:rPr lang="en-US" smtClean="0"/>
              <a:pPr/>
              <a:t>9/19/2016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8D2073-AEEF-4220-9A85-544094AC560A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E8A0D-160A-45B3-BA87-CF77B813940F}" type="datetimeFigureOut">
              <a:rPr lang="en-US" smtClean="0"/>
              <a:pPr/>
              <a:t>9/19/2016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8D2073-AEEF-4220-9A85-544094AC560A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E8A0D-160A-45B3-BA87-CF77B813940F}" type="datetimeFigureOut">
              <a:rPr lang="en-US" smtClean="0"/>
              <a:pPr/>
              <a:t>9/19/2016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8D2073-AEEF-4220-9A85-544094AC560A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E8A0D-160A-45B3-BA87-CF77B813940F}" type="datetimeFigureOut">
              <a:rPr lang="en-US" smtClean="0"/>
              <a:pPr/>
              <a:t>9/19/2016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8D2073-AEEF-4220-9A85-544094AC560A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E8A0D-160A-45B3-BA87-CF77B813940F}" type="datetimeFigureOut">
              <a:rPr lang="en-US" smtClean="0"/>
              <a:pPr/>
              <a:t>9/19/2016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8D2073-AEEF-4220-9A85-544094AC560A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E8A0D-160A-45B3-BA87-CF77B813940F}" type="datetimeFigureOut">
              <a:rPr lang="en-US" smtClean="0"/>
              <a:pPr/>
              <a:t>9/19/2016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8D2073-AEEF-4220-9A85-544094AC560A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E8A0D-160A-45B3-BA87-CF77B813940F}" type="datetimeFigureOut">
              <a:rPr lang="en-US" smtClean="0"/>
              <a:pPr/>
              <a:t>9/19/2016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8D2073-AEEF-4220-9A85-544094AC560A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E8A0D-160A-45B3-BA87-CF77B813940F}" type="datetimeFigureOut">
              <a:rPr lang="en-US" smtClean="0"/>
              <a:pPr/>
              <a:t>9/19/2016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8D2073-AEEF-4220-9A85-544094AC560A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E8A0D-160A-45B3-BA87-CF77B813940F}" type="datetimeFigureOut">
              <a:rPr lang="en-US" smtClean="0"/>
              <a:pPr/>
              <a:t>9/19/2016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8D2073-AEEF-4220-9A85-544094AC560A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E8A0D-160A-45B3-BA87-CF77B813940F}" type="datetimeFigureOut">
              <a:rPr lang="en-US" smtClean="0"/>
              <a:pPr/>
              <a:t>9/19/2016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8D2073-AEEF-4220-9A85-544094AC560A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E8A0D-160A-45B3-BA87-CF77B813940F}" type="datetimeFigureOut">
              <a:rPr lang="en-US" smtClean="0"/>
              <a:pPr/>
              <a:t>9/19/2016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8D2073-AEEF-4220-9A85-544094AC560A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AE8A0D-160A-45B3-BA87-CF77B813940F}" type="datetimeFigureOut">
              <a:rPr lang="en-US" smtClean="0"/>
              <a:pPr/>
              <a:t>9/19/2016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8D2073-AEEF-4220-9A85-544094AC560A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ttp://www.oa.org/images/circle_new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33600" y="228600"/>
            <a:ext cx="4648200" cy="5008672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-3096" y="4953000"/>
            <a:ext cx="9258433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96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LAS TRADICIONES</a:t>
            </a:r>
            <a:endParaRPr lang="en-US" sz="96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35596" y="78350"/>
            <a:ext cx="775731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Primera</a:t>
            </a:r>
            <a:r>
              <a:rPr lang="en-US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en-US" sz="5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tradición</a:t>
            </a:r>
            <a:r>
              <a:rPr lang="en-US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: </a:t>
            </a:r>
            <a:r>
              <a:rPr lang="en-US" sz="5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Unidad</a:t>
            </a:r>
            <a:endParaRPr lang="en-US" sz="5400" b="1" cap="none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98541" y="5638800"/>
            <a:ext cx="7648504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2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Juntos</a:t>
            </a:r>
            <a:r>
              <a:rPr lang="en-US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en-US" sz="2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podremos</a:t>
            </a:r>
            <a:r>
              <a:rPr lang="en-US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en-US" sz="2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hacer</a:t>
            </a:r>
            <a:r>
              <a:rPr lang="en-US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lo </a:t>
            </a:r>
            <a:r>
              <a:rPr lang="en-US" sz="2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que</a:t>
            </a:r>
            <a:r>
              <a:rPr lang="en-US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no </a:t>
            </a:r>
            <a:r>
              <a:rPr lang="en-US" sz="2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podemos</a:t>
            </a:r>
            <a:r>
              <a:rPr lang="en-US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en-US" sz="2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hacer</a:t>
            </a:r>
            <a:r>
              <a:rPr lang="en-US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solos</a:t>
            </a:r>
            <a:endParaRPr lang="en-US" sz="2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9200" y="1981200"/>
            <a:ext cx="2286000" cy="22436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Rectangle 6"/>
          <p:cNvSpPr/>
          <p:nvPr/>
        </p:nvSpPr>
        <p:spPr>
          <a:xfrm>
            <a:off x="533400" y="1600200"/>
            <a:ext cx="122341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No: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14400" y="4343400"/>
            <a:ext cx="2819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>
                <a:solidFill>
                  <a:srgbClr val="CC0000"/>
                </a:solidFill>
                <a:latin typeface="Arial Black" pitchFamily="34" charset="0"/>
              </a:rPr>
              <a:t>Comedor</a:t>
            </a:r>
            <a:r>
              <a:rPr lang="en-US" dirty="0" smtClean="0">
                <a:solidFill>
                  <a:srgbClr val="CC0000"/>
                </a:solidFill>
                <a:latin typeface="Arial Black" pitchFamily="34" charset="0"/>
              </a:rPr>
              <a:t> </a:t>
            </a:r>
            <a:r>
              <a:rPr lang="en-US" dirty="0" err="1" smtClean="0">
                <a:solidFill>
                  <a:srgbClr val="CC0000"/>
                </a:solidFill>
                <a:latin typeface="Arial Black" pitchFamily="34" charset="0"/>
              </a:rPr>
              <a:t>compulsivo</a:t>
            </a:r>
            <a:r>
              <a:rPr lang="en-US" dirty="0" smtClean="0">
                <a:solidFill>
                  <a:srgbClr val="CC0000"/>
                </a:solidFill>
                <a:latin typeface="Arial Black" pitchFamily="34" charset="0"/>
              </a:rPr>
              <a:t> </a:t>
            </a:r>
            <a:r>
              <a:rPr lang="en-US" dirty="0" err="1" smtClean="0">
                <a:solidFill>
                  <a:srgbClr val="CC0000"/>
                </a:solidFill>
                <a:latin typeface="Arial Black" pitchFamily="34" charset="0"/>
              </a:rPr>
              <a:t>aislado</a:t>
            </a:r>
            <a:r>
              <a:rPr lang="en-US" dirty="0" smtClean="0">
                <a:solidFill>
                  <a:srgbClr val="CC0000"/>
                </a:solidFill>
                <a:latin typeface="Arial Black" pitchFamily="34" charset="0"/>
              </a:rPr>
              <a:t> y </a:t>
            </a:r>
            <a:r>
              <a:rPr lang="en-US" dirty="0" err="1" smtClean="0">
                <a:solidFill>
                  <a:srgbClr val="CC0000"/>
                </a:solidFill>
                <a:latin typeface="Arial Black" pitchFamily="34" charset="0"/>
              </a:rPr>
              <a:t>grupo</a:t>
            </a:r>
            <a:r>
              <a:rPr lang="en-US" dirty="0" smtClean="0">
                <a:solidFill>
                  <a:srgbClr val="CC0000"/>
                </a:solidFill>
                <a:latin typeface="Arial Black" pitchFamily="34" charset="0"/>
              </a:rPr>
              <a:t> </a:t>
            </a:r>
            <a:r>
              <a:rPr lang="en-US" dirty="0" err="1" smtClean="0">
                <a:solidFill>
                  <a:srgbClr val="CC0000"/>
                </a:solidFill>
                <a:latin typeface="Arial Black" pitchFamily="34" charset="0"/>
              </a:rPr>
              <a:t>aislado</a:t>
            </a:r>
            <a:endParaRPr lang="en-US" dirty="0">
              <a:solidFill>
                <a:srgbClr val="CC0000"/>
              </a:solidFill>
              <a:latin typeface="Arial Black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637930" y="1752600"/>
            <a:ext cx="89159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Sí</a:t>
            </a:r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: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72962" y="1981200"/>
            <a:ext cx="670701" cy="89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10200" y="2925070"/>
            <a:ext cx="758328" cy="10516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162800" y="2057400"/>
            <a:ext cx="914400" cy="11602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553200" y="3200400"/>
            <a:ext cx="835024" cy="1148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TextBox 13"/>
          <p:cNvSpPr txBox="1"/>
          <p:nvPr/>
        </p:nvSpPr>
        <p:spPr>
          <a:xfrm>
            <a:off x="5181600" y="4572000"/>
            <a:ext cx="2819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>
                <a:solidFill>
                  <a:srgbClr val="CC0000"/>
                </a:solidFill>
                <a:latin typeface="Arial Black" pitchFamily="34" charset="0"/>
              </a:rPr>
              <a:t>Grupo</a:t>
            </a:r>
            <a:r>
              <a:rPr lang="en-US" dirty="0" smtClean="0">
                <a:solidFill>
                  <a:srgbClr val="CC0000"/>
                </a:solidFill>
                <a:latin typeface="Arial Black" pitchFamily="34" charset="0"/>
              </a:rPr>
              <a:t> de OA con </a:t>
            </a:r>
            <a:r>
              <a:rPr lang="en-US" dirty="0" err="1" smtClean="0">
                <a:solidFill>
                  <a:srgbClr val="CC0000"/>
                </a:solidFill>
                <a:latin typeface="Arial Black" pitchFamily="34" charset="0"/>
              </a:rPr>
              <a:t>otros</a:t>
            </a:r>
            <a:r>
              <a:rPr lang="en-US" dirty="0" smtClean="0">
                <a:solidFill>
                  <a:srgbClr val="CC0000"/>
                </a:solidFill>
                <a:latin typeface="Arial Black" pitchFamily="34" charset="0"/>
              </a:rPr>
              <a:t> </a:t>
            </a:r>
            <a:r>
              <a:rPr lang="en-US" dirty="0" err="1" smtClean="0">
                <a:solidFill>
                  <a:srgbClr val="CC0000"/>
                </a:solidFill>
                <a:latin typeface="Arial Black" pitchFamily="34" charset="0"/>
              </a:rPr>
              <a:t>grupos</a:t>
            </a:r>
            <a:endParaRPr lang="en-US" dirty="0" smtClean="0">
              <a:solidFill>
                <a:srgbClr val="CC0000"/>
              </a:solidFill>
              <a:latin typeface="Arial Black" pitchFamily="34" charset="0"/>
            </a:endParaRPr>
          </a:p>
          <a:p>
            <a:pPr algn="ctr"/>
            <a:endParaRPr lang="en-US" dirty="0" smtClean="0">
              <a:solidFill>
                <a:srgbClr val="CC000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23266" y="-15240"/>
            <a:ext cx="859491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Segunda</a:t>
            </a:r>
            <a:r>
              <a:rPr lang="en-US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sz="54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Tradición</a:t>
            </a:r>
            <a:r>
              <a:rPr lang="en-US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: </a:t>
            </a:r>
            <a:r>
              <a:rPr lang="en-US" sz="54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Confianza</a:t>
            </a:r>
            <a:endParaRPr lang="en-US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92946" y="5791200"/>
            <a:ext cx="7655558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Nuestros</a:t>
            </a:r>
            <a:r>
              <a:rPr lang="en-US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sz="28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líderes</a:t>
            </a:r>
            <a:r>
              <a:rPr lang="en-US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son </a:t>
            </a:r>
            <a:r>
              <a:rPr lang="en-US" sz="28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servidores</a:t>
            </a:r>
            <a:r>
              <a:rPr lang="en-US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de </a:t>
            </a:r>
            <a:r>
              <a:rPr lang="en-US" sz="28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confianza</a:t>
            </a:r>
            <a:r>
              <a:rPr lang="en-US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. </a:t>
            </a:r>
            <a:r>
              <a:rPr lang="en-US" sz="28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Ellos</a:t>
            </a:r>
            <a:endParaRPr lang="en-US" sz="28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r>
              <a:rPr lang="en-US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no </a:t>
            </a:r>
            <a:r>
              <a:rPr lang="en-US" sz="28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dan</a:t>
            </a:r>
            <a:r>
              <a:rPr lang="en-US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sz="28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órdenes</a:t>
            </a:r>
            <a:r>
              <a:rPr lang="en-US" sz="28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.</a:t>
            </a:r>
            <a:endParaRPr lang="en-US" sz="28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09600" y="1905000"/>
            <a:ext cx="120417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No:</a:t>
            </a:r>
            <a:endParaRPr lang="en-US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482324" y="1905000"/>
            <a:ext cx="87235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Sí</a:t>
            </a:r>
            <a:r>
              <a:rPr lang="en-US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:</a:t>
            </a:r>
            <a:endParaRPr lang="en-US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28799" y="1981200"/>
            <a:ext cx="1925307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Rectangle 10"/>
          <p:cNvSpPr/>
          <p:nvPr/>
        </p:nvSpPr>
        <p:spPr>
          <a:xfrm>
            <a:off x="381000" y="4572000"/>
            <a:ext cx="513199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“</a:t>
            </a:r>
            <a:r>
              <a:rPr lang="en-US" sz="24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Sígueme.Hazlo</a:t>
            </a:r>
            <a:r>
              <a:rPr lang="en-US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a mi </a:t>
            </a:r>
            <a:r>
              <a:rPr lang="en-US" sz="24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manera</a:t>
            </a:r>
            <a:r>
              <a:rPr lang="en-US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. </a:t>
            </a:r>
            <a:r>
              <a:rPr lang="en-US" sz="24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Yo</a:t>
            </a:r>
            <a:r>
              <a:rPr lang="en-US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sz="24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tengo</a:t>
            </a:r>
            <a:r>
              <a:rPr lang="en-US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sz="24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todas</a:t>
            </a:r>
            <a:r>
              <a:rPr lang="en-US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 </a:t>
            </a:r>
            <a:r>
              <a:rPr lang="en-US" sz="24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las</a:t>
            </a:r>
            <a:r>
              <a:rPr lang="en-US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sz="24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respuestas</a:t>
            </a:r>
            <a:r>
              <a:rPr lang="en-US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.”</a:t>
            </a:r>
          </a:p>
          <a:p>
            <a:pPr algn="ctr"/>
            <a:endParaRPr lang="en-US" sz="2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5000" y="1752600"/>
            <a:ext cx="2255837" cy="219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Rectangle 12"/>
          <p:cNvSpPr/>
          <p:nvPr/>
        </p:nvSpPr>
        <p:spPr>
          <a:xfrm>
            <a:off x="5354679" y="4191000"/>
            <a:ext cx="3618904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“</a:t>
            </a:r>
            <a:r>
              <a:rPr lang="en-US" sz="24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Estoy</a:t>
            </a:r>
            <a:r>
              <a:rPr lang="en-US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en </a:t>
            </a:r>
            <a:r>
              <a:rPr lang="en-US" sz="24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disposición</a:t>
            </a:r>
            <a:r>
              <a:rPr lang="en-US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de </a:t>
            </a:r>
            <a:r>
              <a:rPr lang="en-US" sz="24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servir</a:t>
            </a:r>
            <a:r>
              <a:rPr lang="en-US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. Dime </a:t>
            </a:r>
            <a:r>
              <a:rPr lang="en-US" sz="24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cómo</a:t>
            </a:r>
            <a:r>
              <a:rPr lang="en-US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en-US" sz="24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puedo</a:t>
            </a:r>
            <a:r>
              <a:rPr lang="en-US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</a:p>
          <a:p>
            <a:pPr algn="ctr"/>
            <a:r>
              <a:rPr lang="en-US" sz="24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a</a:t>
            </a:r>
            <a:r>
              <a:rPr lang="en-US" sz="2400" b="1" cap="none" spc="0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yudarte</a:t>
            </a:r>
            <a:r>
              <a:rPr lang="en-US" sz="2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.”</a:t>
            </a:r>
            <a:endParaRPr lang="en-US" sz="2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58763" y="76200"/>
            <a:ext cx="8003217" cy="923330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Tercera</a:t>
            </a:r>
            <a:r>
              <a:rPr lang="en-US" sz="5400" b="1" cap="none" spc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en-US" sz="5400" b="1" cap="none" spc="0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Tradición:Identidad</a:t>
            </a:r>
            <a:endParaRPr lang="en-US" sz="5400" b="1" cap="none" spc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00B05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3429000"/>
            <a:ext cx="2213092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ctangle 5"/>
          <p:cNvSpPr/>
          <p:nvPr/>
        </p:nvSpPr>
        <p:spPr>
          <a:xfrm>
            <a:off x="457200" y="1600200"/>
            <a:ext cx="120417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No:</a:t>
            </a:r>
          </a:p>
        </p:txBody>
      </p:sp>
      <p:sp>
        <p:nvSpPr>
          <p:cNvPr id="7" name="Rectangle 6"/>
          <p:cNvSpPr/>
          <p:nvPr/>
        </p:nvSpPr>
        <p:spPr>
          <a:xfrm>
            <a:off x="4660372" y="1676400"/>
            <a:ext cx="82105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sí</a:t>
            </a:r>
            <a:r>
              <a:rPr lang="en-US" sz="54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:</a:t>
            </a:r>
          </a:p>
        </p:txBody>
      </p:sp>
      <p:sp>
        <p:nvSpPr>
          <p:cNvPr id="8" name="Oval Callout 7"/>
          <p:cNvSpPr/>
          <p:nvPr/>
        </p:nvSpPr>
        <p:spPr>
          <a:xfrm>
            <a:off x="2030268" y="1828800"/>
            <a:ext cx="2221908" cy="1524000"/>
          </a:xfrm>
          <a:prstGeom prst="wedgeEllipseCallout">
            <a:avLst>
              <a:gd name="adj1" fmla="val -19734"/>
              <a:gd name="adj2" fmla="val 5958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latin typeface="Arial Black" pitchFamily="34" charset="0"/>
              </a:rPr>
              <a:t>¡No </a:t>
            </a:r>
            <a:r>
              <a:rPr lang="en-US" b="1" dirty="0" err="1" smtClean="0">
                <a:latin typeface="Arial Black" pitchFamily="34" charset="0"/>
              </a:rPr>
              <a:t>estás</a:t>
            </a:r>
            <a:r>
              <a:rPr lang="en-US" b="1" dirty="0" smtClean="0">
                <a:latin typeface="Arial Black" pitchFamily="34" charset="0"/>
              </a:rPr>
              <a:t>  </a:t>
            </a:r>
            <a:r>
              <a:rPr lang="en-US" b="1" dirty="0" err="1" smtClean="0">
                <a:latin typeface="Arial Black" pitchFamily="34" charset="0"/>
              </a:rPr>
              <a:t>trabajando</a:t>
            </a:r>
            <a:r>
              <a:rPr lang="en-US" b="1" dirty="0" smtClean="0">
                <a:latin typeface="Arial Black" pitchFamily="34" charset="0"/>
              </a:rPr>
              <a:t> </a:t>
            </a:r>
            <a:r>
              <a:rPr lang="en-US" b="1" dirty="0" err="1" smtClean="0">
                <a:latin typeface="Arial Black" pitchFamily="34" charset="0"/>
              </a:rPr>
              <a:t>bien</a:t>
            </a:r>
            <a:r>
              <a:rPr lang="en-US" b="1" dirty="0" smtClean="0">
                <a:latin typeface="Arial Black" pitchFamily="34" charset="0"/>
              </a:rPr>
              <a:t> el </a:t>
            </a:r>
            <a:r>
              <a:rPr lang="en-US" b="1" dirty="0" err="1" smtClean="0">
                <a:latin typeface="Arial Black" pitchFamily="34" charset="0"/>
              </a:rPr>
              <a:t>programa</a:t>
            </a:r>
            <a:r>
              <a:rPr lang="en-US" b="1" dirty="0" smtClean="0">
                <a:latin typeface="Arial Black" pitchFamily="34" charset="0"/>
              </a:rPr>
              <a:t>!</a:t>
            </a:r>
            <a:endParaRPr lang="en-US" b="1" dirty="0">
              <a:latin typeface="Arial Black" pitchFamily="34" charset="0"/>
            </a:endParaRPr>
          </a:p>
        </p:txBody>
      </p:sp>
      <p:sp>
        <p:nvSpPr>
          <p:cNvPr id="9" name="Rounded Rectangular Callout 8"/>
          <p:cNvSpPr/>
          <p:nvPr/>
        </p:nvSpPr>
        <p:spPr>
          <a:xfrm>
            <a:off x="76200" y="2599730"/>
            <a:ext cx="1752600" cy="990600"/>
          </a:xfrm>
          <a:prstGeom prst="wedgeRoundRectCallout">
            <a:avLst>
              <a:gd name="adj1" fmla="val -7290"/>
              <a:gd name="adj2" fmla="val 80083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latin typeface="Arial Black" pitchFamily="34" charset="0"/>
              </a:rPr>
              <a:t>¡</a:t>
            </a:r>
            <a:r>
              <a:rPr lang="en-US" b="1" dirty="0" err="1" smtClean="0">
                <a:latin typeface="Arial Black" pitchFamily="34" charset="0"/>
              </a:rPr>
              <a:t>Tú</a:t>
            </a:r>
            <a:r>
              <a:rPr lang="en-US" b="1" dirty="0" smtClean="0">
                <a:latin typeface="Arial Black" pitchFamily="34" charset="0"/>
              </a:rPr>
              <a:t> no </a:t>
            </a:r>
            <a:r>
              <a:rPr lang="en-US" b="1" dirty="0" err="1" smtClean="0">
                <a:latin typeface="Arial Black" pitchFamily="34" charset="0"/>
              </a:rPr>
              <a:t>perteneces</a:t>
            </a:r>
            <a:r>
              <a:rPr lang="en-US" b="1" dirty="0" smtClean="0">
                <a:latin typeface="Arial Black" pitchFamily="34" charset="0"/>
              </a:rPr>
              <a:t> </a:t>
            </a:r>
            <a:r>
              <a:rPr lang="en-US" b="1" dirty="0" err="1" smtClean="0">
                <a:latin typeface="Arial Black" pitchFamily="34" charset="0"/>
              </a:rPr>
              <a:t>aquí</a:t>
            </a:r>
            <a:r>
              <a:rPr lang="en-US" b="1" dirty="0" smtClean="0">
                <a:latin typeface="Arial Black" pitchFamily="34" charset="0"/>
              </a:rPr>
              <a:t>!</a:t>
            </a: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04467" y="3048000"/>
            <a:ext cx="1723294" cy="3234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Rounded Rectangular Callout 11"/>
          <p:cNvSpPr/>
          <p:nvPr/>
        </p:nvSpPr>
        <p:spPr>
          <a:xfrm>
            <a:off x="4400853" y="2667000"/>
            <a:ext cx="2718775" cy="1295400"/>
          </a:xfrm>
          <a:prstGeom prst="wedgeRoundRectCallout">
            <a:avLst>
              <a:gd name="adj1" fmla="val 63731"/>
              <a:gd name="adj2" fmla="val 29847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latin typeface="Arial Black" pitchFamily="34" charset="0"/>
              </a:rPr>
              <a:t>¿</a:t>
            </a:r>
            <a:r>
              <a:rPr lang="en-US" b="1" dirty="0" err="1" smtClean="0">
                <a:latin typeface="Arial Black" pitchFamily="34" charset="0"/>
              </a:rPr>
              <a:t>Quieres</a:t>
            </a:r>
            <a:r>
              <a:rPr lang="en-US" b="1" dirty="0" smtClean="0">
                <a:latin typeface="Arial Black" pitchFamily="34" charset="0"/>
              </a:rPr>
              <a:t>  </a:t>
            </a:r>
            <a:r>
              <a:rPr lang="en-US" b="1" dirty="0" err="1" smtClean="0">
                <a:latin typeface="Arial Black" pitchFamily="34" charset="0"/>
              </a:rPr>
              <a:t>dejar</a:t>
            </a:r>
            <a:r>
              <a:rPr lang="en-US" b="1" dirty="0" smtClean="0">
                <a:latin typeface="Arial Black" pitchFamily="34" charset="0"/>
              </a:rPr>
              <a:t> de comer </a:t>
            </a:r>
            <a:r>
              <a:rPr lang="en-US" b="1" dirty="0" err="1" smtClean="0">
                <a:latin typeface="Arial Black" pitchFamily="34" charset="0"/>
              </a:rPr>
              <a:t>compulsivamente</a:t>
            </a:r>
            <a:r>
              <a:rPr lang="en-US" b="1" dirty="0" smtClean="0">
                <a:latin typeface="Arial Black" pitchFamily="34" charset="0"/>
              </a:rPr>
              <a:t>?</a:t>
            </a:r>
          </a:p>
          <a:p>
            <a:pPr algn="ctr"/>
            <a:r>
              <a:rPr lang="en-US" b="1" dirty="0" smtClean="0">
                <a:latin typeface="Arial Black" pitchFamily="34" charset="0"/>
              </a:rPr>
              <a:t>¡</a:t>
            </a:r>
            <a:r>
              <a:rPr lang="en-US" b="1" dirty="0" err="1" smtClean="0">
                <a:latin typeface="Arial Black" pitchFamily="34" charset="0"/>
              </a:rPr>
              <a:t>Bienvenido</a:t>
            </a:r>
            <a:r>
              <a:rPr lang="en-US" b="1" dirty="0" smtClean="0">
                <a:latin typeface="Arial Black" pitchFamily="34" charset="0"/>
              </a:rPr>
              <a:t> </a:t>
            </a:r>
          </a:p>
          <a:p>
            <a:pPr algn="ctr"/>
            <a:r>
              <a:rPr lang="en-US" b="1" dirty="0" smtClean="0">
                <a:latin typeface="Arial Black" pitchFamily="34" charset="0"/>
              </a:rPr>
              <a:t>A OA!</a:t>
            </a:r>
            <a:endParaRPr lang="en-US" b="1" dirty="0">
              <a:latin typeface="Arial Black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687187" y="4267200"/>
            <a:ext cx="6412268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         El </a:t>
            </a:r>
            <a:r>
              <a:rPr lang="en-US" sz="28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único</a:t>
            </a:r>
            <a:r>
              <a:rPr lang="en-US" sz="28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en-US" sz="28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requisito</a:t>
            </a:r>
            <a:r>
              <a:rPr lang="en-US" sz="28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 </a:t>
            </a:r>
            <a:r>
              <a:rPr lang="en-US" sz="28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es</a:t>
            </a:r>
            <a:r>
              <a:rPr lang="en-US" sz="28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  <a:r>
              <a:rPr lang="en-US" sz="28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tener</a:t>
            </a:r>
            <a:r>
              <a:rPr lang="en-US" sz="28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 el </a:t>
            </a:r>
            <a:r>
              <a:rPr lang="en-US" sz="28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deseo</a:t>
            </a:r>
            <a:r>
              <a:rPr lang="en-US" sz="28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</a:p>
          <a:p>
            <a:pPr algn="ctr"/>
            <a:r>
              <a:rPr lang="en-US" sz="28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d</a:t>
            </a:r>
            <a:r>
              <a:rPr lang="en-US" sz="28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e </a:t>
            </a:r>
            <a:r>
              <a:rPr lang="en-US" sz="28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dejar</a:t>
            </a:r>
            <a:r>
              <a:rPr lang="en-US" sz="28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de comer  </a:t>
            </a:r>
            <a:r>
              <a:rPr lang="en-US" sz="2800" b="1" dirty="0" err="1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compulsivamente</a:t>
            </a:r>
            <a:endParaRPr lang="en-US" sz="2800" b="1" dirty="0" smtClean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00B05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  <a:p>
            <a:pPr algn="ctr"/>
            <a:r>
              <a:rPr lang="en-US" sz="28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B05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</a:rPr>
              <a:t> </a:t>
            </a:r>
          </a:p>
          <a:p>
            <a:pPr algn="ctr"/>
            <a:endParaRPr lang="en-US" sz="2400" b="1" dirty="0" smtClean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00B05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38104" y="457200"/>
            <a:ext cx="8433655" cy="92333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Cuarta</a:t>
            </a:r>
            <a:r>
              <a:rPr lang="en-US" sz="5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</a:t>
            </a:r>
            <a:r>
              <a:rPr lang="en-US" sz="5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Tradición</a:t>
            </a:r>
            <a:r>
              <a:rPr lang="en-US" sz="5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: </a:t>
            </a:r>
            <a:r>
              <a:rPr lang="en-US" sz="5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Autonomía</a:t>
            </a:r>
            <a:endParaRPr lang="en-US" sz="54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403779" y="1371600"/>
            <a:ext cx="1029449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CC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Sí</a:t>
            </a:r>
            <a:r>
              <a:rPr lang="en-US" sz="5400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CC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:</a:t>
            </a:r>
            <a:endParaRPr lang="en-US" sz="5400" b="1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CC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  <a:p>
            <a:pPr algn="ctr"/>
            <a:endParaRPr lang="en-US" sz="5400" b="1" cap="none" spc="0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CC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6411" y="3275539"/>
            <a:ext cx="2765389" cy="2564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Rectangular Callout 8"/>
          <p:cNvSpPr/>
          <p:nvPr/>
        </p:nvSpPr>
        <p:spPr>
          <a:xfrm>
            <a:off x="1585176" y="1683604"/>
            <a:ext cx="2667000" cy="1371600"/>
          </a:xfrm>
          <a:prstGeom prst="wedgeRectCallout">
            <a:avLst>
              <a:gd name="adj1" fmla="val -35417"/>
              <a:gd name="adj2" fmla="val 103670"/>
            </a:avLst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Black" pitchFamily="34" charset="0"/>
              </a:rPr>
              <a:t>¿</a:t>
            </a:r>
            <a:r>
              <a:rPr lang="en-US" sz="1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Black" pitchFamily="34" charset="0"/>
              </a:rPr>
              <a:t>Podemos</a:t>
            </a:r>
            <a:r>
              <a:rPr 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Black" pitchFamily="34" charset="0"/>
              </a:rPr>
              <a:t> </a:t>
            </a:r>
            <a:r>
              <a:rPr lang="en-US" sz="1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Black" pitchFamily="34" charset="0"/>
              </a:rPr>
              <a:t>hacer</a:t>
            </a:r>
            <a:r>
              <a:rPr 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Black" pitchFamily="34" charset="0"/>
              </a:rPr>
              <a:t> yoga y vender </a:t>
            </a:r>
            <a:r>
              <a:rPr lang="en-US" sz="1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Black" pitchFamily="34" charset="0"/>
              </a:rPr>
              <a:t>recetas</a:t>
            </a:r>
            <a:r>
              <a:rPr 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Black" pitchFamily="34" charset="0"/>
              </a:rPr>
              <a:t> </a:t>
            </a:r>
            <a:r>
              <a:rPr lang="en-US" sz="1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Black" pitchFamily="34" charset="0"/>
              </a:rPr>
              <a:t>porque</a:t>
            </a:r>
            <a:r>
              <a:rPr 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Black" pitchFamily="34" charset="0"/>
              </a:rPr>
              <a:t> </a:t>
            </a:r>
            <a:r>
              <a:rPr lang="en-US" sz="1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Black" pitchFamily="34" charset="0"/>
              </a:rPr>
              <a:t>somos</a:t>
            </a:r>
            <a:r>
              <a:rPr 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Black" pitchFamily="34" charset="0"/>
              </a:rPr>
              <a:t> </a:t>
            </a:r>
            <a:r>
              <a:rPr lang="en-US" sz="16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Black" pitchFamily="34" charset="0"/>
              </a:rPr>
              <a:t>autónomos</a:t>
            </a:r>
            <a:r>
              <a:rPr 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Black" pitchFamily="34" charset="0"/>
              </a:rPr>
              <a:t>, o no?</a:t>
            </a:r>
            <a:endParaRPr lang="en-US" sz="1600" dirty="0">
              <a:solidFill>
                <a:schemeClr val="tx1">
                  <a:lumMod val="85000"/>
                  <a:lumOff val="15000"/>
                </a:schemeClr>
              </a:solidFill>
              <a:latin typeface="Arial Black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81000" y="1371600"/>
            <a:ext cx="120417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CC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No: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2086564">
            <a:off x="4648207" y="2356917"/>
            <a:ext cx="1813847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Rounded Rectangular Callout 10"/>
          <p:cNvSpPr/>
          <p:nvPr/>
        </p:nvSpPr>
        <p:spPr>
          <a:xfrm>
            <a:off x="6553200" y="1524000"/>
            <a:ext cx="2057400" cy="1371600"/>
          </a:xfrm>
          <a:prstGeom prst="wedgeRoundRectCallout">
            <a:avLst>
              <a:gd name="adj1" fmla="val -59650"/>
              <a:gd name="adj2" fmla="val 35199"/>
              <a:gd name="adj3" fmla="val 16667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latin typeface="Arial Black" pitchFamily="34" charset="0"/>
              </a:rPr>
              <a:t>¡</a:t>
            </a:r>
            <a:r>
              <a:rPr lang="en-US" sz="2800" dirty="0" err="1" smtClean="0">
                <a:latin typeface="Arial Black" pitchFamily="34" charset="0"/>
              </a:rPr>
              <a:t>Leámos</a:t>
            </a:r>
            <a:r>
              <a:rPr lang="en-US" sz="2800" dirty="0" smtClean="0">
                <a:latin typeface="Arial Black" pitchFamily="34" charset="0"/>
              </a:rPr>
              <a:t> </a:t>
            </a:r>
          </a:p>
          <a:p>
            <a:pPr algn="ctr"/>
            <a:r>
              <a:rPr lang="en-US" sz="2800" dirty="0" smtClean="0">
                <a:latin typeface="Arial Black" pitchFamily="34" charset="0"/>
              </a:rPr>
              <a:t>Lifeline!</a:t>
            </a:r>
          </a:p>
        </p:txBody>
      </p:sp>
      <p:sp>
        <p:nvSpPr>
          <p:cNvPr id="12" name="Rounded Rectangular Callout 11"/>
          <p:cNvSpPr/>
          <p:nvPr/>
        </p:nvSpPr>
        <p:spPr>
          <a:xfrm>
            <a:off x="6934200" y="3124200"/>
            <a:ext cx="1981200" cy="1524000"/>
          </a:xfrm>
          <a:prstGeom prst="wedgeRoundRectCallout">
            <a:avLst>
              <a:gd name="adj1" fmla="val -78526"/>
              <a:gd name="adj2" fmla="val 14541"/>
              <a:gd name="adj3" fmla="val 16667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latin typeface="Arial Black" pitchFamily="34" charset="0"/>
              </a:rPr>
              <a:t>¡</a:t>
            </a:r>
            <a:r>
              <a:rPr lang="en-US" sz="2000" dirty="0" err="1" smtClean="0">
                <a:latin typeface="Arial Black" pitchFamily="34" charset="0"/>
              </a:rPr>
              <a:t>Podemos</a:t>
            </a:r>
            <a:r>
              <a:rPr lang="en-US" sz="2000" dirty="0" smtClean="0">
                <a:latin typeface="Arial Black" pitchFamily="34" charset="0"/>
              </a:rPr>
              <a:t> </a:t>
            </a:r>
            <a:r>
              <a:rPr lang="en-US" sz="2000" dirty="0" err="1" smtClean="0">
                <a:latin typeface="Arial Black" pitchFamily="34" charset="0"/>
              </a:rPr>
              <a:t>sentarnos</a:t>
            </a:r>
            <a:r>
              <a:rPr lang="en-US" sz="2000" dirty="0" smtClean="0">
                <a:latin typeface="Arial Black" pitchFamily="34" charset="0"/>
              </a:rPr>
              <a:t> en </a:t>
            </a:r>
            <a:r>
              <a:rPr lang="en-US" sz="2000" dirty="0" err="1" smtClean="0">
                <a:latin typeface="Arial Black" pitchFamily="34" charset="0"/>
              </a:rPr>
              <a:t>círculo</a:t>
            </a:r>
            <a:r>
              <a:rPr lang="en-US" sz="2000" dirty="0" smtClean="0">
                <a:latin typeface="Arial Black" pitchFamily="34" charset="0"/>
              </a:rPr>
              <a:t>!</a:t>
            </a:r>
            <a:endParaRPr lang="en-US" sz="2000" dirty="0">
              <a:latin typeface="Arial Black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048000" y="4800600"/>
            <a:ext cx="5562600" cy="181588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Los </a:t>
            </a:r>
            <a:r>
              <a:rPr lang="en-US" sz="2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grupos</a:t>
            </a:r>
            <a:r>
              <a:rPr lang="en-US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</a:t>
            </a:r>
            <a:r>
              <a:rPr lang="en-US" sz="2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toman</a:t>
            </a:r>
            <a:r>
              <a:rPr lang="en-US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</a:t>
            </a:r>
            <a:r>
              <a:rPr lang="en-US" sz="2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sus</a:t>
            </a:r>
            <a:r>
              <a:rPr lang="en-US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</a:t>
            </a:r>
            <a:r>
              <a:rPr lang="en-US" sz="2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propias</a:t>
            </a:r>
            <a:r>
              <a:rPr lang="en-US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</a:t>
            </a:r>
            <a:r>
              <a:rPr lang="en-US" sz="2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decisiones</a:t>
            </a:r>
            <a:r>
              <a:rPr lang="en-US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</a:t>
            </a:r>
            <a:r>
              <a:rPr lang="en-US" sz="2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mientras</a:t>
            </a:r>
            <a:r>
              <a:rPr lang="en-US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</a:t>
            </a:r>
            <a:r>
              <a:rPr lang="en-US" sz="2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éstas</a:t>
            </a:r>
            <a:r>
              <a:rPr lang="en-US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 no </a:t>
            </a:r>
            <a:r>
              <a:rPr lang="en-US" sz="2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afecten</a:t>
            </a:r>
            <a:r>
              <a:rPr lang="en-US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</a:t>
            </a:r>
            <a:r>
              <a:rPr lang="en-US" sz="2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otras</a:t>
            </a:r>
            <a:r>
              <a:rPr lang="en-US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</a:t>
            </a:r>
            <a:r>
              <a:rPr lang="en-US" sz="2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partes</a:t>
            </a:r>
            <a:r>
              <a:rPr lang="en-US" sz="2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de la </a:t>
            </a:r>
            <a:r>
              <a:rPr lang="en-US" sz="28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hermandad</a:t>
            </a:r>
            <a:endParaRPr lang="en-US" sz="28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38200" y="32931"/>
            <a:ext cx="804688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Quinta </a:t>
            </a:r>
            <a:r>
              <a:rPr lang="en-US" sz="5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Tradición</a:t>
            </a:r>
            <a:r>
              <a:rPr lang="en-US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: </a:t>
            </a:r>
            <a:r>
              <a:rPr lang="en-US" sz="5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Propósito</a:t>
            </a:r>
            <a:endParaRPr lang="en-US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3657600"/>
            <a:ext cx="2608144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Rectangle 3"/>
          <p:cNvSpPr/>
          <p:nvPr/>
        </p:nvSpPr>
        <p:spPr>
          <a:xfrm>
            <a:off x="457200" y="1447800"/>
            <a:ext cx="131959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No:</a:t>
            </a:r>
            <a:endParaRPr lang="en-US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739559" y="1524000"/>
            <a:ext cx="98777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spc="300" dirty="0" err="1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Sí</a:t>
            </a:r>
            <a:r>
              <a:rPr lang="en-US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:</a:t>
            </a:r>
            <a:endParaRPr lang="en-US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11" name="Oval Callout 10"/>
          <p:cNvSpPr/>
          <p:nvPr/>
        </p:nvSpPr>
        <p:spPr>
          <a:xfrm>
            <a:off x="304800" y="2286000"/>
            <a:ext cx="2895600" cy="1524000"/>
          </a:xfrm>
          <a:prstGeom prst="wedgeEllipseCallout">
            <a:avLst>
              <a:gd name="adj1" fmla="val 11655"/>
              <a:gd name="adj2" fmla="val 7035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latin typeface="Arial Black" pitchFamily="34" charset="0"/>
              </a:rPr>
              <a:t>Podemos</a:t>
            </a:r>
            <a:r>
              <a:rPr lang="en-US" dirty="0" smtClean="0">
                <a:latin typeface="Arial Black" pitchFamily="34" charset="0"/>
              </a:rPr>
              <a:t> </a:t>
            </a:r>
            <a:r>
              <a:rPr lang="en-US" dirty="0" err="1" smtClean="0">
                <a:latin typeface="Arial Black" pitchFamily="34" charset="0"/>
              </a:rPr>
              <a:t>hablar</a:t>
            </a:r>
            <a:r>
              <a:rPr lang="en-US" dirty="0" smtClean="0">
                <a:latin typeface="Arial Black" pitchFamily="34" charset="0"/>
              </a:rPr>
              <a:t>  </a:t>
            </a:r>
            <a:r>
              <a:rPr lang="en-US" dirty="0" err="1" smtClean="0">
                <a:latin typeface="Arial Black" pitchFamily="34" charset="0"/>
              </a:rPr>
              <a:t>sobre</a:t>
            </a:r>
            <a:r>
              <a:rPr lang="en-US" dirty="0" smtClean="0">
                <a:latin typeface="Arial Black" pitchFamily="34" charset="0"/>
              </a:rPr>
              <a:t> </a:t>
            </a:r>
            <a:r>
              <a:rPr lang="en-US" dirty="0" err="1" smtClean="0">
                <a:latin typeface="Arial Black" pitchFamily="34" charset="0"/>
              </a:rPr>
              <a:t>nutrición</a:t>
            </a:r>
            <a:r>
              <a:rPr lang="en-US" dirty="0" smtClean="0">
                <a:latin typeface="Arial Black" pitchFamily="34" charset="0"/>
              </a:rPr>
              <a:t> en </a:t>
            </a:r>
            <a:r>
              <a:rPr lang="en-US" dirty="0" err="1" smtClean="0">
                <a:latin typeface="Arial Black" pitchFamily="34" charset="0"/>
              </a:rPr>
              <a:t>nuestras</a:t>
            </a:r>
            <a:endParaRPr lang="en-US" dirty="0" smtClean="0">
              <a:latin typeface="Arial Black" pitchFamily="34" charset="0"/>
            </a:endParaRPr>
          </a:p>
          <a:p>
            <a:pPr algn="ctr"/>
            <a:r>
              <a:rPr lang="en-US" dirty="0" smtClean="0">
                <a:latin typeface="Arial Black" pitchFamily="34" charset="0"/>
              </a:rPr>
              <a:t>Juntas.</a:t>
            </a:r>
            <a:endParaRPr lang="en-US" dirty="0">
              <a:latin typeface="Arial Black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69367" y="5334000"/>
            <a:ext cx="8572218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El </a:t>
            </a:r>
            <a:r>
              <a:rPr lang="en-US" sz="2800" b="1" spc="300" dirty="0" err="1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propósito</a:t>
            </a:r>
            <a:r>
              <a:rPr lang="en-US" sz="28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 </a:t>
            </a:r>
            <a:r>
              <a:rPr lang="en-US" sz="2800" b="1" spc="300" dirty="0" err="1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primario</a:t>
            </a:r>
            <a:r>
              <a:rPr lang="en-US" sz="28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 de </a:t>
            </a:r>
            <a:r>
              <a:rPr lang="en-US" sz="2800" b="1" spc="300" dirty="0" err="1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cada</a:t>
            </a:r>
            <a:r>
              <a:rPr lang="en-US" sz="28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 </a:t>
            </a:r>
            <a:r>
              <a:rPr lang="en-US" sz="2800" b="1" spc="300" dirty="0" err="1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grupo</a:t>
            </a:r>
            <a:r>
              <a:rPr lang="en-US" sz="28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 </a:t>
            </a:r>
            <a:r>
              <a:rPr lang="en-US" sz="2800" b="1" spc="300" dirty="0" err="1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es</a:t>
            </a:r>
            <a:r>
              <a:rPr lang="en-US" sz="28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 </a:t>
            </a:r>
            <a:r>
              <a:rPr lang="en-US" sz="2800" b="1" spc="300" dirty="0" err="1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llevar</a:t>
            </a:r>
            <a:endParaRPr lang="en-US" sz="2800" b="1" spc="300" dirty="0" smtClean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chemeClr val="tx2">
                  <a:lumMod val="60000"/>
                  <a:lumOff val="40000"/>
                </a:schemeClr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  <a:p>
            <a:pPr algn="ctr"/>
            <a:r>
              <a:rPr lang="en-US" sz="28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e</a:t>
            </a:r>
            <a:r>
              <a:rPr lang="en-US" sz="28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l </a:t>
            </a:r>
            <a:r>
              <a:rPr lang="en-US" sz="2800" b="1" cap="none" spc="300" dirty="0" err="1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mensaje</a:t>
            </a:r>
            <a:r>
              <a:rPr lang="en-US" sz="28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 </a:t>
            </a:r>
            <a:r>
              <a:rPr lang="en-US" sz="28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al </a:t>
            </a:r>
            <a:r>
              <a:rPr lang="en-US" sz="2800" b="1" spc="300" dirty="0" err="1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comedor</a:t>
            </a:r>
            <a:r>
              <a:rPr lang="en-US" sz="28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 </a:t>
            </a:r>
            <a:r>
              <a:rPr lang="en-US" sz="2800" b="1" spc="300" dirty="0" err="1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compulsivo</a:t>
            </a:r>
            <a:endParaRPr lang="en-US" sz="2800" b="1" cap="none" spc="300" dirty="0" smtClean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chemeClr val="tx2">
                  <a:lumMod val="60000"/>
                  <a:lumOff val="40000"/>
                </a:schemeClr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24600" y="2667000"/>
            <a:ext cx="2154237" cy="2395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Oval Callout 13"/>
          <p:cNvSpPr/>
          <p:nvPr/>
        </p:nvSpPr>
        <p:spPr>
          <a:xfrm>
            <a:off x="5013696" y="1425315"/>
            <a:ext cx="3749303" cy="1447800"/>
          </a:xfrm>
          <a:prstGeom prst="wedgeEllipseCallout">
            <a:avLst>
              <a:gd name="adj1" fmla="val -4998"/>
              <a:gd name="adj2" fmla="val 8551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latin typeface="Arial Black" pitchFamily="34" charset="0"/>
              </a:rPr>
              <a:t>Compartimos</a:t>
            </a:r>
            <a:r>
              <a:rPr lang="en-US" dirty="0" smtClean="0">
                <a:latin typeface="Arial Black" pitchFamily="34" charset="0"/>
              </a:rPr>
              <a:t> </a:t>
            </a:r>
            <a:r>
              <a:rPr lang="en-US" dirty="0" err="1" smtClean="0">
                <a:latin typeface="Arial Black" pitchFamily="34" charset="0"/>
              </a:rPr>
              <a:t>como</a:t>
            </a:r>
            <a:r>
              <a:rPr lang="en-US" dirty="0" smtClean="0">
                <a:latin typeface="Arial Black" pitchFamily="34" charset="0"/>
              </a:rPr>
              <a:t> los </a:t>
            </a:r>
            <a:r>
              <a:rPr lang="en-US" dirty="0" err="1" smtClean="0">
                <a:latin typeface="Arial Black" pitchFamily="34" charset="0"/>
              </a:rPr>
              <a:t>Doce</a:t>
            </a:r>
            <a:r>
              <a:rPr lang="en-US" dirty="0" smtClean="0">
                <a:latin typeface="Arial Black" pitchFamily="34" charset="0"/>
              </a:rPr>
              <a:t> </a:t>
            </a:r>
            <a:r>
              <a:rPr lang="en-US" dirty="0" err="1" smtClean="0">
                <a:latin typeface="Arial Black" pitchFamily="34" charset="0"/>
              </a:rPr>
              <a:t>Pasos</a:t>
            </a:r>
            <a:r>
              <a:rPr lang="en-US" dirty="0" smtClean="0">
                <a:latin typeface="Arial Black" pitchFamily="34" charset="0"/>
              </a:rPr>
              <a:t> </a:t>
            </a:r>
            <a:r>
              <a:rPr lang="en-US" dirty="0" err="1" smtClean="0">
                <a:latin typeface="Arial Black" pitchFamily="34" charset="0"/>
              </a:rPr>
              <a:t>nos</a:t>
            </a:r>
            <a:r>
              <a:rPr lang="en-US" dirty="0" smtClean="0">
                <a:latin typeface="Arial Black" pitchFamily="34" charset="0"/>
              </a:rPr>
              <a:t> </a:t>
            </a:r>
            <a:r>
              <a:rPr lang="en-US" dirty="0" err="1" smtClean="0">
                <a:latin typeface="Arial Black" pitchFamily="34" charset="0"/>
              </a:rPr>
              <a:t>han</a:t>
            </a:r>
            <a:r>
              <a:rPr lang="en-US" dirty="0" smtClean="0">
                <a:latin typeface="Arial Black" pitchFamily="34" charset="0"/>
              </a:rPr>
              <a:t> </a:t>
            </a:r>
            <a:r>
              <a:rPr lang="en-US" dirty="0" err="1" smtClean="0">
                <a:latin typeface="Arial Black" pitchFamily="34" charset="0"/>
              </a:rPr>
              <a:t>ayudado</a:t>
            </a:r>
            <a:r>
              <a:rPr lang="en-US" dirty="0" smtClean="0">
                <a:latin typeface="Arial Black" pitchFamily="34" charset="0"/>
              </a:rPr>
              <a:t> en </a:t>
            </a:r>
            <a:r>
              <a:rPr lang="en-US" dirty="0" err="1" smtClean="0">
                <a:latin typeface="Arial Black" pitchFamily="34" charset="0"/>
              </a:rPr>
              <a:t>nuestra</a:t>
            </a:r>
            <a:r>
              <a:rPr lang="en-US" dirty="0" smtClean="0">
                <a:latin typeface="Arial Black" pitchFamily="34" charset="0"/>
              </a:rPr>
              <a:t> </a:t>
            </a:r>
            <a:r>
              <a:rPr lang="en-US" dirty="0" err="1" smtClean="0">
                <a:latin typeface="Arial Black" pitchFamily="34" charset="0"/>
              </a:rPr>
              <a:t>recuperación</a:t>
            </a:r>
            <a:r>
              <a:rPr lang="en-US" dirty="0" smtClean="0">
                <a:latin typeface="Arial Black" pitchFamily="34" charset="0"/>
              </a:rPr>
              <a:t>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88945" y="0"/>
            <a:ext cx="812658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5400" b="1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Sexta</a:t>
            </a:r>
            <a:r>
              <a:rPr lang="en-US" sz="5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5400" b="1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Tradición</a:t>
            </a:r>
            <a:r>
              <a:rPr lang="en-US" sz="5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: </a:t>
            </a:r>
            <a:r>
              <a:rPr lang="en-US" sz="5400" b="1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Solidaridad</a:t>
            </a:r>
            <a:endParaRPr lang="en-US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3048000"/>
            <a:ext cx="1266825" cy="1912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Rectangle 3"/>
          <p:cNvSpPr/>
          <p:nvPr/>
        </p:nvSpPr>
        <p:spPr>
          <a:xfrm>
            <a:off x="228600" y="1066800"/>
            <a:ext cx="120417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No:</a:t>
            </a:r>
            <a:endParaRPr lang="en-US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015724" y="990600"/>
            <a:ext cx="87235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5400" b="1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Sí</a:t>
            </a:r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:</a:t>
            </a:r>
            <a:endParaRPr lang="en-US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67200" y="2514600"/>
            <a:ext cx="1924050" cy="2925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Cloud Callout 7"/>
          <p:cNvSpPr/>
          <p:nvPr/>
        </p:nvSpPr>
        <p:spPr>
          <a:xfrm>
            <a:off x="5715000" y="990600"/>
            <a:ext cx="3276600" cy="2209800"/>
          </a:xfrm>
          <a:prstGeom prst="cloudCallout">
            <a:avLst>
              <a:gd name="adj1" fmla="val -46851"/>
              <a:gd name="adj2" fmla="val 53596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err="1" smtClean="0">
                <a:solidFill>
                  <a:srgbClr val="FF0000"/>
                </a:solidFill>
                <a:latin typeface="Arial Black" pitchFamily="34" charset="0"/>
              </a:rPr>
              <a:t>Solamente</a:t>
            </a:r>
            <a:r>
              <a:rPr lang="en-US" sz="1400" dirty="0" smtClean="0">
                <a:solidFill>
                  <a:srgbClr val="FF0000"/>
                </a:solidFill>
                <a:latin typeface="Arial Black" pitchFamily="34" charset="0"/>
              </a:rPr>
              <a:t> </a:t>
            </a:r>
            <a:r>
              <a:rPr lang="en-US" sz="1400" dirty="0" err="1" smtClean="0">
                <a:solidFill>
                  <a:srgbClr val="FF0000"/>
                </a:solidFill>
                <a:latin typeface="Arial Black" pitchFamily="34" charset="0"/>
              </a:rPr>
              <a:t>leemos</a:t>
            </a:r>
            <a:r>
              <a:rPr lang="en-US" sz="1400" dirty="0" smtClean="0">
                <a:solidFill>
                  <a:srgbClr val="FF0000"/>
                </a:solidFill>
                <a:latin typeface="Arial Black" pitchFamily="34" charset="0"/>
              </a:rPr>
              <a:t> la </a:t>
            </a:r>
            <a:r>
              <a:rPr lang="en-US" sz="1400" dirty="0" err="1" smtClean="0">
                <a:solidFill>
                  <a:srgbClr val="FF0000"/>
                </a:solidFill>
                <a:latin typeface="Arial Black" pitchFamily="34" charset="0"/>
              </a:rPr>
              <a:t>literatura</a:t>
            </a:r>
            <a:r>
              <a:rPr lang="en-US" sz="1400" dirty="0" smtClean="0">
                <a:solidFill>
                  <a:srgbClr val="FF0000"/>
                </a:solidFill>
                <a:latin typeface="Arial Black" pitchFamily="34" charset="0"/>
              </a:rPr>
              <a:t> </a:t>
            </a:r>
            <a:r>
              <a:rPr lang="en-US" sz="1400" dirty="0" err="1" smtClean="0">
                <a:solidFill>
                  <a:srgbClr val="FF0000"/>
                </a:solidFill>
                <a:latin typeface="Arial Black" pitchFamily="34" charset="0"/>
              </a:rPr>
              <a:t>probada</a:t>
            </a:r>
            <a:r>
              <a:rPr lang="en-US" sz="1400" dirty="0" smtClean="0">
                <a:solidFill>
                  <a:srgbClr val="FF0000"/>
                </a:solidFill>
                <a:latin typeface="Arial Black" pitchFamily="34" charset="0"/>
              </a:rPr>
              <a:t> de OA y AA en la </a:t>
            </a:r>
            <a:r>
              <a:rPr lang="en-US" sz="1400" dirty="0" err="1" smtClean="0">
                <a:solidFill>
                  <a:srgbClr val="FF0000"/>
                </a:solidFill>
                <a:latin typeface="Arial Black" pitchFamily="34" charset="0"/>
              </a:rPr>
              <a:t>Conferencia</a:t>
            </a:r>
            <a:r>
              <a:rPr lang="en-US" sz="1400" dirty="0">
                <a:solidFill>
                  <a:srgbClr val="FF0000"/>
                </a:solidFill>
                <a:latin typeface="Arial Black" pitchFamily="34" charset="0"/>
              </a:rPr>
              <a:t> </a:t>
            </a:r>
            <a:r>
              <a:rPr lang="en-US" sz="1400" dirty="0" smtClean="0">
                <a:solidFill>
                  <a:srgbClr val="FF0000"/>
                </a:solidFill>
                <a:latin typeface="Arial Black" pitchFamily="34" charset="0"/>
              </a:rPr>
              <a:t>Mundial para no </a:t>
            </a:r>
            <a:r>
              <a:rPr lang="en-US" sz="1400" dirty="0" err="1" smtClean="0">
                <a:solidFill>
                  <a:srgbClr val="FF0000"/>
                </a:solidFill>
                <a:latin typeface="Arial Black" pitchFamily="34" charset="0"/>
              </a:rPr>
              <a:t>terjivesar</a:t>
            </a:r>
            <a:r>
              <a:rPr lang="en-US" sz="1400" dirty="0" smtClean="0">
                <a:solidFill>
                  <a:srgbClr val="FF0000"/>
                </a:solidFill>
                <a:latin typeface="Arial Black" pitchFamily="34" charset="0"/>
              </a:rPr>
              <a:t> el </a:t>
            </a:r>
            <a:r>
              <a:rPr lang="en-US" sz="1400" dirty="0" err="1" smtClean="0">
                <a:solidFill>
                  <a:srgbClr val="FF0000"/>
                </a:solidFill>
                <a:latin typeface="Arial Black" pitchFamily="34" charset="0"/>
              </a:rPr>
              <a:t>mensaje</a:t>
            </a:r>
            <a:r>
              <a:rPr lang="en-US" sz="1400" dirty="0" smtClean="0">
                <a:solidFill>
                  <a:srgbClr val="FF0000"/>
                </a:solidFill>
                <a:latin typeface="Arial Black" pitchFamily="34" charset="0"/>
              </a:rPr>
              <a:t>  OA. </a:t>
            </a:r>
            <a:endParaRPr lang="en-US" sz="1400" dirty="0"/>
          </a:p>
        </p:txBody>
      </p:sp>
      <p:sp>
        <p:nvSpPr>
          <p:cNvPr id="9" name="Rectangle 8"/>
          <p:cNvSpPr/>
          <p:nvPr/>
        </p:nvSpPr>
        <p:spPr>
          <a:xfrm>
            <a:off x="584901" y="5410200"/>
            <a:ext cx="7893250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3200" b="1" dirty="0" smtClean="0">
                <a:ln w="11430"/>
                <a:solidFill>
                  <a:srgbClr val="FFC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No </a:t>
            </a:r>
            <a:r>
              <a:rPr lang="en-US" sz="3200" b="1" dirty="0" err="1" smtClean="0">
                <a:ln w="11430"/>
                <a:solidFill>
                  <a:srgbClr val="FFC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respaldamos</a:t>
            </a:r>
            <a:r>
              <a:rPr lang="en-US" sz="3200" b="1" dirty="0" smtClean="0">
                <a:ln w="11430"/>
                <a:solidFill>
                  <a:srgbClr val="FFC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, </a:t>
            </a:r>
            <a:r>
              <a:rPr lang="en-US" sz="3200" b="1" dirty="0" err="1" smtClean="0">
                <a:ln w="11430"/>
                <a:solidFill>
                  <a:srgbClr val="FFC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financiamos</a:t>
            </a:r>
            <a:r>
              <a:rPr lang="en-US" sz="3200" b="1" dirty="0" smtClean="0">
                <a:ln w="11430"/>
                <a:solidFill>
                  <a:srgbClr val="FFC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o </a:t>
            </a:r>
            <a:r>
              <a:rPr lang="en-US" sz="3200" b="1" dirty="0" err="1" smtClean="0">
                <a:ln w="11430"/>
                <a:solidFill>
                  <a:srgbClr val="FFC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prestamos</a:t>
            </a:r>
            <a:r>
              <a:rPr lang="en-US" sz="3200" b="1" dirty="0" smtClean="0">
                <a:ln w="11430"/>
                <a:solidFill>
                  <a:srgbClr val="FFC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el </a:t>
            </a:r>
          </a:p>
          <a:p>
            <a:pPr algn="ctr"/>
            <a:r>
              <a:rPr lang="en-US" sz="3200" b="1" dirty="0" err="1">
                <a:ln w="11430"/>
                <a:solidFill>
                  <a:srgbClr val="FFC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n</a:t>
            </a:r>
            <a:r>
              <a:rPr lang="en-US" sz="3200" b="1" cap="none" spc="0" dirty="0" err="1" smtClean="0">
                <a:ln w="11430"/>
                <a:solidFill>
                  <a:srgbClr val="FFC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ombre</a:t>
            </a:r>
            <a:r>
              <a:rPr lang="en-US" sz="3200" b="1" cap="none" spc="0" dirty="0" smtClean="0">
                <a:ln w="11430"/>
                <a:solidFill>
                  <a:srgbClr val="FFC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de OA a </a:t>
            </a:r>
            <a:r>
              <a:rPr lang="en-US" sz="3200" b="1" cap="none" spc="0" dirty="0" err="1" smtClean="0">
                <a:ln w="11430"/>
                <a:solidFill>
                  <a:srgbClr val="FFC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otras</a:t>
            </a:r>
            <a:r>
              <a:rPr lang="en-US" sz="3200" b="1" cap="none" spc="0" dirty="0" smtClean="0">
                <a:ln w="11430"/>
                <a:solidFill>
                  <a:srgbClr val="FFC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en-US" sz="3200" b="1" cap="none" spc="0" dirty="0" err="1" smtClean="0">
                <a:ln w="11430"/>
                <a:solidFill>
                  <a:srgbClr val="FFC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empresas</a:t>
            </a:r>
            <a:endParaRPr lang="en-US" sz="3200" b="1" cap="none" spc="0" dirty="0" smtClean="0">
              <a:ln w="11430"/>
              <a:solidFill>
                <a:srgbClr val="FFC0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5" name="Cloud Callout 4"/>
          <p:cNvSpPr/>
          <p:nvPr/>
        </p:nvSpPr>
        <p:spPr>
          <a:xfrm>
            <a:off x="1600200" y="990600"/>
            <a:ext cx="3276600" cy="2133600"/>
          </a:xfrm>
          <a:prstGeom prst="cloudCallout">
            <a:avLst>
              <a:gd name="adj1" fmla="val -47999"/>
              <a:gd name="adj2" fmla="val 51171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 smtClean="0">
                <a:solidFill>
                  <a:srgbClr val="FF0000"/>
                </a:solidFill>
                <a:latin typeface="Arial Black" pitchFamily="34" charset="0"/>
              </a:rPr>
              <a:t>Recomendémos</a:t>
            </a:r>
            <a:r>
              <a:rPr lang="en-US" sz="1600" dirty="0" smtClean="0">
                <a:solidFill>
                  <a:srgbClr val="FF0000"/>
                </a:solidFill>
                <a:latin typeface="Arial Black" pitchFamily="34" charset="0"/>
              </a:rPr>
              <a:t> el </a:t>
            </a:r>
            <a:r>
              <a:rPr lang="en-US" sz="1600" dirty="0" err="1" smtClean="0">
                <a:solidFill>
                  <a:srgbClr val="FF0000"/>
                </a:solidFill>
                <a:latin typeface="Arial Black" pitchFamily="34" charset="0"/>
              </a:rPr>
              <a:t>tratamiento</a:t>
            </a:r>
            <a:r>
              <a:rPr lang="en-US" sz="1600" dirty="0" smtClean="0">
                <a:solidFill>
                  <a:srgbClr val="FF0000"/>
                </a:solidFill>
                <a:latin typeface="Arial Black" pitchFamily="34" charset="0"/>
              </a:rPr>
              <a:t> xyz, el </a:t>
            </a:r>
            <a:r>
              <a:rPr lang="en-US" sz="1600" dirty="0" err="1" smtClean="0">
                <a:solidFill>
                  <a:srgbClr val="FF0000"/>
                </a:solidFill>
                <a:latin typeface="Arial Black" pitchFamily="34" charset="0"/>
              </a:rPr>
              <a:t>libro</a:t>
            </a:r>
            <a:r>
              <a:rPr lang="en-US" sz="1600" dirty="0" smtClean="0">
                <a:solidFill>
                  <a:srgbClr val="FF0000"/>
                </a:solidFill>
                <a:latin typeface="Arial Black" pitchFamily="34" charset="0"/>
              </a:rPr>
              <a:t> de Joe y la </a:t>
            </a:r>
            <a:r>
              <a:rPr lang="en-US" sz="1600" dirty="0" err="1" smtClean="0">
                <a:solidFill>
                  <a:srgbClr val="FF0000"/>
                </a:solidFill>
                <a:latin typeface="Arial Black" pitchFamily="34" charset="0"/>
              </a:rPr>
              <a:t>dieta</a:t>
            </a:r>
            <a:r>
              <a:rPr lang="en-US" sz="1600" dirty="0" smtClean="0">
                <a:solidFill>
                  <a:srgbClr val="FF0000"/>
                </a:solidFill>
                <a:latin typeface="Arial Black" pitchFamily="34" charset="0"/>
              </a:rPr>
              <a:t> del Dr. </a:t>
            </a:r>
            <a:r>
              <a:rPr lang="en-US" sz="1600" dirty="0" err="1" smtClean="0">
                <a:solidFill>
                  <a:srgbClr val="FF0000"/>
                </a:solidFill>
                <a:latin typeface="Arial Black" pitchFamily="34" charset="0"/>
              </a:rPr>
              <a:t>García</a:t>
            </a:r>
            <a:r>
              <a:rPr lang="en-US" sz="1600" dirty="0" smtClean="0">
                <a:solidFill>
                  <a:srgbClr val="FF0000"/>
                </a:solidFill>
                <a:latin typeface="Arial Black" pitchFamily="34" charset="0"/>
              </a:rPr>
              <a:t> en la junta.  </a:t>
            </a:r>
            <a:endParaRPr lang="en-US" sz="1600" dirty="0">
              <a:solidFill>
                <a:srgbClr val="FF000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contenido 4"/>
          <p:cNvSpPr>
            <a:spLocks noGrp="1"/>
          </p:cNvSpPr>
          <p:nvPr>
            <p:ph sz="half" idx="1"/>
          </p:nvPr>
        </p:nvSpPr>
        <p:spPr>
          <a:xfrm>
            <a:off x="304800" y="1295400"/>
            <a:ext cx="4038600" cy="4525963"/>
          </a:xfrm>
        </p:spPr>
        <p:txBody>
          <a:bodyPr>
            <a:normAutofit/>
          </a:bodyPr>
          <a:lstStyle/>
          <a:p>
            <a:endParaRPr lang="es-MX" dirty="0" smtClean="0"/>
          </a:p>
          <a:p>
            <a:endParaRPr lang="es-MX" dirty="0"/>
          </a:p>
          <a:p>
            <a:endParaRPr lang="es-MX" dirty="0" smtClean="0"/>
          </a:p>
          <a:p>
            <a:pPr marL="0" indent="0">
              <a:buNone/>
            </a:pPr>
            <a:endParaRPr lang="es-MX" dirty="0"/>
          </a:p>
          <a:p>
            <a:pPr marL="0" indent="0">
              <a:buNone/>
            </a:pPr>
            <a:r>
              <a:rPr lang="es-MX" dirty="0" smtClean="0"/>
              <a:t>“Nuestra junta paga la renta y compramos nuestro propio café.</a:t>
            </a:r>
          </a:p>
          <a:p>
            <a:pPr marL="0" indent="0">
              <a:buNone/>
            </a:pPr>
            <a:r>
              <a:rPr lang="es-MX" dirty="0" smtClean="0"/>
              <a:t>¿ Somos económicamente  independientes?”     </a:t>
            </a:r>
          </a:p>
          <a:p>
            <a:endParaRPr lang="es-MX" dirty="0"/>
          </a:p>
        </p:txBody>
      </p:sp>
      <p:sp>
        <p:nvSpPr>
          <p:cNvPr id="6" name="Marcador de contenido 5"/>
          <p:cNvSpPr>
            <a:spLocks noGrp="1"/>
          </p:cNvSpPr>
          <p:nvPr>
            <p:ph sz="half" idx="2"/>
          </p:nvPr>
        </p:nvSpPr>
        <p:spPr>
          <a:xfrm>
            <a:off x="4953000" y="1295400"/>
            <a:ext cx="4038600" cy="4525963"/>
          </a:xfrm>
        </p:spPr>
        <p:txBody>
          <a:bodyPr>
            <a:normAutofit/>
          </a:bodyPr>
          <a:lstStyle/>
          <a:p>
            <a:endParaRPr lang="es-MX" dirty="0" smtClean="0"/>
          </a:p>
          <a:p>
            <a:endParaRPr lang="es-MX" dirty="0"/>
          </a:p>
          <a:p>
            <a:endParaRPr lang="es-MX" dirty="0" smtClean="0"/>
          </a:p>
          <a:p>
            <a:endParaRPr lang="es-MX" dirty="0"/>
          </a:p>
          <a:p>
            <a:pPr marL="0" indent="0">
              <a:buNone/>
            </a:pPr>
            <a:r>
              <a:rPr lang="es-MX" dirty="0" smtClean="0"/>
              <a:t>“Nuestro grupo apoya el servicio de la intergrupal, de la región y el servicio mundial.</a:t>
            </a:r>
            <a:endParaRPr lang="es-MX" dirty="0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0" y="762000"/>
            <a:ext cx="3002219" cy="2628443"/>
          </a:xfrm>
          <a:prstGeom prst="rect">
            <a:avLst/>
          </a:prstGeom>
        </p:spPr>
      </p:pic>
      <p:sp>
        <p:nvSpPr>
          <p:cNvPr id="12" name="Rectángulo 11"/>
          <p:cNvSpPr/>
          <p:nvPr/>
        </p:nvSpPr>
        <p:spPr>
          <a:xfrm>
            <a:off x="457200" y="2590800"/>
            <a:ext cx="110959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cap="none" spc="0" dirty="0" smtClean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NO</a:t>
            </a:r>
            <a:endParaRPr lang="es-ES" sz="5400" b="1" cap="none" spc="0" dirty="0">
              <a:ln/>
              <a:pattFill prst="dkUpDiag">
                <a:fgClr>
                  <a:schemeClr val="bg1">
                    <a:lumMod val="50000"/>
                  </a:schemeClr>
                </a:fgClr>
                <a:bgClr>
                  <a:schemeClr val="tx1">
                    <a:lumMod val="75000"/>
                    <a:lumOff val="25000"/>
                  </a:schemeClr>
                </a:bgClr>
              </a:pattFill>
              <a:effectLst>
                <a:outerShdw blurRad="38100" dist="19050" dir="2700000" algn="tl" rotWithShape="0">
                  <a:schemeClr val="dk1">
                    <a:lumMod val="50000"/>
                    <a:alpha val="40000"/>
                  </a:schemeClr>
                </a:outerShdw>
              </a:effectLst>
            </a:endParaRPr>
          </a:p>
        </p:txBody>
      </p:sp>
      <p:sp>
        <p:nvSpPr>
          <p:cNvPr id="14" name="Rectángulo 13"/>
          <p:cNvSpPr/>
          <p:nvPr/>
        </p:nvSpPr>
        <p:spPr>
          <a:xfrm>
            <a:off x="7855504" y="2544633"/>
            <a:ext cx="753732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6000" b="1" cap="none" spc="0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SÍ</a:t>
            </a:r>
            <a:endParaRPr lang="es-ES" sz="6000" b="1" cap="none" spc="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  <p:sp>
        <p:nvSpPr>
          <p:cNvPr id="20" name="Rectangle 1"/>
          <p:cNvSpPr/>
          <p:nvPr/>
        </p:nvSpPr>
        <p:spPr>
          <a:xfrm>
            <a:off x="76200" y="130314"/>
            <a:ext cx="8875378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4000" b="1" dirty="0" smtClean="0">
                <a:ln w="11430"/>
                <a:solidFill>
                  <a:srgbClr val="00B0F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SÉPTIMA TRADICIÓN: RESPONSABILIDAD</a:t>
            </a:r>
            <a:endParaRPr lang="en-US" sz="4000" b="1" cap="none" spc="0" dirty="0">
              <a:ln w="11430"/>
              <a:solidFill>
                <a:srgbClr val="00B0F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8" name="CuadroTexto 17"/>
          <p:cNvSpPr txBox="1"/>
          <p:nvPr/>
        </p:nvSpPr>
        <p:spPr>
          <a:xfrm>
            <a:off x="899621" y="5968425"/>
            <a:ext cx="75585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200" b="1" dirty="0" smtClean="0"/>
              <a:t>Cada grupo de OA debe ser autosuficiente</a:t>
            </a:r>
            <a:endParaRPr lang="es-MX" sz="3200" b="1" dirty="0"/>
          </a:p>
        </p:txBody>
      </p:sp>
    </p:spTree>
    <p:extLst>
      <p:ext uri="{BB962C8B-B14F-4D97-AF65-F5344CB8AC3E}">
        <p14:creationId xmlns:p14="http://schemas.microsoft.com/office/powerpoint/2010/main" val="3936806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7014" y="254800"/>
            <a:ext cx="911698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spc="50" dirty="0" err="1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Octava</a:t>
            </a:r>
            <a:r>
              <a:rPr lang="en-US" sz="5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 </a:t>
            </a:r>
            <a:r>
              <a:rPr lang="en-US" sz="5400" b="1" spc="50" dirty="0" err="1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Tradición</a:t>
            </a:r>
            <a:r>
              <a:rPr lang="en-US" sz="54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: </a:t>
            </a:r>
            <a:r>
              <a:rPr lang="en-US" sz="5400" b="1" spc="50" dirty="0" err="1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H</a:t>
            </a:r>
            <a:r>
              <a:rPr lang="en-US" sz="5400" b="1" cap="none" spc="50" dirty="0" err="1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ermandad</a:t>
            </a:r>
            <a:endParaRPr lang="en-US" sz="5400" b="1" cap="none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rgbClr val="7030A0"/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81000" y="1219200"/>
            <a:ext cx="122341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No:</a:t>
            </a:r>
            <a:endParaRPr lang="en-US" sz="5400" b="1" cap="none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rgbClr val="7030A0"/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790330" y="1219200"/>
            <a:ext cx="89159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spc="50" dirty="0" err="1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Sí</a:t>
            </a:r>
            <a:r>
              <a:rPr lang="en-US" sz="5400" b="1" cap="none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:</a:t>
            </a:r>
            <a:endParaRPr lang="en-US" sz="5400" b="1" cap="none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rgbClr val="7030A0"/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9791" y="3048001"/>
            <a:ext cx="1956209" cy="233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Rounded Rectangular Callout 6"/>
          <p:cNvSpPr/>
          <p:nvPr/>
        </p:nvSpPr>
        <p:spPr>
          <a:xfrm>
            <a:off x="1676400" y="1295400"/>
            <a:ext cx="2667000" cy="1524000"/>
          </a:xfrm>
          <a:prstGeom prst="wedgeRoundRectCallout">
            <a:avLst>
              <a:gd name="adj1" fmla="val -42027"/>
              <a:gd name="adj2" fmla="val 75152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rgbClr val="7030A0"/>
                </a:solidFill>
                <a:latin typeface="Arial Black" pitchFamily="34" charset="0"/>
              </a:rPr>
              <a:t>¡Soy </a:t>
            </a:r>
            <a:r>
              <a:rPr lang="en-US" b="1" dirty="0" err="1" smtClean="0">
                <a:solidFill>
                  <a:srgbClr val="7030A0"/>
                </a:solidFill>
                <a:latin typeface="Arial Black" pitchFamily="34" charset="0"/>
              </a:rPr>
              <a:t>una</a:t>
            </a:r>
            <a:r>
              <a:rPr lang="en-US" b="1" dirty="0" smtClean="0">
                <a:solidFill>
                  <a:srgbClr val="7030A0"/>
                </a:solidFill>
                <a:latin typeface="Arial Black" pitchFamily="34" charset="0"/>
              </a:rPr>
              <a:t> </a:t>
            </a:r>
            <a:r>
              <a:rPr lang="en-US" b="1" dirty="0" err="1" smtClean="0">
                <a:solidFill>
                  <a:srgbClr val="7030A0"/>
                </a:solidFill>
                <a:latin typeface="Arial Black" pitchFamily="34" charset="0"/>
              </a:rPr>
              <a:t>autoridad</a:t>
            </a:r>
            <a:r>
              <a:rPr lang="en-US" b="1" dirty="0" smtClean="0">
                <a:solidFill>
                  <a:srgbClr val="7030A0"/>
                </a:solidFill>
                <a:latin typeface="Arial Black" pitchFamily="34" charset="0"/>
              </a:rPr>
              <a:t> en los </a:t>
            </a:r>
            <a:r>
              <a:rPr lang="en-US" b="1" dirty="0" err="1" smtClean="0">
                <a:solidFill>
                  <a:srgbClr val="7030A0"/>
                </a:solidFill>
                <a:latin typeface="Arial Black" pitchFamily="34" charset="0"/>
              </a:rPr>
              <a:t>Doce</a:t>
            </a:r>
            <a:r>
              <a:rPr lang="en-US" b="1" dirty="0" smtClean="0">
                <a:solidFill>
                  <a:srgbClr val="7030A0"/>
                </a:solidFill>
                <a:latin typeface="Arial Black" pitchFamily="34" charset="0"/>
              </a:rPr>
              <a:t> </a:t>
            </a:r>
            <a:r>
              <a:rPr lang="en-US" b="1" dirty="0" err="1" smtClean="0">
                <a:solidFill>
                  <a:srgbClr val="7030A0"/>
                </a:solidFill>
                <a:latin typeface="Arial Black" pitchFamily="34" charset="0"/>
              </a:rPr>
              <a:t>Pasos</a:t>
            </a:r>
            <a:r>
              <a:rPr lang="en-US" b="1" dirty="0" smtClean="0">
                <a:solidFill>
                  <a:srgbClr val="7030A0"/>
                </a:solidFill>
                <a:latin typeface="Arial Black" pitchFamily="34" charset="0"/>
              </a:rPr>
              <a:t>. </a:t>
            </a:r>
            <a:r>
              <a:rPr lang="en-US" b="1" dirty="0" err="1" smtClean="0">
                <a:solidFill>
                  <a:srgbClr val="7030A0"/>
                </a:solidFill>
                <a:latin typeface="Arial Black" pitchFamily="34" charset="0"/>
              </a:rPr>
              <a:t>Compartiré</a:t>
            </a:r>
            <a:r>
              <a:rPr lang="en-US" b="1" dirty="0" smtClean="0">
                <a:solidFill>
                  <a:srgbClr val="7030A0"/>
                </a:solidFill>
                <a:latin typeface="Arial Black" pitchFamily="34" charset="0"/>
              </a:rPr>
              <a:t> mi </a:t>
            </a:r>
            <a:r>
              <a:rPr lang="en-US" b="1" dirty="0" err="1" smtClean="0">
                <a:solidFill>
                  <a:srgbClr val="7030A0"/>
                </a:solidFill>
                <a:latin typeface="Arial Black" pitchFamily="34" charset="0"/>
              </a:rPr>
              <a:t>conocimiento</a:t>
            </a:r>
            <a:r>
              <a:rPr lang="en-US" b="1" dirty="0" smtClean="0">
                <a:solidFill>
                  <a:srgbClr val="7030A0"/>
                </a:solidFill>
                <a:latin typeface="Arial Black" pitchFamily="34" charset="0"/>
              </a:rPr>
              <a:t> a un </a:t>
            </a:r>
            <a:r>
              <a:rPr lang="en-US" b="1" dirty="0" err="1" smtClean="0">
                <a:solidFill>
                  <a:srgbClr val="7030A0"/>
                </a:solidFill>
                <a:latin typeface="Arial Black" pitchFamily="34" charset="0"/>
              </a:rPr>
              <a:t>precio</a:t>
            </a:r>
            <a:r>
              <a:rPr lang="en-US" b="1" dirty="0" smtClean="0">
                <a:solidFill>
                  <a:srgbClr val="7030A0"/>
                </a:solidFill>
                <a:latin typeface="Arial Black" pitchFamily="34" charset="0"/>
              </a:rPr>
              <a:t>!</a:t>
            </a:r>
            <a:endParaRPr lang="en-US" b="1" dirty="0">
              <a:latin typeface="Arial Black" pitchFamily="34" charset="0"/>
            </a:endParaRP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flipH="1">
            <a:off x="5219698" y="3357684"/>
            <a:ext cx="1600201" cy="23162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Rounded Rectangular Callout 8"/>
          <p:cNvSpPr/>
          <p:nvPr/>
        </p:nvSpPr>
        <p:spPr>
          <a:xfrm>
            <a:off x="6019798" y="1178131"/>
            <a:ext cx="2743200" cy="1641270"/>
          </a:xfrm>
          <a:prstGeom prst="wedgeRoundRectCallout">
            <a:avLst>
              <a:gd name="adj1" fmla="val -43452"/>
              <a:gd name="adj2" fmla="val 93453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 smtClean="0">
              <a:solidFill>
                <a:srgbClr val="7030A0"/>
              </a:solidFill>
              <a:latin typeface="Arial Black" pitchFamily="34" charset="0"/>
            </a:endParaRPr>
          </a:p>
          <a:p>
            <a:pPr algn="ctr"/>
            <a:r>
              <a:rPr lang="en-US" b="1" dirty="0" err="1" smtClean="0">
                <a:solidFill>
                  <a:srgbClr val="7030A0"/>
                </a:solidFill>
                <a:latin typeface="Arial Black" pitchFamily="34" charset="0"/>
              </a:rPr>
              <a:t>Siempre</a:t>
            </a:r>
            <a:r>
              <a:rPr lang="en-US" b="1" dirty="0" smtClean="0">
                <a:solidFill>
                  <a:srgbClr val="7030A0"/>
                </a:solidFill>
                <a:latin typeface="Arial Black" pitchFamily="34" charset="0"/>
              </a:rPr>
              <a:t> </a:t>
            </a:r>
            <a:r>
              <a:rPr lang="en-US" b="1" dirty="0" err="1" smtClean="0">
                <a:solidFill>
                  <a:srgbClr val="7030A0"/>
                </a:solidFill>
                <a:latin typeface="Arial Black" pitchFamily="34" charset="0"/>
              </a:rPr>
              <a:t>estoy</a:t>
            </a:r>
            <a:r>
              <a:rPr lang="en-US" b="1" dirty="0" smtClean="0">
                <a:solidFill>
                  <a:srgbClr val="7030A0"/>
                </a:solidFill>
                <a:latin typeface="Arial Black" pitchFamily="34" charset="0"/>
              </a:rPr>
              <a:t> </a:t>
            </a:r>
            <a:r>
              <a:rPr lang="en-US" b="1" dirty="0" err="1" smtClean="0">
                <a:solidFill>
                  <a:srgbClr val="7030A0"/>
                </a:solidFill>
                <a:latin typeface="Arial Black" pitchFamily="34" charset="0"/>
              </a:rPr>
              <a:t>contento</a:t>
            </a:r>
            <a:r>
              <a:rPr lang="en-US" b="1" dirty="0" smtClean="0">
                <a:solidFill>
                  <a:srgbClr val="7030A0"/>
                </a:solidFill>
                <a:latin typeface="Arial Black" pitchFamily="34" charset="0"/>
              </a:rPr>
              <a:t> de  </a:t>
            </a:r>
            <a:r>
              <a:rPr lang="en-US" b="1" dirty="0" err="1" smtClean="0">
                <a:solidFill>
                  <a:srgbClr val="7030A0"/>
                </a:solidFill>
                <a:latin typeface="Arial Black" pitchFamily="34" charset="0"/>
              </a:rPr>
              <a:t>servir</a:t>
            </a:r>
            <a:r>
              <a:rPr lang="en-US" b="1" dirty="0" smtClean="0">
                <a:solidFill>
                  <a:srgbClr val="7030A0"/>
                </a:solidFill>
                <a:latin typeface="Arial Black" pitchFamily="34" charset="0"/>
              </a:rPr>
              <a:t>.</a:t>
            </a:r>
          </a:p>
          <a:p>
            <a:pPr algn="ctr"/>
            <a:r>
              <a:rPr lang="en-US" b="1" dirty="0" smtClean="0">
                <a:solidFill>
                  <a:srgbClr val="7030A0"/>
                </a:solidFill>
                <a:latin typeface="Arial Black" pitchFamily="34" charset="0"/>
              </a:rPr>
              <a:t>¡</a:t>
            </a:r>
            <a:r>
              <a:rPr lang="en-US" b="1" dirty="0" err="1" smtClean="0">
                <a:solidFill>
                  <a:srgbClr val="7030A0"/>
                </a:solidFill>
                <a:latin typeface="Arial Black" pitchFamily="34" charset="0"/>
              </a:rPr>
              <a:t>Trabajo</a:t>
            </a:r>
            <a:r>
              <a:rPr lang="en-US" b="1" dirty="0" smtClean="0">
                <a:solidFill>
                  <a:srgbClr val="7030A0"/>
                </a:solidFill>
                <a:latin typeface="Arial Black" pitchFamily="34" charset="0"/>
              </a:rPr>
              <a:t> el </a:t>
            </a:r>
            <a:r>
              <a:rPr lang="en-US" b="1" dirty="0" err="1">
                <a:solidFill>
                  <a:srgbClr val="7030A0"/>
                </a:solidFill>
                <a:latin typeface="Arial Black" pitchFamily="34" charset="0"/>
              </a:rPr>
              <a:t>D</a:t>
            </a:r>
            <a:r>
              <a:rPr lang="en-US" b="1" dirty="0" err="1" smtClean="0">
                <a:solidFill>
                  <a:srgbClr val="7030A0"/>
                </a:solidFill>
                <a:latin typeface="Arial Black" pitchFamily="34" charset="0"/>
              </a:rPr>
              <a:t>oceavo</a:t>
            </a:r>
            <a:r>
              <a:rPr lang="en-US" b="1" dirty="0" smtClean="0">
                <a:solidFill>
                  <a:srgbClr val="7030A0"/>
                </a:solidFill>
                <a:latin typeface="Arial Black" pitchFamily="34" charset="0"/>
              </a:rPr>
              <a:t> </a:t>
            </a:r>
            <a:r>
              <a:rPr lang="en-US" b="1" dirty="0">
                <a:solidFill>
                  <a:srgbClr val="7030A0"/>
                </a:solidFill>
                <a:latin typeface="Arial Black" pitchFamily="34" charset="0"/>
              </a:rPr>
              <a:t>P</a:t>
            </a:r>
            <a:r>
              <a:rPr lang="en-US" b="1" dirty="0" smtClean="0">
                <a:solidFill>
                  <a:srgbClr val="7030A0"/>
                </a:solidFill>
                <a:latin typeface="Arial Black" pitchFamily="34" charset="0"/>
              </a:rPr>
              <a:t>aso!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1220518" y="5715000"/>
            <a:ext cx="6673237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1" spc="50" dirty="0" err="1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Damos</a:t>
            </a:r>
            <a:r>
              <a:rPr lang="en-US" sz="28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 </a:t>
            </a:r>
            <a:r>
              <a:rPr lang="en-US" sz="2800" b="1" spc="50" dirty="0" err="1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libremente</a:t>
            </a:r>
            <a:r>
              <a:rPr lang="en-US" sz="28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 lo </a:t>
            </a:r>
            <a:r>
              <a:rPr lang="en-US" sz="2800" b="1" spc="50" dirty="0" err="1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que</a:t>
            </a:r>
            <a:r>
              <a:rPr lang="en-US" sz="28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 </a:t>
            </a:r>
            <a:r>
              <a:rPr lang="en-US" sz="2800" b="1" spc="50" dirty="0" err="1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generosamente</a:t>
            </a:r>
            <a:r>
              <a:rPr lang="en-US" sz="28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 </a:t>
            </a:r>
          </a:p>
          <a:p>
            <a:pPr algn="ctr"/>
            <a:r>
              <a:rPr lang="en-US" sz="2800" b="1" spc="50" dirty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s</a:t>
            </a:r>
            <a:r>
              <a:rPr lang="en-US" sz="2800" b="1" cap="none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e </a:t>
            </a:r>
            <a:r>
              <a:rPr lang="en-US" sz="2800" b="1" cap="none" spc="50" dirty="0" err="1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nos</a:t>
            </a:r>
            <a:r>
              <a:rPr lang="en-US" sz="2800" b="1" cap="none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7030A0"/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 ha dado.</a:t>
            </a:r>
            <a:endParaRPr lang="en-US" sz="2800" b="1" cap="none" spc="50" dirty="0">
              <a:ln w="13500">
                <a:solidFill>
                  <a:schemeClr val="accent1">
                    <a:shade val="2500"/>
                    <a:alpha val="6500"/>
                  </a:schemeClr>
                </a:solidFill>
                <a:prstDash val="solid"/>
              </a:ln>
              <a:solidFill>
                <a:srgbClr val="7030A0"/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87691" y="228600"/>
            <a:ext cx="864493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Novena </a:t>
            </a:r>
            <a:r>
              <a:rPr lang="en-US" sz="5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Tradición</a:t>
            </a:r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: </a:t>
            </a:r>
            <a:r>
              <a:rPr lang="en-US" sz="54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Estructura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7400" y="1524000"/>
            <a:ext cx="2078037" cy="2951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4"/>
          <p:cNvSpPr/>
          <p:nvPr/>
        </p:nvSpPr>
        <p:spPr>
          <a:xfrm>
            <a:off x="457200" y="838200"/>
            <a:ext cx="122341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No: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171330" y="838200"/>
            <a:ext cx="89159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Sí</a:t>
            </a:r>
            <a:r>
              <a:rPr lang="en-US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: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81800" y="1524000"/>
            <a:ext cx="1938337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TextBox 7"/>
          <p:cNvSpPr txBox="1"/>
          <p:nvPr/>
        </p:nvSpPr>
        <p:spPr>
          <a:xfrm>
            <a:off x="381000" y="2209800"/>
            <a:ext cx="1447800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CC0000"/>
                </a:solidFill>
                <a:latin typeface="Arial Black" pitchFamily="34" charset="0"/>
              </a:rPr>
              <a:t>“</a:t>
            </a:r>
            <a:r>
              <a:rPr lang="en-US" err="1" smtClean="0">
                <a:solidFill>
                  <a:srgbClr val="CC0000"/>
                </a:solidFill>
                <a:latin typeface="Arial Black" pitchFamily="34" charset="0"/>
              </a:rPr>
              <a:t>Estamos</a:t>
            </a:r>
            <a:r>
              <a:rPr lang="en-US" smtClean="0">
                <a:solidFill>
                  <a:srgbClr val="CC0000"/>
                </a:solidFill>
                <a:latin typeface="Arial Black" pitchFamily="34" charset="0"/>
              </a:rPr>
              <a:t> encarga-do </a:t>
            </a:r>
            <a:r>
              <a:rPr lang="en-US" dirty="0" smtClean="0">
                <a:solidFill>
                  <a:srgbClr val="CC0000"/>
                </a:solidFill>
                <a:latin typeface="Arial Black" pitchFamily="34" charset="0"/>
              </a:rPr>
              <a:t>y </a:t>
            </a:r>
            <a:r>
              <a:rPr lang="en-US" dirty="0" err="1" smtClean="0">
                <a:solidFill>
                  <a:srgbClr val="CC0000"/>
                </a:solidFill>
                <a:latin typeface="Arial Black" pitchFamily="34" charset="0"/>
              </a:rPr>
              <a:t>así</a:t>
            </a:r>
            <a:r>
              <a:rPr lang="en-US" dirty="0" smtClean="0">
                <a:solidFill>
                  <a:srgbClr val="CC0000"/>
                </a:solidFill>
                <a:latin typeface="Arial Black" pitchFamily="34" charset="0"/>
              </a:rPr>
              <a:t>  </a:t>
            </a:r>
            <a:r>
              <a:rPr lang="en-US" dirty="0" err="1" smtClean="0">
                <a:solidFill>
                  <a:srgbClr val="CC0000"/>
                </a:solidFill>
                <a:latin typeface="Arial Black" pitchFamily="34" charset="0"/>
              </a:rPr>
              <a:t>es</a:t>
            </a:r>
            <a:r>
              <a:rPr lang="en-US" dirty="0" smtClean="0">
                <a:solidFill>
                  <a:srgbClr val="CC0000"/>
                </a:solidFill>
                <a:latin typeface="Arial Black" pitchFamily="34" charset="0"/>
              </a:rPr>
              <a:t> </a:t>
            </a:r>
            <a:r>
              <a:rPr lang="en-US" dirty="0" err="1" smtClean="0">
                <a:solidFill>
                  <a:srgbClr val="CC0000"/>
                </a:solidFill>
                <a:latin typeface="Arial Black" pitchFamily="34" charset="0"/>
              </a:rPr>
              <a:t>como</a:t>
            </a:r>
            <a:r>
              <a:rPr lang="en-US" dirty="0" smtClean="0">
                <a:solidFill>
                  <a:srgbClr val="CC0000"/>
                </a:solidFill>
                <a:latin typeface="Arial Black" pitchFamily="34" charset="0"/>
              </a:rPr>
              <a:t> </a:t>
            </a:r>
            <a:r>
              <a:rPr lang="en-US" dirty="0" err="1" smtClean="0">
                <a:solidFill>
                  <a:srgbClr val="CC0000"/>
                </a:solidFill>
                <a:latin typeface="Arial Black" pitchFamily="34" charset="0"/>
              </a:rPr>
              <a:t>será</a:t>
            </a:r>
            <a:r>
              <a:rPr lang="en-US" dirty="0" smtClean="0">
                <a:solidFill>
                  <a:srgbClr val="CC0000"/>
                </a:solidFill>
                <a:latin typeface="Arial Black" pitchFamily="34" charset="0"/>
              </a:rPr>
              <a:t> </a:t>
            </a:r>
            <a:r>
              <a:rPr lang="en-US" dirty="0" err="1" smtClean="0">
                <a:solidFill>
                  <a:srgbClr val="CC0000"/>
                </a:solidFill>
                <a:latin typeface="Arial Black" pitchFamily="34" charset="0"/>
              </a:rPr>
              <a:t>hecho</a:t>
            </a:r>
            <a:r>
              <a:rPr lang="en-US" sz="2000" dirty="0" smtClean="0">
                <a:solidFill>
                  <a:srgbClr val="CC0000"/>
                </a:solidFill>
                <a:latin typeface="Arial Black" pitchFamily="34" charset="0"/>
              </a:rPr>
              <a:t>”</a:t>
            </a:r>
            <a:endParaRPr lang="en-US" sz="2000" dirty="0">
              <a:solidFill>
                <a:srgbClr val="CC0000"/>
              </a:solidFill>
              <a:latin typeface="Arial Black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12226" y="1782167"/>
            <a:ext cx="226957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CC0000"/>
                </a:solidFill>
                <a:latin typeface="Arial Black" pitchFamily="34" charset="0"/>
              </a:rPr>
              <a:t>“</a:t>
            </a:r>
            <a:r>
              <a:rPr lang="en-US" dirty="0" err="1" smtClean="0">
                <a:solidFill>
                  <a:srgbClr val="CC0000"/>
                </a:solidFill>
                <a:latin typeface="Arial Black" pitchFamily="34" charset="0"/>
              </a:rPr>
              <a:t>Nuestro</a:t>
            </a:r>
            <a:r>
              <a:rPr lang="en-US" dirty="0" smtClean="0">
                <a:solidFill>
                  <a:srgbClr val="CC0000"/>
                </a:solidFill>
                <a:latin typeface="Arial Black" pitchFamily="34" charset="0"/>
              </a:rPr>
              <a:t> </a:t>
            </a:r>
            <a:r>
              <a:rPr lang="en-US" dirty="0" err="1" smtClean="0">
                <a:solidFill>
                  <a:srgbClr val="CC0000"/>
                </a:solidFill>
                <a:latin typeface="Arial Black" pitchFamily="34" charset="0"/>
              </a:rPr>
              <a:t>comité</a:t>
            </a:r>
            <a:r>
              <a:rPr lang="en-US" dirty="0" smtClean="0">
                <a:solidFill>
                  <a:srgbClr val="CC0000"/>
                </a:solidFill>
                <a:latin typeface="Arial Black" pitchFamily="34" charset="0"/>
              </a:rPr>
              <a:t> </a:t>
            </a:r>
            <a:r>
              <a:rPr lang="en-US" dirty="0" err="1" smtClean="0">
                <a:solidFill>
                  <a:srgbClr val="CC0000"/>
                </a:solidFill>
                <a:latin typeface="Arial Black" pitchFamily="34" charset="0"/>
              </a:rPr>
              <a:t>es</a:t>
            </a:r>
            <a:r>
              <a:rPr lang="en-US" dirty="0" smtClean="0">
                <a:solidFill>
                  <a:srgbClr val="CC0000"/>
                </a:solidFill>
                <a:latin typeface="Arial Black" pitchFamily="34" charset="0"/>
              </a:rPr>
              <a:t> </a:t>
            </a:r>
            <a:r>
              <a:rPr lang="en-US" dirty="0" err="1" smtClean="0">
                <a:solidFill>
                  <a:srgbClr val="CC0000"/>
                </a:solidFill>
                <a:latin typeface="Arial Black" pitchFamily="34" charset="0"/>
              </a:rPr>
              <a:t>directamente</a:t>
            </a:r>
            <a:r>
              <a:rPr lang="en-US" dirty="0" smtClean="0">
                <a:solidFill>
                  <a:srgbClr val="CC0000"/>
                </a:solidFill>
                <a:latin typeface="Arial Black" pitchFamily="34" charset="0"/>
              </a:rPr>
              <a:t> </a:t>
            </a:r>
            <a:r>
              <a:rPr lang="en-US" dirty="0" err="1" smtClean="0">
                <a:solidFill>
                  <a:srgbClr val="CC0000"/>
                </a:solidFill>
                <a:latin typeface="Arial Black" pitchFamily="34" charset="0"/>
              </a:rPr>
              <a:t>responsable</a:t>
            </a:r>
            <a:r>
              <a:rPr lang="en-US" dirty="0" smtClean="0">
                <a:solidFill>
                  <a:srgbClr val="CC0000"/>
                </a:solidFill>
                <a:latin typeface="Arial Black" pitchFamily="34" charset="0"/>
              </a:rPr>
              <a:t> </a:t>
            </a:r>
          </a:p>
          <a:p>
            <a:r>
              <a:rPr lang="en-US" dirty="0">
                <a:solidFill>
                  <a:srgbClr val="CC0000"/>
                </a:solidFill>
                <a:latin typeface="Arial Black" pitchFamily="34" charset="0"/>
              </a:rPr>
              <a:t>a</a:t>
            </a:r>
            <a:r>
              <a:rPr lang="en-US" dirty="0" smtClean="0">
                <a:solidFill>
                  <a:srgbClr val="CC0000"/>
                </a:solidFill>
                <a:latin typeface="Arial Black" pitchFamily="34" charset="0"/>
              </a:rPr>
              <a:t>nte </a:t>
            </a:r>
            <a:r>
              <a:rPr lang="en-US" dirty="0" err="1" smtClean="0">
                <a:solidFill>
                  <a:srgbClr val="CC0000"/>
                </a:solidFill>
                <a:latin typeface="Arial Black" pitchFamily="34" charset="0"/>
              </a:rPr>
              <a:t>aquéllos</a:t>
            </a:r>
            <a:endParaRPr lang="en-US" dirty="0" smtClean="0">
              <a:solidFill>
                <a:srgbClr val="CC0000"/>
              </a:solidFill>
              <a:latin typeface="Arial Black" pitchFamily="34" charset="0"/>
            </a:endParaRPr>
          </a:p>
          <a:p>
            <a:r>
              <a:rPr lang="en-US" dirty="0" smtClean="0">
                <a:solidFill>
                  <a:srgbClr val="CC0000"/>
                </a:solidFill>
                <a:latin typeface="Arial Black" pitchFamily="34" charset="0"/>
              </a:rPr>
              <a:t> a </a:t>
            </a:r>
            <a:r>
              <a:rPr lang="en-US" dirty="0" err="1" smtClean="0">
                <a:solidFill>
                  <a:srgbClr val="CC0000"/>
                </a:solidFill>
                <a:latin typeface="Arial Black" pitchFamily="34" charset="0"/>
              </a:rPr>
              <a:t>quienes</a:t>
            </a:r>
            <a:r>
              <a:rPr lang="en-US" dirty="0" smtClean="0">
                <a:solidFill>
                  <a:srgbClr val="CC0000"/>
                </a:solidFill>
                <a:latin typeface="Arial Black" pitchFamily="34" charset="0"/>
              </a:rPr>
              <a:t> </a:t>
            </a:r>
            <a:r>
              <a:rPr lang="en-US" dirty="0" err="1" smtClean="0">
                <a:solidFill>
                  <a:srgbClr val="CC0000"/>
                </a:solidFill>
                <a:latin typeface="Arial Black" pitchFamily="34" charset="0"/>
              </a:rPr>
              <a:t>sirven</a:t>
            </a:r>
            <a:r>
              <a:rPr lang="en-US" dirty="0" smtClean="0">
                <a:solidFill>
                  <a:srgbClr val="CC0000"/>
                </a:solidFill>
                <a:latin typeface="Arial Black" pitchFamily="34" charset="0"/>
              </a:rPr>
              <a:t>”</a:t>
            </a:r>
            <a:endParaRPr lang="en-US" dirty="0">
              <a:solidFill>
                <a:srgbClr val="CC0000"/>
              </a:solidFill>
              <a:latin typeface="Arial Black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98390" y="5105400"/>
            <a:ext cx="8663205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2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No hay </a:t>
            </a:r>
            <a:r>
              <a:rPr lang="en-US" sz="24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requisitos</a:t>
            </a:r>
            <a:r>
              <a:rPr lang="en-US" sz="2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 para </a:t>
            </a:r>
            <a:r>
              <a:rPr lang="en-US" sz="24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pertenecer</a:t>
            </a:r>
            <a:r>
              <a:rPr lang="en-US" sz="2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.No </a:t>
            </a:r>
            <a:r>
              <a:rPr lang="en-US" sz="24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autoridad</a:t>
            </a:r>
            <a:r>
              <a:rPr lang="en-US" sz="2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en-US" sz="24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que</a:t>
            </a:r>
            <a:r>
              <a:rPr lang="en-US" sz="2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en-US" sz="2400" b="1" cap="none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gobierne</a:t>
            </a:r>
            <a:r>
              <a:rPr lang="en-US" sz="2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.</a:t>
            </a:r>
          </a:p>
          <a:p>
            <a:pPr algn="ctr"/>
            <a:r>
              <a:rPr lang="en-US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El </a:t>
            </a:r>
            <a:r>
              <a:rPr lang="en-US" sz="2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poder</a:t>
            </a:r>
            <a:r>
              <a:rPr lang="en-US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en-US" sz="2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fluye</a:t>
            </a:r>
            <a:r>
              <a:rPr lang="en-US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de los </a:t>
            </a:r>
            <a:r>
              <a:rPr lang="en-US" sz="2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grupos</a:t>
            </a:r>
            <a:r>
              <a:rPr lang="en-US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a los </a:t>
            </a:r>
            <a:r>
              <a:rPr lang="en-US" sz="2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cuerpos</a:t>
            </a:r>
            <a:r>
              <a:rPr lang="en-US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de </a:t>
            </a:r>
            <a:r>
              <a:rPr lang="en-US" sz="24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servicio</a:t>
            </a:r>
            <a:r>
              <a:rPr lang="en-US" sz="2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.</a:t>
            </a:r>
            <a:endParaRPr lang="en-US" sz="2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87543" y="457200"/>
            <a:ext cx="8879162" cy="923330"/>
          </a:xfrm>
          <a:prstGeom prst="rect">
            <a:avLst/>
          </a:prstGeom>
          <a:solidFill>
            <a:schemeClr val="bg1"/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Décima</a:t>
            </a:r>
            <a:r>
              <a:rPr lang="en-US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</a:t>
            </a:r>
            <a:r>
              <a:rPr lang="en-US" sz="5400" b="1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Tradición</a:t>
            </a:r>
            <a:r>
              <a:rPr lang="en-US" sz="54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: </a:t>
            </a:r>
            <a:r>
              <a:rPr lang="en-US" sz="5400" b="1" cap="none" spc="0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Neutralidad</a:t>
            </a:r>
            <a:endParaRPr lang="en-US" sz="54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lumMod val="5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32976" y="1219199"/>
            <a:ext cx="1715024" cy="32766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0" y="1280901"/>
            <a:ext cx="1981200" cy="31531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533400" y="4724400"/>
            <a:ext cx="3352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“¡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Presionemos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 al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Congreso!Queremos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prohibir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 el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azúcar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”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105400" y="4495800"/>
            <a:ext cx="3352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“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Tenemos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sólo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 un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mensaje.No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entremos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 en debate </a:t>
            </a:r>
            <a:r>
              <a:rPr lang="en-US" dirty="0" err="1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público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”</a:t>
            </a:r>
            <a:endParaRPr lang="en-US" dirty="0">
              <a:solidFill>
                <a:schemeClr val="accent6">
                  <a:lumMod val="50000"/>
                </a:schemeClr>
              </a:solidFill>
              <a:latin typeface="Arial Black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33400" y="5791200"/>
            <a:ext cx="8305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Sobrevivir</a:t>
            </a:r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 y </a:t>
            </a:r>
            <a:r>
              <a:rPr lang="en-US" sz="2400" dirty="0" err="1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transmitir</a:t>
            </a:r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 el </a:t>
            </a:r>
            <a:r>
              <a:rPr lang="en-US" sz="2400" dirty="0" err="1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mensaje</a:t>
            </a:r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 de OA son </a:t>
            </a:r>
          </a:p>
          <a:p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        </a:t>
            </a:r>
            <a:r>
              <a:rPr lang="en-US" sz="2400" dirty="0" err="1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nuestros</a:t>
            </a:r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 </a:t>
            </a:r>
            <a:r>
              <a:rPr lang="en-US" sz="2400" dirty="0" err="1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objetivos</a:t>
            </a:r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 </a:t>
            </a:r>
            <a:r>
              <a:rPr lang="en-US" sz="2400" dirty="0" err="1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primarios</a:t>
            </a:r>
            <a:r>
              <a:rPr lang="en-US" sz="2400" dirty="0" smtClean="0">
                <a:solidFill>
                  <a:schemeClr val="accent6">
                    <a:lumMod val="50000"/>
                  </a:schemeClr>
                </a:solidFill>
                <a:latin typeface="Arial Black" pitchFamily="34" charset="0"/>
              </a:rPr>
              <a:t>.</a:t>
            </a:r>
            <a:endParaRPr lang="en-US" sz="2400" dirty="0">
              <a:solidFill>
                <a:schemeClr val="accent6">
                  <a:lumMod val="50000"/>
                </a:schemeClr>
              </a:solidFill>
              <a:latin typeface="Arial Black" pitchFamily="34" charset="0"/>
            </a:endParaRPr>
          </a:p>
        </p:txBody>
      </p:sp>
      <p:sp>
        <p:nvSpPr>
          <p:cNvPr id="3" name="Elipse 2"/>
          <p:cNvSpPr/>
          <p:nvPr/>
        </p:nvSpPr>
        <p:spPr>
          <a:xfrm>
            <a:off x="6210300" y="1284512"/>
            <a:ext cx="1257300" cy="828377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4" name="CuadroTexto 3"/>
          <p:cNvSpPr txBox="1"/>
          <p:nvPr/>
        </p:nvSpPr>
        <p:spPr>
          <a:xfrm>
            <a:off x="6477000" y="1287959"/>
            <a:ext cx="92536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4400" dirty="0" smtClean="0">
                <a:latin typeface="Dotum" panose="020B0600000101010101" pitchFamily="34" charset="-127"/>
                <a:ea typeface="Dotum" panose="020B0600000101010101" pitchFamily="34" charset="-127"/>
              </a:rPr>
              <a:t>SÍ</a:t>
            </a:r>
            <a:endParaRPr lang="es-MX" sz="4400" dirty="0">
              <a:latin typeface="Dotum" panose="020B0600000101010101" pitchFamily="34" charset="-127"/>
              <a:ea typeface="Dotum" panose="020B0600000101010101" pitchFamily="34" charset="-127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87443" y="457200"/>
            <a:ext cx="878105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CC00CC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Onceava</a:t>
            </a:r>
            <a:r>
              <a:rPr lang="en-US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CC00CC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54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CC00CC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Tradición</a:t>
            </a:r>
            <a:r>
              <a:rPr lang="en-US" sz="54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CC00CC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: </a:t>
            </a:r>
            <a:r>
              <a:rPr lang="en-US" sz="5400" b="0" cap="none" spc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CC00CC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Anonimato</a:t>
            </a:r>
            <a:endParaRPr lang="en-US" sz="54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CC00CC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57200" y="1066800"/>
            <a:ext cx="120417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/>
            </a:scene3d>
            <a:sp3d contourW="19050" prstMaterial="clear">
              <a:bevelT w="50800" h="50800"/>
              <a:contourClr>
                <a:schemeClr val="accent5">
                  <a:tint val="70000"/>
                  <a:satMod val="180000"/>
                  <a:alpha val="70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/>
                <a:solidFill>
                  <a:srgbClr val="CC00CC"/>
                </a:solidFill>
                <a:effectLst/>
              </a:rPr>
              <a:t>No:</a:t>
            </a:r>
            <a:endParaRPr lang="en-US" sz="5400" b="1" cap="none" spc="0" dirty="0">
              <a:ln/>
              <a:solidFill>
                <a:srgbClr val="CC00CC"/>
              </a:solidFill>
              <a:effectLst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634723" y="1066800"/>
            <a:ext cx="87235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/>
            </a:scene3d>
            <a:sp3d contourW="19050" prstMaterial="clear">
              <a:bevelT w="50800" h="50800"/>
              <a:contourClr>
                <a:schemeClr val="accent5">
                  <a:tint val="70000"/>
                  <a:satMod val="180000"/>
                  <a:alpha val="70000"/>
                </a:schemeClr>
              </a:contourClr>
            </a:sp3d>
          </a:bodyPr>
          <a:lstStyle/>
          <a:p>
            <a:pPr algn="ctr"/>
            <a:r>
              <a:rPr lang="en-US" sz="5400" b="1" dirty="0" err="1" smtClean="0">
                <a:ln/>
                <a:solidFill>
                  <a:srgbClr val="CC00CC"/>
                </a:solidFill>
              </a:rPr>
              <a:t>Sí</a:t>
            </a:r>
            <a:r>
              <a:rPr lang="en-US" sz="5400" b="1" cap="none" spc="0" dirty="0" smtClean="0">
                <a:ln/>
                <a:solidFill>
                  <a:srgbClr val="CC00CC"/>
                </a:solidFill>
                <a:effectLst/>
              </a:rPr>
              <a:t>:</a:t>
            </a:r>
            <a:endParaRPr lang="en-US" sz="5400" b="1" cap="none" spc="0" dirty="0">
              <a:ln/>
              <a:solidFill>
                <a:srgbClr val="CC00CC"/>
              </a:solidFill>
              <a:effectLst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62000" y="4071344"/>
            <a:ext cx="32766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CC00CC"/>
                </a:solidFill>
                <a:latin typeface="Arial Black" pitchFamily="34" charset="0"/>
              </a:rPr>
              <a:t>“</a:t>
            </a:r>
            <a:r>
              <a:rPr lang="en-US" dirty="0" err="1" smtClean="0">
                <a:solidFill>
                  <a:srgbClr val="CC00CC"/>
                </a:solidFill>
                <a:latin typeface="Arial Black" pitchFamily="34" charset="0"/>
              </a:rPr>
              <a:t>Mi</a:t>
            </a:r>
            <a:r>
              <a:rPr lang="en-US" dirty="0" smtClean="0">
                <a:solidFill>
                  <a:srgbClr val="CC00CC"/>
                </a:solidFill>
                <a:latin typeface="Arial Black" pitchFamily="34" charset="0"/>
              </a:rPr>
              <a:t> </a:t>
            </a:r>
            <a:r>
              <a:rPr lang="en-US" dirty="0" err="1" smtClean="0">
                <a:solidFill>
                  <a:srgbClr val="CC00CC"/>
                </a:solidFill>
                <a:latin typeface="Arial Black" pitchFamily="34" charset="0"/>
              </a:rPr>
              <a:t>nombre</a:t>
            </a:r>
            <a:r>
              <a:rPr lang="en-US" dirty="0" smtClean="0">
                <a:solidFill>
                  <a:srgbClr val="CC00CC"/>
                </a:solidFill>
                <a:latin typeface="Arial Black" pitchFamily="34" charset="0"/>
              </a:rPr>
              <a:t> </a:t>
            </a:r>
            <a:r>
              <a:rPr lang="en-US" dirty="0" err="1" smtClean="0">
                <a:solidFill>
                  <a:srgbClr val="CC00CC"/>
                </a:solidFill>
                <a:latin typeface="Arial Black" pitchFamily="34" charset="0"/>
              </a:rPr>
              <a:t>es</a:t>
            </a:r>
            <a:r>
              <a:rPr lang="en-US" dirty="0" smtClean="0">
                <a:solidFill>
                  <a:srgbClr val="CC00CC"/>
                </a:solidFill>
                <a:latin typeface="Arial Black" pitchFamily="34" charset="0"/>
              </a:rPr>
              <a:t> el gran </a:t>
            </a:r>
            <a:r>
              <a:rPr lang="en-US" dirty="0" err="1" smtClean="0">
                <a:solidFill>
                  <a:srgbClr val="CC00CC"/>
                </a:solidFill>
                <a:latin typeface="Arial Black" pitchFamily="34" charset="0"/>
              </a:rPr>
              <a:t>Paco</a:t>
            </a:r>
            <a:r>
              <a:rPr lang="en-US" dirty="0" smtClean="0">
                <a:solidFill>
                  <a:srgbClr val="CC00CC"/>
                </a:solidFill>
                <a:latin typeface="Arial Black" pitchFamily="34" charset="0"/>
              </a:rPr>
              <a:t> </a:t>
            </a:r>
            <a:r>
              <a:rPr lang="en-US" dirty="0" err="1" smtClean="0">
                <a:solidFill>
                  <a:srgbClr val="CC00CC"/>
                </a:solidFill>
                <a:latin typeface="Arial Black" pitchFamily="34" charset="0"/>
              </a:rPr>
              <a:t>Salas.Bajé</a:t>
            </a:r>
            <a:r>
              <a:rPr lang="en-US" dirty="0" smtClean="0">
                <a:solidFill>
                  <a:srgbClr val="CC00CC"/>
                </a:solidFill>
                <a:latin typeface="Arial Black" pitchFamily="34" charset="0"/>
              </a:rPr>
              <a:t> 136.2 kilos en OA y </a:t>
            </a:r>
            <a:r>
              <a:rPr lang="en-US" dirty="0" err="1" smtClean="0">
                <a:solidFill>
                  <a:srgbClr val="CC00CC"/>
                </a:solidFill>
                <a:latin typeface="Arial Black" pitchFamily="34" charset="0"/>
              </a:rPr>
              <a:t>por</a:t>
            </a:r>
            <a:r>
              <a:rPr lang="en-US" dirty="0" smtClean="0">
                <a:solidFill>
                  <a:srgbClr val="CC00CC"/>
                </a:solidFill>
                <a:latin typeface="Arial Black" pitchFamily="34" charset="0"/>
              </a:rPr>
              <a:t> lo </a:t>
            </a:r>
            <a:r>
              <a:rPr lang="en-US" dirty="0" err="1" smtClean="0">
                <a:solidFill>
                  <a:srgbClr val="CC00CC"/>
                </a:solidFill>
                <a:latin typeface="Arial Black" pitchFamily="34" charset="0"/>
              </a:rPr>
              <a:t>mismo</a:t>
            </a:r>
            <a:r>
              <a:rPr lang="en-US" dirty="0" smtClean="0">
                <a:solidFill>
                  <a:srgbClr val="CC00CC"/>
                </a:solidFill>
                <a:latin typeface="Arial Black" pitchFamily="34" charset="0"/>
              </a:rPr>
              <a:t> </a:t>
            </a:r>
            <a:r>
              <a:rPr lang="en-US" dirty="0" err="1" smtClean="0">
                <a:solidFill>
                  <a:srgbClr val="CC00CC"/>
                </a:solidFill>
                <a:latin typeface="Arial Black" pitchFamily="34" charset="0"/>
              </a:rPr>
              <a:t>tú</a:t>
            </a:r>
            <a:r>
              <a:rPr lang="en-US" dirty="0" smtClean="0">
                <a:solidFill>
                  <a:srgbClr val="CC00CC"/>
                </a:solidFill>
                <a:latin typeface="Arial Black" pitchFamily="34" charset="0"/>
              </a:rPr>
              <a:t> </a:t>
            </a:r>
            <a:r>
              <a:rPr lang="en-US" dirty="0" err="1" smtClean="0">
                <a:solidFill>
                  <a:srgbClr val="CC00CC"/>
                </a:solidFill>
                <a:latin typeface="Arial Black" pitchFamily="34" charset="0"/>
              </a:rPr>
              <a:t>puedes</a:t>
            </a:r>
            <a:r>
              <a:rPr lang="en-US" dirty="0">
                <a:solidFill>
                  <a:srgbClr val="CC00CC"/>
                </a:solidFill>
                <a:latin typeface="Arial Black" pitchFamily="34" charset="0"/>
              </a:rPr>
              <a:t> </a:t>
            </a:r>
            <a:r>
              <a:rPr lang="en-US" dirty="0" smtClean="0">
                <a:solidFill>
                  <a:srgbClr val="CC00CC"/>
                </a:solidFill>
                <a:latin typeface="Arial Black" pitchFamily="34" charset="0"/>
              </a:rPr>
              <a:t>con mi </a:t>
            </a:r>
            <a:r>
              <a:rPr lang="en-US" dirty="0" err="1" smtClean="0">
                <a:solidFill>
                  <a:srgbClr val="CC00CC"/>
                </a:solidFill>
                <a:latin typeface="Arial Black" pitchFamily="34" charset="0"/>
              </a:rPr>
              <a:t>ayuda</a:t>
            </a:r>
            <a:r>
              <a:rPr lang="en-US" dirty="0" smtClean="0">
                <a:solidFill>
                  <a:srgbClr val="CC00CC"/>
                </a:solidFill>
                <a:latin typeface="Arial Black" pitchFamily="34" charset="0"/>
              </a:rPr>
              <a:t>”.</a:t>
            </a:r>
            <a:endParaRPr lang="en-US" dirty="0">
              <a:solidFill>
                <a:srgbClr val="CC00CC"/>
              </a:solidFill>
              <a:latin typeface="Arial Black" pitchFamily="34" charset="0"/>
            </a:endParaRPr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81200" y="1371600"/>
            <a:ext cx="1285875" cy="26503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53200" y="1371600"/>
            <a:ext cx="1295400" cy="2669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TextBox 9"/>
          <p:cNvSpPr txBox="1"/>
          <p:nvPr/>
        </p:nvSpPr>
        <p:spPr>
          <a:xfrm>
            <a:off x="5334000" y="4038600"/>
            <a:ext cx="3276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rgbClr val="CC00CC"/>
                </a:solidFill>
                <a:latin typeface="Arial Black" pitchFamily="34" charset="0"/>
              </a:rPr>
              <a:t>“</a:t>
            </a:r>
            <a:r>
              <a:rPr lang="en-US" dirty="0" err="1" smtClean="0">
                <a:solidFill>
                  <a:srgbClr val="CC00CC"/>
                </a:solidFill>
                <a:latin typeface="Arial Black" pitchFamily="34" charset="0"/>
              </a:rPr>
              <a:t>Mi</a:t>
            </a:r>
            <a:r>
              <a:rPr lang="en-US" dirty="0" smtClean="0">
                <a:solidFill>
                  <a:srgbClr val="CC00CC"/>
                </a:solidFill>
                <a:latin typeface="Arial Black" pitchFamily="34" charset="0"/>
              </a:rPr>
              <a:t> </a:t>
            </a:r>
            <a:r>
              <a:rPr lang="en-US" dirty="0" err="1" smtClean="0">
                <a:solidFill>
                  <a:srgbClr val="CC00CC"/>
                </a:solidFill>
                <a:latin typeface="Arial Black" pitchFamily="34" charset="0"/>
              </a:rPr>
              <a:t>nombre</a:t>
            </a:r>
            <a:r>
              <a:rPr lang="en-US" dirty="0" smtClean="0">
                <a:solidFill>
                  <a:srgbClr val="CC00CC"/>
                </a:solidFill>
                <a:latin typeface="Arial Black" pitchFamily="34" charset="0"/>
              </a:rPr>
              <a:t> </a:t>
            </a:r>
            <a:r>
              <a:rPr lang="en-US" dirty="0" err="1" smtClean="0">
                <a:solidFill>
                  <a:srgbClr val="CC00CC"/>
                </a:solidFill>
                <a:latin typeface="Arial Black" pitchFamily="34" charset="0"/>
              </a:rPr>
              <a:t>es</a:t>
            </a:r>
            <a:r>
              <a:rPr lang="en-US" dirty="0" smtClean="0">
                <a:solidFill>
                  <a:srgbClr val="CC00CC"/>
                </a:solidFill>
                <a:latin typeface="Arial Black" pitchFamily="34" charset="0"/>
              </a:rPr>
              <a:t> Juan. Soy un </a:t>
            </a:r>
            <a:r>
              <a:rPr lang="en-US" dirty="0" err="1" smtClean="0">
                <a:solidFill>
                  <a:srgbClr val="CC00CC"/>
                </a:solidFill>
                <a:latin typeface="Arial Black" pitchFamily="34" charset="0"/>
              </a:rPr>
              <a:t>miembro</a:t>
            </a:r>
            <a:r>
              <a:rPr lang="en-US" dirty="0" smtClean="0">
                <a:solidFill>
                  <a:srgbClr val="CC00CC"/>
                </a:solidFill>
                <a:latin typeface="Arial Black" pitchFamily="34" charset="0"/>
              </a:rPr>
              <a:t> de OA. El </a:t>
            </a:r>
            <a:r>
              <a:rPr lang="en-US" dirty="0" err="1" smtClean="0">
                <a:solidFill>
                  <a:srgbClr val="CC00CC"/>
                </a:solidFill>
                <a:latin typeface="Arial Black" pitchFamily="34" charset="0"/>
              </a:rPr>
              <a:t>programa</a:t>
            </a:r>
            <a:r>
              <a:rPr lang="en-US" dirty="0" smtClean="0">
                <a:solidFill>
                  <a:srgbClr val="CC00CC"/>
                </a:solidFill>
                <a:latin typeface="Arial Black" pitchFamily="34" charset="0"/>
              </a:rPr>
              <a:t> </a:t>
            </a:r>
            <a:r>
              <a:rPr lang="en-US" dirty="0" err="1" smtClean="0">
                <a:solidFill>
                  <a:srgbClr val="CC00CC"/>
                </a:solidFill>
                <a:latin typeface="Arial Black" pitchFamily="34" charset="0"/>
              </a:rPr>
              <a:t>trabaja</a:t>
            </a:r>
            <a:r>
              <a:rPr lang="en-US" dirty="0" smtClean="0">
                <a:solidFill>
                  <a:srgbClr val="CC00CC"/>
                </a:solidFill>
                <a:latin typeface="Arial Black" pitchFamily="34" charset="0"/>
              </a:rPr>
              <a:t> </a:t>
            </a:r>
            <a:r>
              <a:rPr lang="en-US" dirty="0" err="1" smtClean="0">
                <a:solidFill>
                  <a:srgbClr val="CC00CC"/>
                </a:solidFill>
                <a:latin typeface="Arial Black" pitchFamily="34" charset="0"/>
              </a:rPr>
              <a:t>si</a:t>
            </a:r>
            <a:r>
              <a:rPr lang="en-US" dirty="0" smtClean="0">
                <a:solidFill>
                  <a:srgbClr val="CC00CC"/>
                </a:solidFill>
                <a:latin typeface="Arial Black" pitchFamily="34" charset="0"/>
              </a:rPr>
              <a:t> </a:t>
            </a:r>
            <a:r>
              <a:rPr lang="en-US" dirty="0" err="1" smtClean="0">
                <a:solidFill>
                  <a:srgbClr val="CC00CC"/>
                </a:solidFill>
                <a:latin typeface="Arial Black" pitchFamily="34" charset="0"/>
              </a:rPr>
              <a:t>tú</a:t>
            </a:r>
            <a:r>
              <a:rPr lang="en-US" dirty="0" smtClean="0">
                <a:solidFill>
                  <a:srgbClr val="CC00CC"/>
                </a:solidFill>
                <a:latin typeface="Arial Black" pitchFamily="34" charset="0"/>
              </a:rPr>
              <a:t> lo </a:t>
            </a:r>
            <a:r>
              <a:rPr lang="en-US" dirty="0" err="1" smtClean="0">
                <a:solidFill>
                  <a:srgbClr val="CC00CC"/>
                </a:solidFill>
                <a:latin typeface="Arial Black" pitchFamily="34" charset="0"/>
              </a:rPr>
              <a:t>trbajas</a:t>
            </a:r>
            <a:r>
              <a:rPr lang="en-US" dirty="0" smtClean="0">
                <a:solidFill>
                  <a:srgbClr val="CC00CC"/>
                </a:solidFill>
                <a:latin typeface="Arial Black" pitchFamily="34" charset="0"/>
              </a:rPr>
              <a:t>.”</a:t>
            </a:r>
            <a:endParaRPr lang="en-US" dirty="0">
              <a:solidFill>
                <a:srgbClr val="CC00CC"/>
              </a:solidFill>
              <a:latin typeface="Arial Black" pitchFamily="34" charset="0"/>
            </a:endParaRPr>
          </a:p>
        </p:txBody>
      </p:sp>
      <p:sp>
        <p:nvSpPr>
          <p:cNvPr id="11" name="Smiley Face 10"/>
          <p:cNvSpPr/>
          <p:nvPr/>
        </p:nvSpPr>
        <p:spPr>
          <a:xfrm>
            <a:off x="7239000" y="1371600"/>
            <a:ext cx="381000" cy="381000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381000" y="5657671"/>
            <a:ext cx="8305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CC00CC"/>
                </a:solidFill>
                <a:latin typeface="Arial Black" pitchFamily="34" charset="0"/>
              </a:rPr>
              <a:t>Nada de </a:t>
            </a:r>
            <a:r>
              <a:rPr lang="en-US" sz="2000" dirty="0" err="1" smtClean="0">
                <a:solidFill>
                  <a:srgbClr val="CC00CC"/>
                </a:solidFill>
                <a:latin typeface="Arial Black" pitchFamily="34" charset="0"/>
              </a:rPr>
              <a:t>publicidad</a:t>
            </a:r>
            <a:r>
              <a:rPr lang="en-US" sz="2000" dirty="0" smtClean="0">
                <a:solidFill>
                  <a:srgbClr val="CC00CC"/>
                </a:solidFill>
                <a:latin typeface="Arial Black" pitchFamily="34" charset="0"/>
              </a:rPr>
              <a:t> </a:t>
            </a:r>
            <a:r>
              <a:rPr lang="en-US" sz="2000" dirty="0" err="1" smtClean="0">
                <a:solidFill>
                  <a:srgbClr val="CC00CC"/>
                </a:solidFill>
                <a:latin typeface="Arial Black" pitchFamily="34" charset="0"/>
              </a:rPr>
              <a:t>sensacionalista</a:t>
            </a:r>
            <a:r>
              <a:rPr lang="en-US" sz="2000" dirty="0" smtClean="0">
                <a:solidFill>
                  <a:srgbClr val="CC00CC"/>
                </a:solidFill>
                <a:latin typeface="Arial Black" pitchFamily="34" charset="0"/>
              </a:rPr>
              <a:t>. El </a:t>
            </a:r>
            <a:r>
              <a:rPr lang="en-US" sz="2000" dirty="0" err="1" smtClean="0">
                <a:solidFill>
                  <a:srgbClr val="CC00CC"/>
                </a:solidFill>
                <a:latin typeface="Arial Black" pitchFamily="34" charset="0"/>
              </a:rPr>
              <a:t>programa</a:t>
            </a:r>
            <a:r>
              <a:rPr lang="en-US" sz="2000" dirty="0" smtClean="0">
                <a:solidFill>
                  <a:srgbClr val="CC00CC"/>
                </a:solidFill>
                <a:latin typeface="Arial Black" pitchFamily="34" charset="0"/>
              </a:rPr>
              <a:t> </a:t>
            </a:r>
            <a:r>
              <a:rPr lang="en-US" sz="2000" dirty="0" err="1" smtClean="0">
                <a:solidFill>
                  <a:srgbClr val="CC00CC"/>
                </a:solidFill>
                <a:latin typeface="Arial Black" pitchFamily="34" charset="0"/>
              </a:rPr>
              <a:t>es</a:t>
            </a:r>
            <a:r>
              <a:rPr lang="en-US" sz="2000" dirty="0" smtClean="0">
                <a:solidFill>
                  <a:srgbClr val="CC00CC"/>
                </a:solidFill>
                <a:latin typeface="Arial Black" pitchFamily="34" charset="0"/>
              </a:rPr>
              <a:t> de </a:t>
            </a:r>
            <a:r>
              <a:rPr lang="en-US" sz="2000" dirty="0" err="1" smtClean="0">
                <a:solidFill>
                  <a:srgbClr val="CC00CC"/>
                </a:solidFill>
                <a:latin typeface="Arial Black" pitchFamily="34" charset="0"/>
              </a:rPr>
              <a:t>atracción</a:t>
            </a:r>
            <a:r>
              <a:rPr lang="en-US" sz="2000" dirty="0" smtClean="0">
                <a:solidFill>
                  <a:srgbClr val="CC00CC"/>
                </a:solidFill>
                <a:latin typeface="Arial Black" pitchFamily="34" charset="0"/>
              </a:rPr>
              <a:t>.</a:t>
            </a:r>
            <a:endParaRPr lang="en-US" sz="2000" dirty="0">
              <a:solidFill>
                <a:srgbClr val="CC00CC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177234" y="533400"/>
            <a:ext cx="970317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err="1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Doceava</a:t>
            </a:r>
            <a:r>
              <a:rPr lang="en-US" sz="54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 </a:t>
            </a:r>
            <a:r>
              <a:rPr lang="en-US" sz="5400" b="1" dirty="0" err="1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Tradición</a:t>
            </a:r>
            <a:r>
              <a:rPr lang="en-US" sz="5400" b="1" cap="none" spc="0" dirty="0" err="1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:Espiritualidad</a:t>
            </a:r>
            <a:endParaRPr lang="en-US" sz="5400" b="1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38400" y="1600200"/>
            <a:ext cx="1447800" cy="4068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4"/>
          <p:cNvSpPr/>
          <p:nvPr/>
        </p:nvSpPr>
        <p:spPr>
          <a:xfrm>
            <a:off x="457200" y="1600200"/>
            <a:ext cx="2054015" cy="338554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effectLst/>
              </a:rPr>
              <a:t>No:</a:t>
            </a:r>
          </a:p>
          <a:p>
            <a:pPr algn="ctr"/>
            <a:endParaRPr lang="en-US" sz="20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</a:endParaRPr>
          </a:p>
          <a:p>
            <a:pPr algn="ctr"/>
            <a:r>
              <a:rPr lang="en-US" sz="2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effectLst/>
              </a:rPr>
              <a:t>“</a:t>
            </a:r>
            <a:r>
              <a:rPr lang="en-U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Soy </a:t>
            </a:r>
            <a:r>
              <a:rPr lang="en-US" sz="2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María</a:t>
            </a:r>
            <a:r>
              <a:rPr lang="en-U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Ríos, </a:t>
            </a:r>
            <a:r>
              <a:rPr lang="en-US" sz="2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famosa</a:t>
            </a:r>
            <a:r>
              <a:rPr lang="en-U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, </a:t>
            </a:r>
            <a:r>
              <a:rPr lang="en-US" sz="2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rica</a:t>
            </a:r>
            <a:r>
              <a:rPr lang="en-U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y con </a:t>
            </a:r>
            <a:r>
              <a:rPr lang="en-US" sz="2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estudios</a:t>
            </a:r>
            <a:r>
              <a:rPr lang="en-U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. Soy mucho </a:t>
            </a:r>
            <a:r>
              <a:rPr lang="en-US" sz="2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mejor</a:t>
            </a:r>
            <a:r>
              <a:rPr lang="en-U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</a:t>
            </a:r>
            <a:r>
              <a:rPr lang="en-US" sz="2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que</a:t>
            </a:r>
            <a:r>
              <a:rPr lang="en-U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</a:t>
            </a:r>
            <a:r>
              <a:rPr lang="en-US" sz="2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tú</a:t>
            </a:r>
            <a:r>
              <a:rPr lang="en-U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, </a:t>
            </a:r>
            <a:r>
              <a:rPr lang="en-US" sz="2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por</a:t>
            </a:r>
            <a:r>
              <a:rPr lang="en-U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lo </a:t>
            </a:r>
            <a:r>
              <a:rPr lang="en-US" sz="2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tanto</a:t>
            </a:r>
            <a:r>
              <a:rPr lang="en-U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, </a:t>
            </a:r>
            <a:r>
              <a:rPr lang="en-US" sz="2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sígueme</a:t>
            </a:r>
            <a:r>
              <a:rPr lang="en-U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!”</a:t>
            </a:r>
          </a:p>
          <a:p>
            <a:pPr algn="ctr"/>
            <a:r>
              <a:rPr lang="en-U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”</a:t>
            </a:r>
            <a:endParaRPr lang="en-US" sz="20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343400" y="1676400"/>
            <a:ext cx="2054015" cy="329320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54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Sí</a:t>
            </a:r>
            <a:r>
              <a:rPr lang="en-US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effectLst/>
              </a:rPr>
              <a:t>:</a:t>
            </a:r>
          </a:p>
          <a:p>
            <a:endParaRPr lang="en-US" sz="5400" b="1" cap="none" spc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</a:endParaRPr>
          </a:p>
          <a:p>
            <a:pPr algn="ctr"/>
            <a:endParaRPr lang="en-US" sz="20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</a:endParaRPr>
          </a:p>
          <a:p>
            <a:pPr algn="ctr"/>
            <a:r>
              <a:rPr lang="en-US" sz="2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effectLst/>
              </a:rPr>
              <a:t>“</a:t>
            </a:r>
            <a:r>
              <a:rPr lang="en-U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Soy </a:t>
            </a:r>
            <a:r>
              <a:rPr lang="en-US" sz="2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María</a:t>
            </a:r>
            <a:r>
              <a:rPr lang="en-U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</a:t>
            </a:r>
          </a:p>
          <a:p>
            <a:pPr algn="ctr"/>
            <a:r>
              <a:rPr lang="en-U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y soy </a:t>
            </a:r>
            <a:r>
              <a:rPr lang="en-US" sz="2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una</a:t>
            </a:r>
            <a:r>
              <a:rPr lang="en-U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</a:t>
            </a:r>
            <a:r>
              <a:rPr lang="en-US" sz="2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comedora</a:t>
            </a:r>
            <a:r>
              <a:rPr lang="en-US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 </a:t>
            </a:r>
            <a:r>
              <a:rPr lang="en-US" sz="20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</a:rPr>
              <a:t>compulsiva</a:t>
            </a:r>
            <a:r>
              <a:rPr lang="en-US" sz="2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effectLst/>
              </a:rPr>
              <a:t>”</a:t>
            </a:r>
            <a:endParaRPr lang="en-US" sz="20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effectLst/>
            </a:endParaRPr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53200" y="1562100"/>
            <a:ext cx="1563687" cy="3909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Rectangle 7"/>
          <p:cNvSpPr/>
          <p:nvPr/>
        </p:nvSpPr>
        <p:spPr>
          <a:xfrm>
            <a:off x="640730" y="5867400"/>
            <a:ext cx="7916398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600" b="1" dirty="0" err="1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Anteponer</a:t>
            </a:r>
            <a:r>
              <a:rPr lang="en-US" sz="36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 los </a:t>
            </a:r>
            <a:r>
              <a:rPr lang="en-US" sz="3600" b="1" dirty="0" err="1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principios</a:t>
            </a:r>
            <a:r>
              <a:rPr lang="en-US" sz="36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 a </a:t>
            </a:r>
            <a:r>
              <a:rPr lang="en-US" sz="3600" b="1" dirty="0" err="1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las</a:t>
            </a:r>
            <a:r>
              <a:rPr lang="en-US" sz="36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 personas</a:t>
            </a:r>
            <a:endParaRPr lang="en-US" sz="3600" b="1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1956</TotalTime>
  <Words>561</Words>
  <Application>Microsoft Office PowerPoint</Application>
  <PresentationFormat>Presentación en pantalla (4:3)</PresentationFormat>
  <Paragraphs>105</Paragraphs>
  <Slides>13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8" baseType="lpstr">
      <vt:lpstr>Dotum</vt:lpstr>
      <vt:lpstr>Arial</vt:lpstr>
      <vt:lpstr>Arial Black</vt:lpstr>
      <vt:lpstr>Calibri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Geraldin</dc:creator>
  <cp:lastModifiedBy>TOSHIBA</cp:lastModifiedBy>
  <cp:revision>135</cp:revision>
  <dcterms:created xsi:type="dcterms:W3CDTF">2008-10-16T16:00:49Z</dcterms:created>
  <dcterms:modified xsi:type="dcterms:W3CDTF">2016-09-20T00:26:56Z</dcterms:modified>
</cp:coreProperties>
</file>