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2.jpeg" ContentType="image/jpeg"/>
  <Override PartName="/ppt/media/image3.jpeg" ContentType="image/jpeg"/>
  <Override PartName="/ppt/media/image4.jpeg" ContentType="image/jpeg"/>
  <Override PartName="/ppt/media/image5.jpeg" ContentType="image/jpeg"/>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1pPr>
    <a:lvl2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2pPr>
    <a:lvl3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3pPr>
    <a:lvl4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4pPr>
    <a:lvl5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5pPr>
    <a:lvl6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6pPr>
    <a:lvl7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7pPr>
    <a:lvl8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8pPr>
    <a:lvl9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4F5C3F"/>
        </a:fontRef>
        <a:srgbClr val="4F5C3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b="def" i="def"/>
      <a:tcStyle>
        <a:tcBdr/>
        <a:fill>
          <a:solidFill>
            <a:srgbClr val="E6E5DA">
              <a:alpha val="60000"/>
            </a:srgbClr>
          </a:solidFill>
        </a:fill>
      </a:tcStyle>
    </a:band2H>
    <a:firstCol>
      <a:tcTxStyle b="off" i="off">
        <a:fontRef idx="minor">
          <a:srgbClr val="F3F1DF"/>
        </a:fontRef>
        <a:srgbClr val="F3F1D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Col>
    <a:lastRow>
      <a:tcTxStyle b="off" i="off">
        <a:fontRef idx="minor">
          <a:srgbClr val="4F5C3F"/>
        </a:fontRef>
        <a:srgbClr val="4F5C3F"/>
      </a:tcTxStyle>
      <a:tcStyle>
        <a:tcBdr>
          <a:left>
            <a:ln w="12700" cap="flat">
              <a:solidFill>
                <a:srgbClr val="FFFFFF"/>
              </a:solidFill>
              <a:prstDash val="solid"/>
              <a:miter lim="400000"/>
            </a:ln>
          </a:left>
          <a:right>
            <a:ln w="12700" cap="flat">
              <a:solidFill>
                <a:srgbClr val="FFFFFF"/>
              </a:solidFill>
              <a:prstDash val="solid"/>
              <a:miter lim="400000"/>
            </a:ln>
          </a:right>
          <a:top>
            <a:ln w="254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ff" i="off">
        <a:fontRef idx="minor">
          <a:srgbClr val="F3F1DF"/>
        </a:fontRef>
        <a:srgbClr val="F3F1D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Row>
  </a:tblStyle>
  <a:tblStyle styleId="{C7B018BB-80A7-4F77-B60F-C8B233D01FF8}" styleName="">
    <a:tblBg/>
    <a:wholeTbl>
      <a:tcTxStyle b="off" i="off">
        <a:fontRef idx="minor">
          <a:schemeClr val="accent1">
            <a:satOff val="15300"/>
            <a:lumOff val="-29822"/>
            <a:alpha val="80000"/>
          </a:schemeClr>
        </a:fontRef>
        <a:schemeClr val="accent1">
          <a:satOff val="15300"/>
          <a:lumOff val="-29822"/>
          <a:alpha val="80000"/>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0CFCA">
              <a:alpha val="75000"/>
            </a:srgbClr>
          </a:solidFill>
        </a:fill>
      </a:tcStyle>
    </a:band2H>
    <a:firstCol>
      <a:tcTxStyle b="off" i="off">
        <a:fontRef idx="minor">
          <a:schemeClr val="accent1">
            <a:satOff val="15300"/>
            <a:lumOff val="-29822"/>
            <a:alpha val="80000"/>
          </a:schemeClr>
        </a:fontRef>
        <a:schemeClr val="accent1">
          <a:satOff val="15300"/>
          <a:lumOff val="-29822"/>
          <a:alpha val="80000"/>
        </a:schemeClr>
      </a:tcTxStyle>
      <a:tcStyle>
        <a:tcBdr>
          <a:left>
            <a:ln w="12700" cap="flat">
              <a:solidFill>
                <a:schemeClr val="accent1">
                  <a:satOff val="15300"/>
                  <a:lumOff val="-29822"/>
                </a:schemeClr>
              </a:solidFill>
              <a:prstDash val="solid"/>
              <a:miter lim="400000"/>
            </a:ln>
          </a:left>
          <a:right>
            <a:ln w="25400" cap="flat">
              <a:solidFill>
                <a:schemeClr val="accent1">
                  <a:satOff val="15300"/>
                  <a:lumOff val="-29822"/>
                </a:schemeClr>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DFDBD1"/>
        </a:fontRef>
        <a:srgbClr val="DFDBD1"/>
      </a:tcTxStyle>
      <a:tcStyle>
        <a:tcBdr>
          <a:left>
            <a:ln w="12700" cap="flat">
              <a:noFill/>
              <a:miter lim="400000"/>
            </a:ln>
          </a:left>
          <a:right>
            <a:ln w="12700" cap="flat">
              <a:noFill/>
              <a:miter lim="400000"/>
            </a:ln>
          </a:right>
          <a:top>
            <a:ln w="25400" cap="flat">
              <a:solidFill>
                <a:schemeClr val="accent1">
                  <a:satOff val="15300"/>
                  <a:lumOff val="-29822"/>
                </a:schemeClr>
              </a:solidFill>
              <a:prstDash val="solid"/>
              <a:miter lim="400000"/>
            </a:ln>
          </a:top>
          <a:bottom>
            <a:ln w="12700" cap="flat">
              <a:solidFill>
                <a:schemeClr val="accent1">
                  <a:satOff val="15300"/>
                  <a:lumOff val="-29822"/>
                </a:schemeClr>
              </a:solidFill>
              <a:prstDash val="solid"/>
              <a:miter lim="400000"/>
            </a:ln>
          </a:bottom>
          <a:insideH>
            <a:ln w="12700" cap="flat">
              <a:solidFill>
                <a:srgbClr val="EDEADB"/>
              </a:solidFill>
              <a:prstDash val="solid"/>
              <a:miter lim="400000"/>
            </a:ln>
          </a:insideH>
          <a:insideV>
            <a:ln w="12700" cap="flat">
              <a:noFill/>
              <a:miter lim="400000"/>
            </a:ln>
          </a:insideV>
        </a:tcBdr>
        <a:fill>
          <a:noFill/>
        </a:fill>
      </a:tcStyle>
    </a:lastRow>
    <a:firstRow>
      <a:tcTxStyle b="off" i="off">
        <a:fontRef idx="minor">
          <a:srgbClr val="DFDBD1"/>
        </a:fontRef>
        <a:srgbClr val="DFDBD1"/>
      </a:tcTxStyle>
      <a:tcStyle>
        <a:tcBdr>
          <a:left>
            <a:ln w="12700" cap="flat">
              <a:noFill/>
              <a:miter lim="400000"/>
            </a:ln>
          </a:left>
          <a:right>
            <a:ln w="12700" cap="flat">
              <a:noFill/>
              <a:miter lim="400000"/>
            </a:ln>
          </a:right>
          <a:top>
            <a:ln w="12700" cap="flat">
              <a:solidFill>
                <a:schemeClr val="accent1">
                  <a:satOff val="15300"/>
                  <a:lumOff val="-29822"/>
                </a:schemeClr>
              </a:solidFill>
              <a:prstDash val="solid"/>
              <a:miter lim="400000"/>
            </a:ln>
          </a:top>
          <a:bottom>
            <a:ln w="25400" cap="flat">
              <a:solidFill>
                <a:schemeClr val="accent1">
                  <a:satOff val="15300"/>
                  <a:lumOff val="-29822"/>
                </a:schemeClr>
              </a:solidFill>
              <a:prstDash val="solid"/>
              <a:miter lim="400000"/>
            </a:ln>
          </a:bottom>
          <a:insideH>
            <a:ln w="12700" cap="flat">
              <a:solidFill>
                <a:srgbClr val="DFDBD1"/>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Ref idx="minor">
          <a:srgbClr val="4F5C3F"/>
        </a:fontRef>
        <a:srgbClr val="4F5C3F"/>
      </a:tcTxStyle>
      <a:tcStyle>
        <a:tcBdr>
          <a:left>
            <a:ln w="12700" cap="flat">
              <a:solidFill>
                <a:schemeClr val="accent2">
                  <a:hueOff val="-171743"/>
                  <a:satOff val="2189"/>
                  <a:lumOff val="-14463"/>
                </a:schemeClr>
              </a:solidFill>
              <a:custDash>
                <a:ds d="200000" sp="200000"/>
              </a:custDash>
              <a:miter lim="400000"/>
            </a:ln>
          </a:left>
          <a:right>
            <a:ln w="12700" cap="flat">
              <a:solidFill>
                <a:schemeClr val="accent2">
                  <a:hueOff val="-171743"/>
                  <a:satOff val="2189"/>
                  <a:lumOff val="-14463"/>
                </a:schemeClr>
              </a:solidFill>
              <a:custDash>
                <a:ds d="200000" sp="200000"/>
              </a:custDash>
              <a:miter lim="400000"/>
            </a:ln>
          </a:right>
          <a:top>
            <a:ln w="12700" cap="flat">
              <a:solidFill>
                <a:schemeClr val="accent2">
                  <a:hueOff val="-171743"/>
                  <a:satOff val="2189"/>
                  <a:lumOff val="-14463"/>
                </a:schemeClr>
              </a:solidFill>
              <a:custDash>
                <a:ds d="200000" sp="200000"/>
              </a:custDash>
              <a:miter lim="400000"/>
            </a:ln>
          </a:top>
          <a:bottom>
            <a:ln w="12700" cap="flat">
              <a:solidFill>
                <a:schemeClr val="accent2">
                  <a:hueOff val="-171743"/>
                  <a:satOff val="2189"/>
                  <a:lumOff val="-14463"/>
                </a:schemeClr>
              </a:solidFill>
              <a:custDash>
                <a:ds d="200000" sp="200000"/>
              </a:custDash>
              <a:miter lim="400000"/>
            </a:ln>
          </a:bottom>
          <a:insideH>
            <a:ln w="12700" cap="flat">
              <a:solidFill>
                <a:schemeClr val="accent2">
                  <a:hueOff val="-171743"/>
                  <a:satOff val="2189"/>
                  <a:lumOff val="-14463"/>
                </a:schemeClr>
              </a:solidFill>
              <a:custDash>
                <a:ds d="200000" sp="200000"/>
              </a:custDash>
              <a:miter lim="400000"/>
            </a:ln>
          </a:insideH>
          <a:insideV>
            <a:ln w="12700" cap="flat">
              <a:solidFill>
                <a:schemeClr val="accent2">
                  <a:hueOff val="-171743"/>
                  <a:satOff val="2189"/>
                  <a:lumOff val="-14463"/>
                </a:schemeClr>
              </a:solidFill>
              <a:custDash>
                <a:ds d="200000" sp="200000"/>
              </a:custDash>
              <a:miter lim="400000"/>
            </a:ln>
          </a:insideV>
        </a:tcBdr>
        <a:fill>
          <a:noFill/>
        </a:fill>
      </a:tcStyle>
    </a:wholeTbl>
    <a:band2H>
      <a:tcTxStyle b="def" i="def"/>
      <a:tcStyle>
        <a:tcBdr/>
        <a:fill>
          <a:solidFill>
            <a:srgbClr val="DDD9AC">
              <a:alpha val="70000"/>
            </a:srgbClr>
          </a:solidFill>
        </a:fill>
      </a:tcStyle>
    </a:band2H>
    <a:firstCol>
      <a:tcTxStyle b="off" i="off">
        <a:fontRef idx="minor">
          <a:srgbClr val="4F5C3F"/>
        </a:fontRef>
        <a:srgbClr val="4F5C3F"/>
      </a:tcTxStyle>
      <a:tcStyle>
        <a:tcBdr>
          <a:left>
            <a:ln w="12700" cap="flat">
              <a:solidFill>
                <a:schemeClr val="accent1">
                  <a:satOff val="15300"/>
                  <a:lumOff val="-29822"/>
                  <a:alpha val="80000"/>
                </a:schemeClr>
              </a:solidFill>
              <a:prstDash val="solid"/>
              <a:miter lim="400000"/>
            </a:ln>
          </a:left>
          <a:right>
            <a:ln w="12700" cap="flat">
              <a:solidFill>
                <a:schemeClr val="accent2">
                  <a:hueOff val="-171743"/>
                  <a:satOff val="2189"/>
                  <a:lumOff val="-14463"/>
                </a:schemeClr>
              </a:solidFill>
              <a:custDash>
                <a:ds d="200000" sp="200000"/>
              </a:custDash>
              <a:miter lim="400000"/>
            </a:ln>
          </a:right>
          <a:top>
            <a:ln w="12700" cap="flat">
              <a:solidFill>
                <a:schemeClr val="accent2">
                  <a:hueOff val="-171743"/>
                  <a:satOff val="2189"/>
                  <a:lumOff val="-14463"/>
                </a:schemeClr>
              </a:solidFill>
              <a:custDash>
                <a:ds d="200000" sp="200000"/>
              </a:custDash>
              <a:miter lim="400000"/>
            </a:ln>
          </a:top>
          <a:bottom>
            <a:ln w="12700" cap="flat">
              <a:solidFill>
                <a:schemeClr val="accent2">
                  <a:hueOff val="-171743"/>
                  <a:satOff val="2189"/>
                  <a:lumOff val="-14463"/>
                </a:schemeClr>
              </a:solidFill>
              <a:custDash>
                <a:ds d="200000" sp="200000"/>
              </a:custDash>
              <a:miter lim="400000"/>
            </a:ln>
          </a:bottom>
          <a:insideH>
            <a:ln w="12700" cap="flat">
              <a:solidFill>
                <a:schemeClr val="accent2">
                  <a:hueOff val="-171743"/>
                  <a:satOff val="2189"/>
                  <a:lumOff val="-14463"/>
                </a:schemeClr>
              </a:solidFill>
              <a:custDash>
                <a:ds d="200000" sp="200000"/>
              </a:custDash>
              <a:miter lim="400000"/>
            </a:ln>
          </a:insideH>
          <a:insideV>
            <a:ln w="12700" cap="flat">
              <a:solidFill>
                <a:schemeClr val="accent2">
                  <a:hueOff val="-171743"/>
                  <a:satOff val="2189"/>
                  <a:lumOff val="-14463"/>
                </a:schemeClr>
              </a:solidFill>
              <a:custDash>
                <a:ds d="200000" sp="200000"/>
              </a:custDash>
              <a:miter lim="400000"/>
            </a:ln>
          </a:insideV>
        </a:tcBdr>
        <a:fill>
          <a:noFill/>
        </a:fill>
      </a:tcStyle>
    </a:firstCol>
    <a:lastRow>
      <a:tcTxStyle b="off" i="off">
        <a:fontRef idx="minor">
          <a:srgbClr val="DFDBD1"/>
        </a:fontRef>
        <a:srgbClr val="DFDBD1"/>
      </a:tcTxStyle>
      <a:tcStyle>
        <a:tcBdr>
          <a:left>
            <a:ln w="12700" cap="flat">
              <a:solidFill>
                <a:srgbClr val="DFDBD1"/>
              </a:solidFill>
              <a:prstDash val="solid"/>
              <a:miter lim="400000"/>
            </a:ln>
          </a:left>
          <a:right>
            <a:ln w="12700" cap="flat">
              <a:solidFill>
                <a:srgbClr val="DFDBD1"/>
              </a:solidFill>
              <a:prstDash val="solid"/>
              <a:miter lim="400000"/>
            </a:ln>
          </a:right>
          <a:top>
            <a:ln w="25400" cap="flat">
              <a:solidFill>
                <a:schemeClr val="accent2">
                  <a:hueOff val="-171743"/>
                  <a:satOff val="2189"/>
                  <a:lumOff val="-14463"/>
                </a:schemeClr>
              </a:solidFill>
              <a:prstDash val="solid"/>
              <a:miter lim="400000"/>
            </a:ln>
          </a:top>
          <a:bottom>
            <a:ln w="12700" cap="flat">
              <a:solidFill>
                <a:schemeClr val="accent1">
                  <a:satOff val="15300"/>
                  <a:lumOff val="-29822"/>
                  <a:alpha val="80000"/>
                </a:schemeClr>
              </a:solidFill>
              <a:prstDash val="solid"/>
              <a:miter lim="400000"/>
            </a:ln>
          </a:bottom>
          <a:insideH>
            <a:ln w="12700" cap="flat">
              <a:solidFill>
                <a:srgbClr val="DFDBD1"/>
              </a:solidFill>
              <a:prstDash val="solid"/>
              <a:miter lim="400000"/>
            </a:ln>
          </a:insideH>
          <a:insideV>
            <a:ln w="12700" cap="flat">
              <a:solidFill>
                <a:srgbClr val="DFDBD1"/>
              </a:solidFill>
              <a:prstDash val="solid"/>
              <a:miter lim="400000"/>
            </a:ln>
          </a:insideV>
        </a:tcBdr>
        <a:fill>
          <a:noFill/>
        </a:fill>
      </a:tcStyle>
    </a:lastRow>
    <a:firstRow>
      <a:tcTxStyle b="off" i="off">
        <a:fontRef idx="minor">
          <a:srgbClr val="DFDBD1"/>
        </a:fontRef>
        <a:srgbClr val="DFDBD1"/>
      </a:tcTxStyle>
      <a:tcStyle>
        <a:tcBdr>
          <a:left>
            <a:ln w="12700" cap="flat">
              <a:solidFill>
                <a:srgbClr val="DFDBD1"/>
              </a:solidFill>
              <a:prstDash val="solid"/>
              <a:miter lim="400000"/>
            </a:ln>
          </a:left>
          <a:right>
            <a:ln w="12700" cap="flat">
              <a:solidFill>
                <a:srgbClr val="DFDBD1"/>
              </a:solidFill>
              <a:prstDash val="solid"/>
              <a:miter lim="400000"/>
            </a:ln>
          </a:right>
          <a:top>
            <a:ln w="12700" cap="flat">
              <a:solidFill>
                <a:schemeClr val="accent1">
                  <a:satOff val="15300"/>
                  <a:lumOff val="-29822"/>
                  <a:alpha val="80000"/>
                </a:schemeClr>
              </a:solidFill>
              <a:prstDash val="solid"/>
              <a:miter lim="400000"/>
            </a:ln>
          </a:top>
          <a:bottom>
            <a:ln w="25400" cap="flat">
              <a:solidFill>
                <a:schemeClr val="accent2">
                  <a:hueOff val="-171743"/>
                  <a:satOff val="2189"/>
                  <a:lumOff val="-14463"/>
                </a:schemeClr>
              </a:solidFill>
              <a:prstDash val="solid"/>
              <a:miter lim="400000"/>
            </a:ln>
          </a:bottom>
          <a:insideH>
            <a:ln w="12700" cap="flat">
              <a:solidFill>
                <a:srgbClr val="DFDBD1"/>
              </a:solidFill>
              <a:prstDash val="solid"/>
              <a:miter lim="400000"/>
            </a:ln>
          </a:insideH>
          <a:insideV>
            <a:ln w="12700" cap="flat">
              <a:solidFill>
                <a:srgbClr val="DFDBD1"/>
              </a:solidFill>
              <a:prstDash val="solid"/>
              <a:miter lim="400000"/>
            </a:ln>
          </a:insideV>
        </a:tcBdr>
        <a:fill>
          <a:noFill/>
        </a:fill>
      </a:tcStyle>
    </a:firstRow>
  </a:tblStyle>
  <a:tblStyle styleId="{CF821DB8-F4EB-4A41-A1BA-3FCAFE7338EE}" styleName="">
    <a:tblBg/>
    <a:wholeTbl>
      <a:tcTxStyle b="off" i="off">
        <a:fontRef idx="minor">
          <a:srgbClr val="4F5C3F"/>
        </a:fontRef>
        <a:srgbClr val="4F5C3F"/>
      </a:tcTxStyle>
      <a:tcStyle>
        <a:tcBdr>
          <a:left>
            <a:ln w="12700" cap="flat">
              <a:solidFill>
                <a:srgbClr val="B07342"/>
              </a:solidFill>
              <a:prstDash val="solid"/>
              <a:miter lim="400000"/>
            </a:ln>
          </a:left>
          <a:right>
            <a:ln w="12700" cap="flat">
              <a:solidFill>
                <a:srgbClr val="B07342"/>
              </a:solidFill>
              <a:prstDash val="solid"/>
              <a:miter lim="400000"/>
            </a:ln>
          </a:right>
          <a:top>
            <a:ln w="12700" cap="flat">
              <a:solidFill>
                <a:srgbClr val="B07342"/>
              </a:solidFill>
              <a:prstDash val="solid"/>
              <a:miter lim="400000"/>
            </a:ln>
          </a:top>
          <a:bottom>
            <a:ln w="12700" cap="flat">
              <a:solidFill>
                <a:srgbClr val="B07342"/>
              </a:solidFill>
              <a:prstDash val="solid"/>
              <a:miter lim="400000"/>
            </a:ln>
          </a:bottom>
          <a:insideH>
            <a:ln w="12700" cap="flat">
              <a:solidFill>
                <a:srgbClr val="B07342"/>
              </a:solidFill>
              <a:prstDash val="solid"/>
              <a:miter lim="400000"/>
            </a:ln>
          </a:insideH>
          <a:insideV>
            <a:ln w="12700" cap="flat">
              <a:solidFill>
                <a:srgbClr val="B07342"/>
              </a:solidFill>
              <a:prstDash val="solid"/>
              <a:miter lim="400000"/>
            </a:ln>
          </a:insideV>
        </a:tcBdr>
        <a:fill>
          <a:noFill/>
        </a:fill>
      </a:tcStyle>
    </a:wholeTbl>
    <a:band2H>
      <a:tcTxStyle b="def" i="def"/>
      <a:tcStyle>
        <a:tcBdr/>
        <a:fill>
          <a:solidFill>
            <a:srgbClr val="EDDBBD">
              <a:alpha val="55000"/>
            </a:srgbClr>
          </a:solidFill>
        </a:fill>
      </a:tcStyle>
    </a:band2H>
    <a:firstCol>
      <a:tcTxStyle b="off" i="off">
        <a:fontRef idx="minor">
          <a:srgbClr val="4F5C3F"/>
        </a:fontRef>
        <a:srgbClr val="4F5C3F"/>
      </a:tcTxStyle>
      <a:tcStyle>
        <a:tcBdr>
          <a:left>
            <a:ln w="12700" cap="flat">
              <a:noFill/>
              <a:miter lim="400000"/>
            </a:ln>
          </a:left>
          <a:right>
            <a:ln w="25400" cap="flat">
              <a:solidFill>
                <a:srgbClr val="B07342"/>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4F5C3F"/>
        </a:fontRef>
        <a:srgbClr val="4F5C3F"/>
      </a:tcTxStyle>
      <a:tcStyle>
        <a:tcBdr>
          <a:left>
            <a:ln w="12700" cap="flat">
              <a:noFill/>
              <a:miter lim="400000"/>
            </a:ln>
          </a:left>
          <a:right>
            <a:ln w="12700" cap="flat">
              <a:noFill/>
              <a:miter lim="400000"/>
            </a:ln>
          </a:right>
          <a:top>
            <a:ln w="25400" cap="flat">
              <a:solidFill>
                <a:srgbClr val="B07342"/>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inor">
          <a:srgbClr val="F3F1DF"/>
        </a:fontRef>
        <a:srgbClr val="F3F1D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Row>
  </a:tblStyle>
  <a:tblStyle styleId="{33BA23B1-9221-436E-865A-0063620EA4FD}" styleName="">
    <a:tblBg/>
    <a:wholeTbl>
      <a:tcTxStyle b="off" i="off">
        <a:fontRef idx="minor">
          <a:srgbClr val="4F5C3F"/>
        </a:fontRef>
        <a:srgbClr val="4F5C3F"/>
      </a:tcTxStyle>
      <a:tcStyle>
        <a:tcBdr>
          <a:left>
            <a:ln w="12700" cap="flat">
              <a:solidFill>
                <a:srgbClr val="C9C5BC"/>
              </a:solidFill>
              <a:prstDash val="solid"/>
              <a:miter lim="400000"/>
            </a:ln>
          </a:left>
          <a:right>
            <a:ln w="12700" cap="flat">
              <a:solidFill>
                <a:srgbClr val="C9C5BC"/>
              </a:solidFill>
              <a:prstDash val="solid"/>
              <a:miter lim="400000"/>
            </a:ln>
          </a:right>
          <a:top>
            <a:ln w="12700" cap="flat">
              <a:solidFill>
                <a:srgbClr val="C9C5BC"/>
              </a:solidFill>
              <a:prstDash val="solid"/>
              <a:miter lim="400000"/>
            </a:ln>
          </a:top>
          <a:bottom>
            <a:ln w="12700" cap="flat">
              <a:solidFill>
                <a:srgbClr val="C9C5BC"/>
              </a:solidFill>
              <a:prstDash val="solid"/>
              <a:miter lim="400000"/>
            </a:ln>
          </a:bottom>
          <a:insideH>
            <a:ln w="12700" cap="flat">
              <a:solidFill>
                <a:srgbClr val="C9C5BC"/>
              </a:solidFill>
              <a:prstDash val="solid"/>
              <a:miter lim="400000"/>
            </a:ln>
          </a:insideH>
          <a:insideV>
            <a:ln w="12700" cap="flat">
              <a:solidFill>
                <a:srgbClr val="C9C5BC"/>
              </a:solidFill>
              <a:prstDash val="solid"/>
              <a:miter lim="400000"/>
            </a:ln>
          </a:insideV>
        </a:tcBdr>
        <a:fill>
          <a:noFill/>
        </a:fill>
      </a:tcStyle>
    </a:wholeTbl>
    <a:band2H>
      <a:tcTxStyle b="def" i="def"/>
      <a:tcStyle>
        <a:tcBdr/>
        <a:fill>
          <a:solidFill>
            <a:srgbClr val="E2DED3">
              <a:alpha val="80000"/>
            </a:srgbClr>
          </a:solidFill>
        </a:fill>
      </a:tcStyle>
    </a:band2H>
    <a:firstCol>
      <a:tcTxStyle b="off" i="off">
        <a:fontRef idx="minor">
          <a:srgbClr val="4F5C3F"/>
        </a:fontRef>
        <a:srgbClr val="4F5C3F"/>
      </a:tcTxStyle>
      <a:tcStyle>
        <a:tcBdr>
          <a:left>
            <a:ln w="12700" cap="flat">
              <a:solidFill>
                <a:srgbClr val="51473B"/>
              </a:solidFill>
              <a:prstDash val="solid"/>
              <a:miter lim="400000"/>
            </a:ln>
          </a:left>
          <a:right>
            <a:ln w="25400" cap="flat">
              <a:solidFill>
                <a:srgbClr val="51504B">
                  <a:alpha val="80000"/>
                </a:srgbClr>
              </a:solidFill>
              <a:prstDash val="solid"/>
              <a:miter lim="400000"/>
            </a:ln>
          </a:right>
          <a:top>
            <a:ln w="12700" cap="flat">
              <a:solidFill>
                <a:srgbClr val="C9C5BC">
                  <a:alpha val="80000"/>
                </a:srgbClr>
              </a:solidFill>
              <a:prstDash val="solid"/>
              <a:miter lim="400000"/>
            </a:ln>
          </a:top>
          <a:bottom>
            <a:ln w="12700" cap="flat">
              <a:solidFill>
                <a:srgbClr val="C9C5BC">
                  <a:alpha val="80000"/>
                </a:srgbClr>
              </a:solidFill>
              <a:prstDash val="solid"/>
              <a:miter lim="400000"/>
            </a:ln>
          </a:bottom>
          <a:insideH>
            <a:ln w="12700" cap="flat">
              <a:solidFill>
                <a:srgbClr val="C9C5BC">
                  <a:alpha val="80000"/>
                </a:srgbClr>
              </a:solidFill>
              <a:prstDash val="solid"/>
              <a:miter lim="400000"/>
            </a:ln>
          </a:insideH>
          <a:insideV>
            <a:ln w="12700" cap="flat">
              <a:solidFill>
                <a:srgbClr val="C9C5BC">
                  <a:alpha val="80000"/>
                </a:srgbClr>
              </a:solidFill>
              <a:prstDash val="solid"/>
              <a:miter lim="400000"/>
            </a:ln>
          </a:insideV>
        </a:tcBdr>
        <a:fill>
          <a:noFill/>
        </a:fill>
      </a:tcStyle>
    </a:firstCol>
    <a:lastRow>
      <a:tcTxStyle b="off" i="off">
        <a:fontRef idx="minor">
          <a:srgbClr val="4F5C3F"/>
        </a:fontRef>
        <a:srgbClr val="4F5C3F"/>
      </a:tcTxStyle>
      <a:tcStyle>
        <a:tcBdr>
          <a:left>
            <a:ln w="12700" cap="flat">
              <a:solidFill>
                <a:srgbClr val="EDEADB"/>
              </a:solidFill>
              <a:prstDash val="solid"/>
              <a:miter lim="400000"/>
            </a:ln>
          </a:left>
          <a:right>
            <a:ln w="12700" cap="flat">
              <a:solidFill>
                <a:srgbClr val="EDEADB"/>
              </a:solidFill>
              <a:prstDash val="solid"/>
              <a:miter lim="400000"/>
            </a:ln>
          </a:right>
          <a:top>
            <a:ln w="25400" cap="flat">
              <a:solidFill>
                <a:srgbClr val="51473B"/>
              </a:solidFill>
              <a:prstDash val="solid"/>
              <a:miter lim="400000"/>
            </a:ln>
          </a:top>
          <a:bottom>
            <a:ln w="12700" cap="flat">
              <a:solidFill>
                <a:srgbClr val="51473B"/>
              </a:solidFill>
              <a:prstDash val="solid"/>
              <a:miter lim="400000"/>
            </a:ln>
          </a:bottom>
          <a:insideH>
            <a:ln w="12700" cap="flat">
              <a:solidFill>
                <a:srgbClr val="EDEADB"/>
              </a:solidFill>
              <a:prstDash val="solid"/>
              <a:miter lim="400000"/>
            </a:ln>
          </a:insideH>
          <a:insideV>
            <a:ln w="12700" cap="flat">
              <a:solidFill>
                <a:srgbClr val="EDEADB"/>
              </a:solidFill>
              <a:prstDash val="solid"/>
              <a:miter lim="400000"/>
            </a:ln>
          </a:insideV>
        </a:tcBdr>
        <a:fill>
          <a:noFill/>
        </a:fill>
      </a:tcStyle>
    </a:lastRow>
    <a:firstRow>
      <a:tcTxStyle b="off" i="off">
        <a:fontRef idx="minor">
          <a:srgbClr val="4F5C3F"/>
        </a:fontRef>
        <a:srgbClr val="4F5C3F"/>
      </a:tcTxStyle>
      <a:tcStyle>
        <a:tcBdr>
          <a:left>
            <a:ln w="12700" cap="flat">
              <a:solidFill>
                <a:srgbClr val="EDEADB"/>
              </a:solidFill>
              <a:prstDash val="solid"/>
              <a:miter lim="400000"/>
            </a:ln>
          </a:left>
          <a:right>
            <a:ln w="12700" cap="flat">
              <a:solidFill>
                <a:srgbClr val="EDEADB"/>
              </a:solidFill>
              <a:prstDash val="solid"/>
              <a:miter lim="400000"/>
            </a:ln>
          </a:right>
          <a:top>
            <a:ln w="12700" cap="flat">
              <a:solidFill>
                <a:srgbClr val="51473B"/>
              </a:solidFill>
              <a:prstDash val="solid"/>
              <a:miter lim="400000"/>
            </a:ln>
          </a:top>
          <a:bottom>
            <a:ln w="25400" cap="flat">
              <a:solidFill>
                <a:srgbClr val="51473B"/>
              </a:solidFill>
              <a:prstDash val="solid"/>
              <a:miter lim="400000"/>
            </a:ln>
          </a:bottom>
          <a:insideH>
            <a:ln w="12700" cap="flat">
              <a:solidFill>
                <a:srgbClr val="EDEADB"/>
              </a:solidFill>
              <a:prstDash val="solid"/>
              <a:miter lim="400000"/>
            </a:ln>
          </a:insideH>
          <a:insideV>
            <a:ln w="12700" cap="flat">
              <a:solidFill>
                <a:srgbClr val="EDEADB"/>
              </a:solidFill>
              <a:prstDash val="solid"/>
              <a:miter lim="400000"/>
            </a:ln>
          </a:insideV>
        </a:tcBdr>
        <a:fill>
          <a:noFill/>
        </a:fill>
      </a:tcStyle>
    </a:firstRow>
  </a:tblStyle>
  <a:tblStyle styleId="{2708684C-4D16-4618-839F-0558EEFCDFE6}" styleName="">
    <a:tblBg/>
    <a:wholeTbl>
      <a:tcTxStyle b="off" i="off">
        <a:fontRef idx="minor">
          <a:srgbClr val="4F5C3F"/>
        </a:fontRef>
        <a:srgbClr val="4F5C3F"/>
      </a:tcTxStyle>
      <a:tcStyle>
        <a:tcBdr>
          <a:left>
            <a:ln w="12700" cap="flat">
              <a:noFill/>
              <a:miter lim="400000"/>
            </a:ln>
          </a:left>
          <a:right>
            <a:ln w="12700" cap="flat">
              <a:noFill/>
              <a:miter lim="400000"/>
            </a:ln>
          </a:right>
          <a:top>
            <a:ln w="12700" cap="flat">
              <a:solidFill>
                <a:schemeClr val="accent2"/>
              </a:solidFill>
              <a:custDash>
                <a:ds d="200000" sp="200000"/>
              </a:custDash>
              <a:miter lim="400000"/>
            </a:ln>
          </a:top>
          <a:bottom>
            <a:ln w="12700" cap="flat">
              <a:solidFill>
                <a:schemeClr val="accent2"/>
              </a:solidFill>
              <a:custDash>
                <a:ds d="200000" sp="200000"/>
              </a:custDash>
              <a:miter lim="400000"/>
            </a:ln>
          </a:bottom>
          <a:insideH>
            <a:ln w="12700" cap="flat">
              <a:solidFill>
                <a:schemeClr val="accent2"/>
              </a:solidFill>
              <a:custDash>
                <a:ds d="200000" sp="200000"/>
              </a:custDash>
              <a:miter lim="400000"/>
            </a:ln>
          </a:insideH>
          <a:insideV>
            <a:ln w="12700" cap="flat">
              <a:noFill/>
              <a:miter lim="400000"/>
            </a:ln>
          </a:insideV>
        </a:tcBdr>
        <a:fill>
          <a:noFill/>
        </a:fill>
      </a:tcStyle>
    </a:wholeTbl>
    <a:band2H>
      <a:tcTxStyle b="def" i="def"/>
      <a:tcStyle>
        <a:tcBdr/>
        <a:fill>
          <a:solidFill>
            <a:srgbClr val="DEE3BA">
              <a:alpha val="63000"/>
            </a:srgbClr>
          </a:solidFill>
        </a:fill>
      </a:tcStyle>
    </a:band2H>
    <a:firstCol>
      <a:tcTxStyle b="off" i="off">
        <a:fontRef idx="minor">
          <a:srgbClr val="4F5C3F"/>
        </a:fontRef>
        <a:srgbClr val="4F5C3F"/>
      </a:tcTxStyle>
      <a:tcStyle>
        <a:tcBdr>
          <a:left>
            <a:ln w="12700" cap="flat">
              <a:noFill/>
              <a:miter lim="400000"/>
            </a:ln>
          </a:left>
          <a:right>
            <a:ln w="25400" cap="flat">
              <a:solidFill>
                <a:schemeClr val="accent2"/>
              </a:solidFill>
              <a:prstDash val="solid"/>
              <a:miter lim="400000"/>
            </a:ln>
          </a:right>
          <a:top>
            <a:ln w="12700" cap="flat">
              <a:solidFill>
                <a:schemeClr val="accent2">
                  <a:alpha val="60000"/>
                </a:schemeClr>
              </a:solidFill>
              <a:custDash>
                <a:ds d="200000" sp="200000"/>
              </a:custDash>
              <a:miter lim="400000"/>
            </a:ln>
          </a:top>
          <a:bottom>
            <a:ln w="12700" cap="flat">
              <a:solidFill>
                <a:schemeClr val="accent2">
                  <a:alpha val="60000"/>
                </a:schemeClr>
              </a:solidFill>
              <a:custDash>
                <a:ds d="200000" sp="200000"/>
              </a:custDash>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firstCol>
    <a:lastRow>
      <a:tcTxStyle b="off" i="off">
        <a:fontRef idx="minor">
          <a:srgbClr val="4F5C3F"/>
        </a:fontRef>
        <a:srgbClr val="4F5C3F"/>
      </a:tcTxStyle>
      <a:tcStyle>
        <a:tcBdr>
          <a:left>
            <a:ln w="12700" cap="flat">
              <a:noFill/>
              <a:miter lim="400000"/>
            </a:ln>
          </a:left>
          <a:right>
            <a:ln w="12700" cap="flat">
              <a:noFill/>
              <a:miter lim="400000"/>
            </a:ln>
          </a:right>
          <a:top>
            <a:ln w="25400" cap="flat">
              <a:solidFill>
                <a:schemeClr val="accent2"/>
              </a:solidFill>
              <a:prstDash val="solid"/>
              <a:miter lim="400000"/>
            </a:ln>
          </a:top>
          <a:bottom>
            <a:ln w="12700" cap="flat">
              <a:noFill/>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lastRow>
    <a:firstRow>
      <a:tcTxStyle b="off" i="off">
        <a:fontRef idx="minor">
          <a:srgbClr val="4F5C3F"/>
        </a:fontRef>
        <a:srgbClr val="4F5C3F"/>
      </a:tcTxStyle>
      <a:tcStyle>
        <a:tcBdr>
          <a:left>
            <a:ln w="12700" cap="flat">
              <a:noFill/>
              <a:miter lim="400000"/>
            </a:ln>
          </a:left>
          <a:right>
            <a:ln w="12700" cap="flat">
              <a:noFill/>
              <a:miter lim="400000"/>
            </a:ln>
          </a:right>
          <a:top>
            <a:ln w="12700" cap="flat">
              <a:noFill/>
              <a:miter lim="400000"/>
            </a:ln>
          </a:top>
          <a:bottom>
            <a:ln w="25400" cap="flat">
              <a:solidFill>
                <a:schemeClr val="accent2"/>
              </a:solidFill>
              <a:prstDash val="solid"/>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8" name="Shape 118"/>
          <p:cNvSpPr/>
          <p:nvPr>
            <p:ph type="sldImg"/>
          </p:nvPr>
        </p:nvSpPr>
        <p:spPr>
          <a:xfrm>
            <a:off x="1143000" y="685800"/>
            <a:ext cx="4572000" cy="3429000"/>
          </a:xfrm>
          <a:prstGeom prst="rect">
            <a:avLst/>
          </a:prstGeom>
        </p:spPr>
        <p:txBody>
          <a:bodyPr/>
          <a:lstStyle/>
          <a:p>
            <a:pPr/>
          </a:p>
        </p:txBody>
      </p:sp>
      <p:sp>
        <p:nvSpPr>
          <p:cNvPr id="119" name="Shape 11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Title Text"/>
          <p:cNvSpPr txBox="1"/>
          <p:nvPr>
            <p:ph type="title"/>
          </p:nvPr>
        </p:nvSpPr>
        <p:spPr>
          <a:xfrm>
            <a:off x="1549400" y="4292600"/>
            <a:ext cx="21285200" cy="3200400"/>
          </a:xfrm>
          <a:prstGeom prst="rect">
            <a:avLst/>
          </a:prstGeom>
        </p:spPr>
        <p:txBody>
          <a:bodyPr anchor="b"/>
          <a:lstStyle/>
          <a:p>
            <a:pPr/>
            <a:r>
              <a:t>Title Text</a:t>
            </a:r>
          </a:p>
        </p:txBody>
      </p:sp>
      <p:sp>
        <p:nvSpPr>
          <p:cNvPr id="12" name="Body Level One…"/>
          <p:cNvSpPr txBox="1"/>
          <p:nvPr>
            <p:ph type="body" sz="quarter" idx="1"/>
          </p:nvPr>
        </p:nvSpPr>
        <p:spPr>
          <a:xfrm>
            <a:off x="1549400" y="7467600"/>
            <a:ext cx="21285200" cy="1816100"/>
          </a:xfrm>
          <a:prstGeom prst="rect">
            <a:avLst/>
          </a:prstGeom>
        </p:spPr>
        <p:txBody>
          <a:bodyPr anchor="t"/>
          <a:lstStyle>
            <a:lvl1pPr marL="0" indent="0" algn="ctr">
              <a:spcBef>
                <a:spcPts val="0"/>
              </a:spcBef>
              <a:buSzTx/>
              <a:buNone/>
              <a:defRPr i="1" sz="4400"/>
            </a:lvl1pPr>
            <a:lvl2pPr marL="0" indent="0" algn="ctr">
              <a:spcBef>
                <a:spcPts val="0"/>
              </a:spcBef>
              <a:buSzTx/>
              <a:buNone/>
              <a:defRPr i="1" sz="4400"/>
            </a:lvl2pPr>
            <a:lvl3pPr marL="0" indent="0" algn="ctr">
              <a:spcBef>
                <a:spcPts val="0"/>
              </a:spcBef>
              <a:buSzTx/>
              <a:buNone/>
              <a:defRPr i="1" sz="4400"/>
            </a:lvl3pPr>
            <a:lvl4pPr marL="0" indent="0" algn="ctr">
              <a:spcBef>
                <a:spcPts val="0"/>
              </a:spcBef>
              <a:buSzTx/>
              <a:buNone/>
              <a:defRPr i="1" sz="4400"/>
            </a:lvl4pPr>
            <a:lvl5pPr marL="0" indent="0" algn="ctr">
              <a:spcBef>
                <a:spcPts val="0"/>
              </a:spcBef>
              <a:buSzTx/>
              <a:buNone/>
              <a:defRPr i="1" sz="4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solidFill>
                  <a:srgbClr val="D7D0B2"/>
                </a:solidFill>
              </a:defRPr>
            </a:lvl1p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 name="Image"/>
          <p:cNvSpPr/>
          <p:nvPr>
            <p:ph type="pic" sz="half" idx="21"/>
          </p:nvPr>
        </p:nvSpPr>
        <p:spPr>
          <a:xfrm>
            <a:off x="784225" y="-1331384"/>
            <a:ext cx="9017000" cy="12022668"/>
          </a:xfrm>
          <a:prstGeom prst="rect">
            <a:avLst/>
          </a:prstGeom>
          <a:ln w="9525">
            <a:round/>
          </a:ln>
        </p:spPr>
        <p:txBody>
          <a:bodyPr lIns="91439" tIns="45719" rIns="91439" bIns="45719" anchor="t">
            <a:noAutofit/>
          </a:bodyPr>
          <a:lstStyle/>
          <a:p>
            <a:pPr/>
          </a:p>
        </p:txBody>
      </p:sp>
      <p:sp>
        <p:nvSpPr>
          <p:cNvPr id="21" name="Image"/>
          <p:cNvSpPr/>
          <p:nvPr>
            <p:ph type="pic" sz="half" idx="22"/>
          </p:nvPr>
        </p:nvSpPr>
        <p:spPr>
          <a:xfrm>
            <a:off x="9952677" y="755650"/>
            <a:ext cx="14051536" cy="8876438"/>
          </a:xfrm>
          <a:prstGeom prst="rect">
            <a:avLst/>
          </a:prstGeom>
          <a:ln w="9525">
            <a:round/>
          </a:ln>
        </p:spPr>
        <p:txBody>
          <a:bodyPr lIns="91439" tIns="45719" rIns="91439" bIns="45719" anchor="t">
            <a:noAutofit/>
          </a:bodyPr>
          <a:lstStyle/>
          <a:p>
            <a:pPr/>
          </a:p>
        </p:txBody>
      </p:sp>
      <p:sp>
        <p:nvSpPr>
          <p:cNvPr id="22" name="Title Text"/>
          <p:cNvSpPr txBox="1"/>
          <p:nvPr>
            <p:ph type="title"/>
          </p:nvPr>
        </p:nvSpPr>
        <p:spPr>
          <a:xfrm>
            <a:off x="1549400" y="10033000"/>
            <a:ext cx="21285200" cy="1663700"/>
          </a:xfrm>
          <a:prstGeom prst="rect">
            <a:avLst/>
          </a:prstGeom>
          <a:effectLst/>
        </p:spPr>
        <p:txBody>
          <a:bodyPr anchor="b"/>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23" name="Body Level One…"/>
          <p:cNvSpPr txBox="1"/>
          <p:nvPr>
            <p:ph type="body" sz="quarter" idx="1"/>
          </p:nvPr>
        </p:nvSpPr>
        <p:spPr>
          <a:xfrm>
            <a:off x="1549400" y="11684000"/>
            <a:ext cx="21285200" cy="1244600"/>
          </a:xfrm>
          <a:prstGeom prst="rect">
            <a:avLst/>
          </a:prstGeom>
        </p:spPr>
        <p:txBody>
          <a:bodyPr anchor="t"/>
          <a:lstStyle>
            <a:lvl1pPr marL="0" indent="0" algn="ctr">
              <a:spcBef>
                <a:spcPts val="0"/>
              </a:spcBef>
              <a:buSzTx/>
              <a:buNone/>
              <a:defRPr i="1" sz="66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1pPr>
            <a:lvl2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2pPr>
            <a:lvl3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3pPr>
            <a:lvl4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4pPr>
            <a:lvl5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5pPr>
          </a:lstStyle>
          <a:p>
            <a:pPr/>
            <a:r>
              <a:t>Body Level One</a:t>
            </a:r>
          </a:p>
          <a:p>
            <a:pPr lvl="1"/>
            <a:r>
              <a:t>Body Level Two</a:t>
            </a:r>
          </a:p>
          <a:p>
            <a:pPr lvl="2"/>
            <a:r>
              <a:t>Body Level Three</a:t>
            </a:r>
          </a:p>
          <a:p>
            <a:pPr lvl="3"/>
            <a:r>
              <a:t>Body Level Four</a:t>
            </a:r>
          </a:p>
          <a:p>
            <a:pPr lvl="4"/>
            <a:r>
              <a:t>Body Level Five</a:t>
            </a:r>
          </a:p>
        </p:txBody>
      </p:sp>
      <p:sp>
        <p:nvSpPr>
          <p:cNvPr id="24" name="Slide Number"/>
          <p:cNvSpPr txBox="1"/>
          <p:nvPr>
            <p:ph type="sldNum" sz="quarter" idx="2"/>
          </p:nvPr>
        </p:nvSpPr>
        <p:spPr>
          <a:prstGeom prst="rect">
            <a:avLst/>
          </a:prstGeom>
        </p:spPr>
        <p:txBody>
          <a:bodyPr/>
          <a:lstStyle>
            <a:lvl1pPr>
              <a:defRPr>
                <a:solidFill>
                  <a:srgbClr val="D7D0B2"/>
                </a:solidFill>
              </a:defRPr>
            </a:lvl1p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1" name="Title Text"/>
          <p:cNvSpPr txBox="1"/>
          <p:nvPr>
            <p:ph type="title"/>
          </p:nvPr>
        </p:nvSpPr>
        <p:spPr>
          <a:prstGeom prst="rect">
            <a:avLst/>
          </a:prstGeom>
        </p:spPr>
        <p:txBody>
          <a:bodyPr/>
          <a:lstStyle/>
          <a:p>
            <a:pPr/>
            <a:r>
              <a:t>Title Text</a:t>
            </a:r>
          </a:p>
        </p:txBody>
      </p:sp>
      <p:sp>
        <p:nvSpPr>
          <p:cNvPr id="3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9" name="Image"/>
          <p:cNvSpPr/>
          <p:nvPr>
            <p:ph type="pic" sz="half" idx="21"/>
          </p:nvPr>
        </p:nvSpPr>
        <p:spPr>
          <a:xfrm>
            <a:off x="14230563" y="1443103"/>
            <a:ext cx="8136471" cy="10848627"/>
          </a:xfrm>
          <a:prstGeom prst="rect">
            <a:avLst/>
          </a:prstGeom>
          <a:ln w="9525">
            <a:round/>
          </a:ln>
        </p:spPr>
        <p:txBody>
          <a:bodyPr lIns="91439" tIns="45719" rIns="91439" bIns="45719" anchor="t">
            <a:noAutofit/>
          </a:bodyPr>
          <a:lstStyle/>
          <a:p>
            <a:pPr/>
          </a:p>
        </p:txBody>
      </p:sp>
      <p:sp>
        <p:nvSpPr>
          <p:cNvPr id="40" name="Title Text"/>
          <p:cNvSpPr txBox="1"/>
          <p:nvPr>
            <p:ph type="title"/>
          </p:nvPr>
        </p:nvSpPr>
        <p:spPr>
          <a:xfrm>
            <a:off x="1549400" y="2120900"/>
            <a:ext cx="10972800" cy="5130800"/>
          </a:xfrm>
          <a:prstGeom prst="rect">
            <a:avLst/>
          </a:prstGeom>
        </p:spPr>
        <p:txBody>
          <a:bodyPr anchor="b"/>
          <a:lstStyle/>
          <a:p>
            <a:pPr/>
            <a:r>
              <a:t>Title Text</a:t>
            </a:r>
          </a:p>
        </p:txBody>
      </p:sp>
      <p:sp>
        <p:nvSpPr>
          <p:cNvPr id="41" name="Body Level One…"/>
          <p:cNvSpPr txBox="1"/>
          <p:nvPr>
            <p:ph type="body" sz="quarter" idx="1"/>
          </p:nvPr>
        </p:nvSpPr>
        <p:spPr>
          <a:xfrm>
            <a:off x="1549400" y="7239000"/>
            <a:ext cx="10972800" cy="4406900"/>
          </a:xfrm>
          <a:prstGeom prst="rect">
            <a:avLst/>
          </a:prstGeom>
        </p:spPr>
        <p:txBody>
          <a:bodyPr anchor="t"/>
          <a:lstStyle>
            <a:lvl1pPr marL="0" indent="0" algn="ctr">
              <a:spcBef>
                <a:spcPts val="0"/>
              </a:spcBef>
              <a:buSzTx/>
              <a:buNone/>
              <a:defRPr i="1" sz="4400"/>
            </a:lvl1pPr>
            <a:lvl2pPr marL="0" indent="0" algn="ctr">
              <a:spcBef>
                <a:spcPts val="0"/>
              </a:spcBef>
              <a:buSzTx/>
              <a:buNone/>
              <a:defRPr i="1" sz="4400"/>
            </a:lvl2pPr>
            <a:lvl3pPr marL="0" indent="0" algn="ctr">
              <a:spcBef>
                <a:spcPts val="0"/>
              </a:spcBef>
              <a:buSzTx/>
              <a:buNone/>
              <a:defRPr i="1" sz="4400"/>
            </a:lvl3pPr>
            <a:lvl4pPr marL="0" indent="0" algn="ctr">
              <a:spcBef>
                <a:spcPts val="0"/>
              </a:spcBef>
              <a:buSzTx/>
              <a:buNone/>
              <a:defRPr i="1" sz="4400"/>
            </a:lvl4pPr>
            <a:lvl5pPr marL="0" indent="0" algn="ctr">
              <a:spcBef>
                <a:spcPts val="0"/>
              </a:spcBef>
              <a:buSzTx/>
              <a:buNone/>
              <a:defRPr i="1" sz="4400"/>
            </a:lvl5pPr>
          </a:lstStyle>
          <a:p>
            <a:pPr/>
            <a:r>
              <a:t>Body Level One</a:t>
            </a:r>
          </a:p>
          <a:p>
            <a:pPr lvl="1"/>
            <a:r>
              <a:t>Body Level Two</a:t>
            </a:r>
          </a:p>
          <a:p>
            <a:pPr lvl="2"/>
            <a:r>
              <a:t>Body Level Three</a:t>
            </a:r>
          </a:p>
          <a:p>
            <a:pPr lvl="3"/>
            <a:r>
              <a:t>Body Level Four</a:t>
            </a:r>
          </a:p>
          <a:p>
            <a:pPr lvl="4"/>
            <a:r>
              <a:t>Body Level Five</a:t>
            </a:r>
          </a:p>
        </p:txBody>
      </p:sp>
      <p:sp>
        <p:nvSpPr>
          <p:cNvPr id="4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9"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50"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7"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58" name="Body Level One…"/>
          <p:cNvSpPr txBox="1"/>
          <p:nvPr>
            <p:ph type="body" idx="1"/>
          </p:nvPr>
        </p:nvSpPr>
        <p:spPr>
          <a:xfrm>
            <a:off x="1549400" y="3810000"/>
            <a:ext cx="21285200" cy="87503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59"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66" name="Image"/>
          <p:cNvSpPr/>
          <p:nvPr>
            <p:ph type="pic" sz="half" idx="21"/>
          </p:nvPr>
        </p:nvSpPr>
        <p:spPr>
          <a:xfrm>
            <a:off x="13993812" y="1918723"/>
            <a:ext cx="8486777" cy="11315701"/>
          </a:xfrm>
          <a:prstGeom prst="rect">
            <a:avLst/>
          </a:prstGeom>
          <a:ln w="9525">
            <a:round/>
          </a:ln>
        </p:spPr>
        <p:txBody>
          <a:bodyPr lIns="91439" tIns="45719" rIns="91439" bIns="45719" anchor="t">
            <a:noAutofit/>
          </a:bodyPr>
          <a:lstStyle/>
          <a:p>
            <a:pPr/>
          </a:p>
        </p:txBody>
      </p:sp>
      <p:sp>
        <p:nvSpPr>
          <p:cNvPr id="67"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68" name="Body Level One…"/>
          <p:cNvSpPr txBox="1"/>
          <p:nvPr>
            <p:ph type="body" sz="half" idx="1"/>
          </p:nvPr>
        </p:nvSpPr>
        <p:spPr>
          <a:xfrm>
            <a:off x="1524000" y="3898900"/>
            <a:ext cx="10172700" cy="8750300"/>
          </a:xfrm>
          <a:prstGeom prst="rect">
            <a:avLst/>
          </a:prstGeom>
        </p:spPr>
        <p:txBody>
          <a:bodyPr/>
          <a:lstStyle>
            <a:lvl1pPr marL="520700" indent="-520700">
              <a:spcBef>
                <a:spcPts val="5100"/>
              </a:spcBef>
              <a:buBlip>
                <a:blip r:embed="rId3"/>
              </a:buBlip>
              <a:defRPr sz="4400"/>
            </a:lvl1pPr>
            <a:lvl2pPr marL="1041400" indent="-520700">
              <a:spcBef>
                <a:spcPts val="5100"/>
              </a:spcBef>
              <a:buBlip>
                <a:blip r:embed="rId3"/>
              </a:buBlip>
              <a:defRPr sz="4400"/>
            </a:lvl2pPr>
            <a:lvl3pPr marL="1562100" indent="-520700">
              <a:spcBef>
                <a:spcPts val="5100"/>
              </a:spcBef>
              <a:buBlip>
                <a:blip r:embed="rId3"/>
              </a:buBlip>
              <a:defRPr sz="4400"/>
            </a:lvl3pPr>
            <a:lvl4pPr marL="2082800" indent="-520700">
              <a:spcBef>
                <a:spcPts val="5100"/>
              </a:spcBef>
              <a:buBlip>
                <a:blip r:embed="rId3"/>
              </a:buBlip>
              <a:defRPr sz="4400"/>
            </a:lvl4pPr>
            <a:lvl5pPr marL="2603500" indent="-520700">
              <a:spcBef>
                <a:spcPts val="5100"/>
              </a:spcBef>
              <a:buBlip>
                <a:blip r:embed="rId3"/>
              </a:buBlip>
              <a:defRPr sz="4400"/>
            </a:lvl5pPr>
          </a:lstStyle>
          <a:p>
            <a:pPr/>
            <a:r>
              <a:t>Body Level One</a:t>
            </a:r>
          </a:p>
          <a:p>
            <a:pPr lvl="1"/>
            <a:r>
              <a:t>Body Level Two</a:t>
            </a:r>
          </a:p>
          <a:p>
            <a:pPr lvl="2"/>
            <a:r>
              <a:t>Body Level Three</a:t>
            </a:r>
          </a:p>
          <a:p>
            <a:pPr lvl="3"/>
            <a:r>
              <a:t>Body Level Four</a:t>
            </a:r>
          </a:p>
          <a:p>
            <a:pPr lvl="4"/>
            <a:r>
              <a:t>Body Level Five</a:t>
            </a:r>
          </a:p>
        </p:txBody>
      </p:sp>
      <p:sp>
        <p:nvSpPr>
          <p:cNvPr id="69"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6" name="Body Level One…"/>
          <p:cNvSpPr txBox="1"/>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77"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pic>
        <p:nvPicPr>
          <p:cNvPr id="84" name="embossed_background_hd.jpeg" descr="embossed_background_hd.jpeg"/>
          <p:cNvPicPr>
            <a:picLocks noChangeAspect="1"/>
          </p:cNvPicPr>
          <p:nvPr/>
        </p:nvPicPr>
        <p:blipFill>
          <a:blip r:embed="rId2">
            <a:extLst/>
          </a:blip>
          <a:stretch>
            <a:fillRect/>
          </a:stretch>
        </p:blipFill>
        <p:spPr>
          <a:xfrm>
            <a:off x="1016000" y="1054100"/>
            <a:ext cx="22352000" cy="11595100"/>
          </a:xfrm>
          <a:prstGeom prst="rect">
            <a:avLst/>
          </a:prstGeom>
          <a:ln w="12700">
            <a:miter lim="400000"/>
          </a:ln>
        </p:spPr>
      </p:pic>
      <p:sp>
        <p:nvSpPr>
          <p:cNvPr id="85" name="Image"/>
          <p:cNvSpPr/>
          <p:nvPr>
            <p:ph type="pic" sz="half" idx="21"/>
          </p:nvPr>
        </p:nvSpPr>
        <p:spPr>
          <a:xfrm>
            <a:off x="12814300" y="5003800"/>
            <a:ext cx="10185400" cy="7530467"/>
          </a:xfrm>
          <a:prstGeom prst="rect">
            <a:avLst/>
          </a:prstGeom>
          <a:ln w="9525">
            <a:round/>
          </a:ln>
        </p:spPr>
        <p:txBody>
          <a:bodyPr lIns="91439" tIns="45719" rIns="91439" bIns="45719" anchor="t">
            <a:noAutofit/>
          </a:bodyPr>
          <a:lstStyle/>
          <a:p>
            <a:pPr/>
          </a:p>
        </p:txBody>
      </p:sp>
      <p:sp>
        <p:nvSpPr>
          <p:cNvPr id="86" name="Image"/>
          <p:cNvSpPr/>
          <p:nvPr>
            <p:ph type="pic" sz="half" idx="22"/>
          </p:nvPr>
        </p:nvSpPr>
        <p:spPr>
          <a:xfrm>
            <a:off x="12812117" y="55033"/>
            <a:ext cx="10202334" cy="6798734"/>
          </a:xfrm>
          <a:prstGeom prst="rect">
            <a:avLst/>
          </a:prstGeom>
          <a:ln w="9525">
            <a:round/>
          </a:ln>
        </p:spPr>
        <p:txBody>
          <a:bodyPr lIns="91439" tIns="45719" rIns="91439" bIns="45719" anchor="t">
            <a:noAutofit/>
          </a:bodyPr>
          <a:lstStyle/>
          <a:p>
            <a:pPr/>
          </a:p>
        </p:txBody>
      </p:sp>
      <p:sp>
        <p:nvSpPr>
          <p:cNvPr id="87" name="Image"/>
          <p:cNvSpPr/>
          <p:nvPr>
            <p:ph type="pic" idx="23"/>
          </p:nvPr>
        </p:nvSpPr>
        <p:spPr>
          <a:xfrm>
            <a:off x="1383287" y="-835415"/>
            <a:ext cx="11181647" cy="15476414"/>
          </a:xfrm>
          <a:prstGeom prst="rect">
            <a:avLst/>
          </a:prstGeom>
          <a:ln w="9525">
            <a:round/>
          </a:ln>
        </p:spPr>
        <p:txBody>
          <a:bodyPr lIns="91439" tIns="45719" rIns="91439" bIns="45719" anchor="t">
            <a:noAutofit/>
          </a:bodyPr>
          <a:lstStyle/>
          <a:p>
            <a:pPr/>
          </a:p>
        </p:txBody>
      </p:sp>
      <p:sp>
        <p:nvSpPr>
          <p:cNvPr id="88"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5" name="-Johnny Appleseed"/>
          <p:cNvSpPr txBox="1"/>
          <p:nvPr>
            <p:ph type="body" sz="quarter" idx="21"/>
          </p:nvPr>
        </p:nvSpPr>
        <p:spPr>
          <a:xfrm>
            <a:off x="2387600" y="8991600"/>
            <a:ext cx="19634200" cy="647700"/>
          </a:xfrm>
          <a:prstGeom prst="rect">
            <a:avLst/>
          </a:prstGeom>
        </p:spPr>
        <p:txBody>
          <a:bodyPr>
            <a:spAutoFit/>
          </a:bodyPr>
          <a:lstStyle>
            <a:lvl1pPr marL="0" indent="0" algn="ctr">
              <a:lnSpc>
                <a:spcPct val="100000"/>
              </a:lnSpc>
              <a:spcBef>
                <a:spcPts val="0"/>
              </a:spcBef>
              <a:buSzTx/>
              <a:buNone/>
              <a:defRPr i="1" sz="3800"/>
            </a:lvl1pPr>
          </a:lstStyle>
          <a:p>
            <a:pPr/>
            <a:r>
              <a:t>-Johnny Appleseed</a:t>
            </a:r>
          </a:p>
        </p:txBody>
      </p:sp>
      <p:sp>
        <p:nvSpPr>
          <p:cNvPr id="96" name="“Type a quote here.”"/>
          <p:cNvSpPr txBox="1"/>
          <p:nvPr>
            <p:ph type="body" sz="quarter" idx="22"/>
          </p:nvPr>
        </p:nvSpPr>
        <p:spPr>
          <a:xfrm>
            <a:off x="2387600" y="6108700"/>
            <a:ext cx="19621500" cy="736600"/>
          </a:xfrm>
          <a:prstGeom prst="rect">
            <a:avLst/>
          </a:prstGeom>
        </p:spPr>
        <p:txBody>
          <a:bodyPr>
            <a:spAutoFit/>
          </a:bodyPr>
          <a:lstStyle>
            <a:lvl1pPr marL="0" indent="0" algn="ctr">
              <a:lnSpc>
                <a:spcPct val="155000"/>
              </a:lnSpc>
              <a:spcBef>
                <a:spcPts val="3400"/>
              </a:spcBef>
              <a:buSzTx/>
              <a:buNone/>
              <a:defRPr sz="4400"/>
            </a:lvl1pPr>
          </a:lstStyle>
          <a:p>
            <a:pPr/>
            <a:r>
              <a:t>“Type a quote here.”</a:t>
            </a:r>
          </a:p>
        </p:txBody>
      </p:sp>
      <p:sp>
        <p:nvSpPr>
          <p:cNvPr id="97"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4" name="Image"/>
          <p:cNvSpPr/>
          <p:nvPr>
            <p:ph type="pic" idx="21"/>
          </p:nvPr>
        </p:nvSpPr>
        <p:spPr>
          <a:xfrm>
            <a:off x="0" y="-4064000"/>
            <a:ext cx="24384000" cy="18028050"/>
          </a:xfrm>
          <a:prstGeom prst="rect">
            <a:avLst/>
          </a:prstGeom>
        </p:spPr>
        <p:txBody>
          <a:bodyPr lIns="91439" tIns="45719" rIns="91439" bIns="45719" anchor="t">
            <a:noAutofit/>
          </a:bodyPr>
          <a:lstStyle/>
          <a:p>
            <a:pPr/>
          </a:p>
        </p:txBody>
      </p:sp>
      <p:sp>
        <p:nvSpPr>
          <p:cNvPr id="105"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1549400" y="5257800"/>
            <a:ext cx="21285200" cy="3200400"/>
          </a:xfrm>
          <a:prstGeom prst="rect">
            <a:avLst/>
          </a:prstGeom>
          <a:ln w="12700">
            <a:miter lim="400000"/>
          </a:ln>
          <a:effectLst>
            <a:outerShdw sx="100000" sy="100000" kx="0" ky="0" algn="b" rotWithShape="0" blurRad="25400" dist="12700" dir="5400000">
              <a:srgbClr val="FFFFFF"/>
            </a:outerShdw>
          </a:effectLst>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1549400" y="1155700"/>
            <a:ext cx="21285200" cy="11391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01500" y="12649200"/>
            <a:ext cx="419100" cy="508000"/>
          </a:xfrm>
          <a:prstGeom prst="rect">
            <a:avLst/>
          </a:prstGeom>
          <a:ln w="12700">
            <a:miter lim="400000"/>
          </a:ln>
          <a:effectLst>
            <a:outerShdw sx="100000" sy="100000" kx="0" ky="0" algn="b" rotWithShape="0" blurRad="12700" dist="12700" dir="5400000">
              <a:srgbClr val="FFFFFF">
                <a:alpha val="20000"/>
              </a:srgbClr>
            </a:outerShdw>
          </a:effectLst>
        </p:spPr>
        <p:txBody>
          <a:bodyPr wrap="none" lIns="50800" tIns="50800" rIns="50800" bIns="50800">
            <a:spAutoFit/>
          </a:bodyPr>
          <a:lstStyle>
            <a:lvl1pPr>
              <a:lnSpc>
                <a:spcPct val="100000"/>
              </a:lnSpc>
              <a:defRPr sz="2400">
                <a:latin typeface="Palatino"/>
                <a:ea typeface="Palatino"/>
                <a:cs typeface="Palatino"/>
                <a:sym typeface="Palatino"/>
              </a:defRPr>
            </a:lvl1pPr>
          </a:lstStyle>
          <a:p>
            <a:pPr>
              <a:defRPr>
                <a:effectLst/>
              </a:defRPr>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xmlns:p14="http://schemas.microsoft.com/office/powerpoint/2010/main" spd="med" advClick="1"/>
  <p:txStyles>
    <p:titleStyle>
      <a:lvl1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1pPr>
      <a:lvl2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2pPr>
      <a:lvl3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3pPr>
      <a:lvl4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4pPr>
      <a:lvl5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5pPr>
      <a:lvl6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6pPr>
      <a:lvl7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7pPr>
      <a:lvl8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8pPr>
      <a:lvl9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9pPr>
    </p:titleStyle>
    <p:bodyStyle>
      <a:lvl1pPr marL="6096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1pPr>
      <a:lvl2pPr marL="12192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2pPr>
      <a:lvl3pPr marL="18288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3pPr>
      <a:lvl4pPr marL="24384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4pPr>
      <a:lvl5pPr marL="30480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5pPr>
      <a:lvl6pPr marL="36576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6pPr>
      <a:lvl7pPr marL="42672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7pPr>
      <a:lvl8pPr marL="48768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8pPr>
      <a:lvl9pPr marL="54864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png"/><Relationship Id="rId3" Type="http://schemas.openxmlformats.org/officeDocument/2006/relationships/image" Target="../media/image5.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7.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1.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 name="Week 11"/>
          <p:cNvSpPr txBox="1"/>
          <p:nvPr>
            <p:ph type="ctrTitle"/>
          </p:nvPr>
        </p:nvSpPr>
        <p:spPr>
          <a:prstGeom prst="rect">
            <a:avLst/>
          </a:prstGeom>
        </p:spPr>
        <p:txBody>
          <a:bodyPr/>
          <a:lstStyle/>
          <a:p>
            <a:pPr/>
            <a:r>
              <a:t>Week 11</a:t>
            </a:r>
          </a:p>
        </p:txBody>
      </p:sp>
      <p:sp>
        <p:nvSpPr>
          <p:cNvPr id="122" name="Recovering a Sense of Autonomy"/>
          <p:cNvSpPr txBox="1"/>
          <p:nvPr>
            <p:ph type="subTitle" sz="quarter" idx="1"/>
          </p:nvPr>
        </p:nvSpPr>
        <p:spPr>
          <a:prstGeom prst="rect">
            <a:avLst/>
          </a:prstGeom>
        </p:spPr>
        <p:txBody>
          <a:bodyPr/>
          <a:lstStyle/>
          <a:p>
            <a:pPr/>
            <a:r>
              <a:t>Recovering a Sense of Autonomy</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 name="-Julia Cameron"/>
          <p:cNvSpPr txBox="1"/>
          <p:nvPr>
            <p:ph type="body" idx="21"/>
          </p:nvPr>
        </p:nvSpPr>
        <p:spPr>
          <a:prstGeom prst="rect">
            <a:avLst/>
          </a:prstGeom>
        </p:spPr>
        <p:txBody>
          <a:bodyPr/>
          <a:lstStyle/>
          <a:p>
            <a:pPr/>
            <a:r>
              <a:t>-Julia Cameron</a:t>
            </a:r>
          </a:p>
        </p:txBody>
      </p:sp>
      <p:sp>
        <p:nvSpPr>
          <p:cNvPr id="125" name="“This week we focus on our artistic autonomy. We examine the ongoing ways in which we must nurture and accept ourselves as artists. We explore the behaviors that can strengthen our spiritual base and, therefore, our creative power. We take a special look"/>
          <p:cNvSpPr txBox="1"/>
          <p:nvPr>
            <p:ph type="body" idx="22"/>
          </p:nvPr>
        </p:nvSpPr>
        <p:spPr>
          <a:xfrm>
            <a:off x="2387600" y="4140199"/>
            <a:ext cx="19621500" cy="4673601"/>
          </a:xfrm>
          <a:prstGeom prst="rect">
            <a:avLst/>
          </a:prstGeom>
        </p:spPr>
        <p:txBody>
          <a:bodyPr/>
          <a:lstStyle/>
          <a:p>
            <a:pPr/>
            <a:r>
              <a:t>“This week we focus on our artistic autonomy. We examine the ongoing ways in which we must nurture and accept ourselves as artists. We explore the behaviors that can strengthen our spiritual base and, therefore, our creative power. We take a special look at the ways in which success must be handled in order that we not sabotage our freedom.”</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 name="acceptance"/>
          <p:cNvSpPr txBox="1"/>
          <p:nvPr>
            <p:ph type="title"/>
          </p:nvPr>
        </p:nvSpPr>
        <p:spPr>
          <a:prstGeom prst="rect">
            <a:avLst/>
          </a:prstGeom>
        </p:spPr>
        <p:txBody>
          <a:bodyPr/>
          <a:lstStyle/>
          <a:p>
            <a:pPr/>
            <a:r>
              <a:t>acceptance</a:t>
            </a:r>
          </a:p>
        </p:txBody>
      </p:sp>
      <p:sp>
        <p:nvSpPr>
          <p:cNvPr id="128" name="“I AM AN ARTIST. As an artist, I may need a different mix of stability and flow from other people. I may find that a nine-to-five job steadies me and leaves me freer to create. Or I may find that a nine-to-five drains me of energy and leaves me unable to"/>
          <p:cNvSpPr txBox="1"/>
          <p:nvPr>
            <p:ph type="body" idx="1"/>
          </p:nvPr>
        </p:nvSpPr>
        <p:spPr>
          <a:xfrm>
            <a:off x="721371" y="3181699"/>
            <a:ext cx="23071418" cy="10006902"/>
          </a:xfrm>
          <a:prstGeom prst="rect">
            <a:avLst/>
          </a:prstGeom>
        </p:spPr>
        <p:txBody>
          <a:bodyPr/>
          <a:lstStyle/>
          <a:p>
            <a:pPr marL="329184" indent="-329184" defTabSz="445770">
              <a:spcBef>
                <a:spcPts val="3900"/>
              </a:spcBef>
              <a:buBlip>
                <a:blip r:embed="rId2"/>
              </a:buBlip>
              <a:defRPr sz="2700">
                <a:effectLst>
                  <a:outerShdw sx="100000" sy="100000" kx="0" ky="0" algn="b" rotWithShape="0" blurRad="13716" dist="6858" dir="0">
                    <a:srgbClr val="FFFFFF">
                      <a:alpha val="45000"/>
                    </a:srgbClr>
                  </a:outerShdw>
                </a:effectLst>
              </a:defRPr>
            </a:pPr>
            <a:r>
              <a:t>“I AM AN ARTIST. As an artist, I may need a different mix of stability and flow from other people. I may find that a nine-to-five job steadies me and leaves me freer to create. Or I may find that a nine-to-five drains me of energy and leaves me unable to create. I must experiment with what works for me.”</a:t>
            </a:r>
          </a:p>
          <a:p>
            <a:pPr marL="329184" indent="-329184" defTabSz="445770">
              <a:spcBef>
                <a:spcPts val="3900"/>
              </a:spcBef>
              <a:buBlip>
                <a:blip r:embed="rId2"/>
              </a:buBlip>
              <a:defRPr sz="2700">
                <a:effectLst>
                  <a:outerShdw sx="100000" sy="100000" kx="0" ky="0" algn="b" rotWithShape="0" blurRad="13716" dist="6858" dir="0">
                    <a:srgbClr val="FFFFFF">
                      <a:alpha val="45000"/>
                    </a:srgbClr>
                  </a:outerShdw>
                </a:effectLst>
              </a:defRPr>
            </a:pPr>
            <a:r>
              <a:t>“An artist’s cash flow is typically erratic. No law says we must be broke all the time, but the odds are good we may be broke some of the time.” → good work won’t sell, market is bad right now, factors out of our control → “Being true to the inner artist often results in work that sells—but not always.”</a:t>
            </a:r>
          </a:p>
          <a:p>
            <a:pPr marL="329184" indent="-329184" defTabSz="445770">
              <a:spcBef>
                <a:spcPts val="3900"/>
              </a:spcBef>
              <a:buBlip>
                <a:blip r:embed="rId2"/>
              </a:buBlip>
              <a:defRPr sz="2700">
                <a:effectLst>
                  <a:outerShdw sx="100000" sy="100000" kx="0" ky="0" algn="b" rotWithShape="0" blurRad="13716" dist="6858" dir="0">
                    <a:srgbClr val="FFFFFF">
                      <a:alpha val="45000"/>
                    </a:srgbClr>
                  </a:outerShdw>
                </a:effectLst>
              </a:defRPr>
            </a:pPr>
            <a:r>
              <a:t>“I have to free myself from determining my value and the value of my work by my work’s market value. The idea that money validates my credibility is very hard to shake.” </a:t>
            </a:r>
          </a:p>
          <a:p>
            <a:pPr marL="329184" indent="-329184" defTabSz="445770">
              <a:spcBef>
                <a:spcPts val="3900"/>
              </a:spcBef>
              <a:buBlip>
                <a:blip r:embed="rId2"/>
              </a:buBlip>
              <a:defRPr sz="2700">
                <a:effectLst>
                  <a:outerShdw sx="100000" sy="100000" kx="0" ky="0" algn="b" rotWithShape="0" blurRad="13716" dist="6858" dir="0">
                    <a:srgbClr val="FFFFFF">
                      <a:alpha val="45000"/>
                    </a:srgbClr>
                  </a:outerShdw>
                </a:effectLst>
              </a:defRPr>
            </a:pPr>
            <a:r>
              <a:t>“I must learn that as an artist my credibility lies with me, and my work (and God).” </a:t>
            </a:r>
          </a:p>
          <a:p>
            <a:pPr marL="329184" indent="-329184" defTabSz="445770">
              <a:spcBef>
                <a:spcPts val="3900"/>
              </a:spcBef>
              <a:buBlip>
                <a:blip r:embed="rId2"/>
              </a:buBlip>
              <a:defRPr sz="2700">
                <a:effectLst>
                  <a:outerShdw sx="100000" sy="100000" kx="0" ky="0" algn="b" rotWithShape="0" blurRad="13716" dist="6858" dir="0">
                    <a:srgbClr val="FFFFFF">
                      <a:alpha val="45000"/>
                    </a:srgbClr>
                  </a:outerShdw>
                </a:effectLst>
              </a:defRPr>
            </a:pPr>
            <a:r>
              <a:t>“I need to create what wants to be created. I cannot plan a career to unfold in a sensible direction dictated by cash flow and marketing strategies. Those things are fine; but too much attention to them can stifle the child within, who gets scared and angered when continually put off. Children, as we all know, do not deal well with ‘Later. Not now.’”</a:t>
            </a:r>
          </a:p>
          <a:p>
            <a:pPr marL="329184" indent="-329184" defTabSz="445770">
              <a:spcBef>
                <a:spcPts val="3900"/>
              </a:spcBef>
              <a:buBlip>
                <a:blip r:embed="rId2"/>
              </a:buBlip>
              <a:defRPr sz="2700">
                <a:effectLst>
                  <a:outerShdw sx="100000" sy="100000" kx="0" ky="0" algn="b" rotWithShape="0" blurRad="13716" dist="6858" dir="0">
                    <a:srgbClr val="FFFFFF">
                      <a:alpha val="45000"/>
                    </a:srgbClr>
                  </a:outerShdw>
                </a:effectLst>
              </a:defRPr>
            </a:pPr>
            <a:r>
              <a:t>“Since my artist is a child, the natural child within, I must make some concessions to its sense of timing. Some concessions does not mean total irresponsibility.”</a:t>
            </a:r>
          </a:p>
          <a:p>
            <a:pPr marL="329184" indent="-329184" defTabSz="445770">
              <a:spcBef>
                <a:spcPts val="3900"/>
              </a:spcBef>
              <a:buBlip>
                <a:blip r:embed="rId2"/>
              </a:buBlip>
              <a:defRPr sz="2700">
                <a:effectLst>
                  <a:outerShdw sx="100000" sy="100000" kx="0" ky="0" algn="b" rotWithShape="0" blurRad="13716" dist="6858" dir="0">
                    <a:srgbClr val="FFFFFF">
                      <a:alpha val="45000"/>
                    </a:srgbClr>
                  </a:outerShdw>
                </a:effectLst>
              </a:defRPr>
            </a:pPr>
            <a:r>
              <a:t>“Sometimes I will write badly, draw badly, paint badly, perform badly. I have a right to do that to get to the other side. Creativity is its own reward.”</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28">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2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2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28">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28">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28">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28">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128">
                                            <p:txEl>
                                              <p:pRg st="6" end="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28"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 name="acceptance"/>
          <p:cNvSpPr txBox="1"/>
          <p:nvPr>
            <p:ph type="title"/>
          </p:nvPr>
        </p:nvSpPr>
        <p:spPr>
          <a:prstGeom prst="rect">
            <a:avLst/>
          </a:prstGeom>
        </p:spPr>
        <p:txBody>
          <a:bodyPr/>
          <a:lstStyle/>
          <a:p>
            <a:pPr/>
            <a:r>
              <a:t>acceptance</a:t>
            </a:r>
          </a:p>
        </p:txBody>
      </p:sp>
      <p:sp>
        <p:nvSpPr>
          <p:cNvPr id="131" name="“As an artist, I must be very careful to surround myself with people who nurture my artist—not people who try to overly domesticate it for my own good. Certain friendships will kick off my artistic imagination and others will deaden it.”…"/>
          <p:cNvSpPr txBox="1"/>
          <p:nvPr>
            <p:ph type="body" idx="1"/>
          </p:nvPr>
        </p:nvSpPr>
        <p:spPr>
          <a:xfrm>
            <a:off x="721371" y="3181699"/>
            <a:ext cx="22941257" cy="10006902"/>
          </a:xfrm>
          <a:prstGeom prst="rect">
            <a:avLst/>
          </a:prstGeom>
        </p:spPr>
        <p:txBody>
          <a:bodyPr/>
          <a:lstStyle/>
          <a:p>
            <a:pPr marL="335280" indent="-335280" defTabSz="454025">
              <a:spcBef>
                <a:spcPts val="4000"/>
              </a:spcBef>
              <a:buBlip>
                <a:blip r:embed="rId2"/>
              </a:buBlip>
              <a:defRPr sz="2750">
                <a:effectLst>
                  <a:outerShdw sx="100000" sy="100000" kx="0" ky="0" algn="b" rotWithShape="0" blurRad="13970" dist="6985" dir="0">
                    <a:srgbClr val="FFFFFF">
                      <a:alpha val="45000"/>
                    </a:srgbClr>
                  </a:outerShdw>
                </a:effectLst>
              </a:defRPr>
            </a:pPr>
            <a:r>
              <a:t>“As an artist, I must be very careful to surround myself with people who nurture my artist—not people who try to overly domesticate it for my own good. Certain friendships will kick off my artistic imagination and others will deaden it.”</a:t>
            </a:r>
          </a:p>
          <a:p>
            <a:pPr marL="335280" indent="-335280" defTabSz="454025">
              <a:spcBef>
                <a:spcPts val="4000"/>
              </a:spcBef>
              <a:buBlip>
                <a:blip r:embed="rId2"/>
              </a:buBlip>
              <a:defRPr sz="2750">
                <a:effectLst>
                  <a:outerShdw sx="100000" sy="100000" kx="0" ky="0" algn="b" rotWithShape="0" blurRad="13970" dist="6985" dir="0">
                    <a:srgbClr val="FFFFFF">
                      <a:alpha val="45000"/>
                    </a:srgbClr>
                  </a:outerShdw>
                </a:effectLst>
              </a:defRPr>
            </a:pPr>
            <a:r>
              <a:t>"As an artist, my self-respect comes from doing the work. One performance at a time, one gig at a time, one painting at a time.”</a:t>
            </a:r>
          </a:p>
          <a:p>
            <a:pPr marL="335280" indent="-335280" defTabSz="454025">
              <a:spcBef>
                <a:spcPts val="4000"/>
              </a:spcBef>
              <a:buBlip>
                <a:blip r:embed="rId2"/>
              </a:buBlip>
              <a:defRPr sz="2750">
                <a:effectLst>
                  <a:outerShdw sx="100000" sy="100000" kx="0" ky="0" algn="b" rotWithShape="0" blurRad="13970" dist="6985" dir="0">
                    <a:srgbClr val="FFFFFF">
                      <a:alpha val="45000"/>
                    </a:srgbClr>
                  </a:outerShdw>
                </a:effectLst>
              </a:defRPr>
            </a:pPr>
            <a:r>
              <a:t>“Throughout it all, daily, I show up at the morning pages”</a:t>
            </a:r>
          </a:p>
          <a:p>
            <a:pPr marL="335280" indent="-335280" defTabSz="454025">
              <a:spcBef>
                <a:spcPts val="4000"/>
              </a:spcBef>
              <a:buBlip>
                <a:blip r:embed="rId2"/>
              </a:buBlip>
              <a:defRPr sz="2750">
                <a:effectLst>
                  <a:outerShdw sx="100000" sy="100000" kx="0" ky="0" algn="b" rotWithShape="0" blurRad="13970" dist="6985" dir="0">
                    <a:srgbClr val="FFFFFF">
                      <a:alpha val="45000"/>
                    </a:srgbClr>
                  </a:outerShdw>
                </a:effectLst>
              </a:defRPr>
            </a:pPr>
            <a:r>
              <a:t>“As an artist, I can literally die from boredom. I kill myself when I fail to nurture my artist child because I am acting like somebody else’s idea of an adult. The more I nurture my artist child, the more adult I am able to appear. Spoiling my artist means it will let me type a business letter. Ignoring my artist means a grinding depression.”</a:t>
            </a:r>
          </a:p>
          <a:p>
            <a:pPr marL="335280" indent="-335280" defTabSz="454025">
              <a:spcBef>
                <a:spcPts val="4000"/>
              </a:spcBef>
              <a:buBlip>
                <a:blip r:embed="rId2"/>
              </a:buBlip>
              <a:defRPr sz="2750">
                <a:effectLst>
                  <a:outerShdw sx="100000" sy="100000" kx="0" ky="0" algn="b" rotWithShape="0" blurRad="13970" dist="6985" dir="0">
                    <a:srgbClr val="FFFFFF">
                      <a:alpha val="45000"/>
                    </a:srgbClr>
                  </a:outerShdw>
                </a:effectLst>
              </a:defRPr>
            </a:pPr>
            <a:r>
              <a:t>“Creativity is oxygen for our souls.” → when we can’t create “we will react as if we are fighting for our lives— we are.” </a:t>
            </a:r>
          </a:p>
          <a:p>
            <a:pPr marL="335280" indent="-335280" defTabSz="454025">
              <a:spcBef>
                <a:spcPts val="4000"/>
              </a:spcBef>
              <a:buBlip>
                <a:blip r:embed="rId2"/>
              </a:buBlip>
              <a:defRPr sz="2750">
                <a:effectLst>
                  <a:outerShdw sx="100000" sy="100000" kx="0" ky="0" algn="b" rotWithShape="0" blurRad="13970" dist="6985" dir="0">
                    <a:srgbClr val="FFFFFF">
                      <a:alpha val="45000"/>
                    </a:srgbClr>
                  </a:outerShdw>
                </a:effectLst>
              </a:defRPr>
            </a:pPr>
            <a:r>
              <a:t>“To be an artist is to recognize the particular. To appreciate the peculiar. To allow a sense of play in your relationship to accepted standards. To ask the question “Why?” To be an artist is to risk admitting that much of what is money, property, and prestige strikes you as just a little silly. “</a:t>
            </a:r>
          </a:p>
          <a:p>
            <a:pPr marL="335280" indent="-335280" defTabSz="454025">
              <a:spcBef>
                <a:spcPts val="4000"/>
              </a:spcBef>
              <a:buBlip>
                <a:blip r:embed="rId2"/>
              </a:buBlip>
              <a:defRPr sz="2750">
                <a:effectLst>
                  <a:outerShdw sx="100000" sy="100000" kx="0" ky="0" algn="b" rotWithShape="0" blurRad="13970" dist="6985" dir="0">
                    <a:srgbClr val="FFFFFF">
                      <a:alpha val="45000"/>
                    </a:srgbClr>
                  </a:outerShdw>
                </a:effectLst>
              </a:defRPr>
            </a:pPr>
            <a:r>
              <a:t>“To be an artist is to acknowledge the astonishing.”</a:t>
            </a:r>
          </a:p>
          <a:p>
            <a:pPr marL="335280" indent="-335280" defTabSz="454025">
              <a:spcBef>
                <a:spcPts val="4000"/>
              </a:spcBef>
              <a:buBlip>
                <a:blip r:embed="rId2"/>
              </a:buBlip>
              <a:defRPr sz="2750">
                <a:effectLst>
                  <a:outerShdw sx="100000" sy="100000" kx="0" ky="0" algn="b" rotWithShape="0" blurRad="13970" dist="6985" dir="0">
                    <a:srgbClr val="FFFFFF">
                      <a:alpha val="45000"/>
                    </a:srgbClr>
                  </a:outerShdw>
                </a:effectLst>
              </a:defRPr>
            </a:pPr>
            <a:r>
              <a:rPr>
                <a:solidFill>
                  <a:schemeClr val="accent1"/>
                </a:solidFill>
              </a:rPr>
              <a:t>We have been given the gift of creativity. Our use of it is a gift back to the world.</a:t>
            </a:r>
            <a:r>
              <a:t> “Accepting this bargain is the beginning of true self-acceptance.”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1">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3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31">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31">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31">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31">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31">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131">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0" presetID="1" grpId="1" fill="hold">
                                  <p:stCondLst>
                                    <p:cond delay="0"/>
                                  </p:stCondLst>
                                  <p:iterate type="el" backwards="0">
                                    <p:tmAbs val="0"/>
                                  </p:iterate>
                                  <p:childTnLst>
                                    <p:set>
                                      <p:cBhvr>
                                        <p:cTn id="36" fill="hold"/>
                                        <p:tgtEl>
                                          <p:spTgt spid="131">
                                            <p:txEl>
                                              <p:pRg st="7" end="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31"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 name="business v creativity"/>
          <p:cNvSpPr txBox="1"/>
          <p:nvPr>
            <p:ph type="title"/>
          </p:nvPr>
        </p:nvSpPr>
        <p:spPr>
          <a:xfrm>
            <a:off x="1549400" y="1693756"/>
            <a:ext cx="21285200" cy="3200401"/>
          </a:xfrm>
          <a:prstGeom prst="rect">
            <a:avLst/>
          </a:prstGeom>
        </p:spPr>
        <p:txBody>
          <a:bodyPr/>
          <a:lstStyle/>
          <a:p>
            <a:pPr/>
            <a:r>
              <a:t>business v creativity</a:t>
            </a:r>
          </a:p>
        </p:txBody>
      </p:sp>
      <p:grpSp>
        <p:nvGrpSpPr>
          <p:cNvPr id="136" name="artist's way (1).png"/>
          <p:cNvGrpSpPr/>
          <p:nvPr/>
        </p:nvGrpSpPr>
        <p:grpSpPr>
          <a:xfrm>
            <a:off x="7803616" y="3730928"/>
            <a:ext cx="8776768" cy="9221268"/>
            <a:chOff x="0" y="0"/>
            <a:chExt cx="8776766" cy="9221266"/>
          </a:xfrm>
        </p:grpSpPr>
        <p:pic>
          <p:nvPicPr>
            <p:cNvPr id="135" name="artist's way (1).png" descr="artist's way (1).png"/>
            <p:cNvPicPr>
              <a:picLocks noChangeAspect="1"/>
            </p:cNvPicPr>
            <p:nvPr/>
          </p:nvPicPr>
          <p:blipFill>
            <a:blip r:embed="rId2">
              <a:extLst/>
            </a:blip>
            <a:stretch>
              <a:fillRect/>
            </a:stretch>
          </p:blipFill>
          <p:spPr>
            <a:xfrm>
              <a:off x="12700" y="355600"/>
              <a:ext cx="8751367" cy="8751367"/>
            </a:xfrm>
            <a:prstGeom prst="rect">
              <a:avLst/>
            </a:prstGeom>
            <a:ln>
              <a:noFill/>
            </a:ln>
            <a:effectLst/>
          </p:spPr>
        </p:pic>
        <p:pic>
          <p:nvPicPr>
            <p:cNvPr id="134" name="artist's way (1).png" descr="artist's way (1).png"/>
            <p:cNvPicPr>
              <a:picLocks noChangeAspect="0"/>
            </p:cNvPicPr>
            <p:nvPr/>
          </p:nvPicPr>
          <p:blipFill>
            <a:blip r:embed="rId3">
              <a:extLst/>
            </a:blip>
            <a:stretch>
              <a:fillRect/>
            </a:stretch>
          </p:blipFill>
          <p:spPr>
            <a:xfrm>
              <a:off x="0" y="0"/>
              <a:ext cx="8776767" cy="9221267"/>
            </a:xfrm>
            <a:prstGeom prst="rect">
              <a:avLst/>
            </a:prstGeom>
            <a:effectLst/>
          </p:spPr>
        </p:pic>
      </p:gr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8" name="Untitled design.png" descr="Untitled design.png"/>
          <p:cNvPicPr>
            <a:picLocks noChangeAspect="0"/>
          </p:cNvPicPr>
          <p:nvPr>
            <p:ph type="pic" idx="21"/>
          </p:nvPr>
        </p:nvPicPr>
        <p:blipFill>
          <a:blip r:embed="rId2">
            <a:extLst/>
          </a:blip>
          <a:stretch>
            <a:fillRect/>
          </a:stretch>
        </p:blipFill>
        <p:spPr>
          <a:xfrm>
            <a:off x="14550601" y="3854450"/>
            <a:ext cx="8458201" cy="8826500"/>
          </a:xfrm>
          <a:prstGeom prst="rect">
            <a:avLst/>
          </a:prstGeom>
        </p:spPr>
      </p:pic>
      <p:sp>
        <p:nvSpPr>
          <p:cNvPr id="139" name="success"/>
          <p:cNvSpPr txBox="1"/>
          <p:nvPr>
            <p:ph type="title"/>
          </p:nvPr>
        </p:nvSpPr>
        <p:spPr>
          <a:xfrm>
            <a:off x="1549400" y="69850"/>
            <a:ext cx="21285200" cy="2857500"/>
          </a:xfrm>
          <a:prstGeom prst="rect">
            <a:avLst/>
          </a:prstGeom>
        </p:spPr>
        <p:txBody>
          <a:bodyPr/>
          <a:lstStyle/>
          <a:p>
            <a:pPr/>
            <a:r>
              <a:t>success</a:t>
            </a:r>
          </a:p>
        </p:txBody>
      </p:sp>
      <p:sp>
        <p:nvSpPr>
          <p:cNvPr id="140" name="“Creativity is an on-going practice. It is not something that can be perfected, finished, and set aside.”…"/>
          <p:cNvSpPr txBox="1"/>
          <p:nvPr>
            <p:ph type="body" sz="half" idx="1"/>
          </p:nvPr>
        </p:nvSpPr>
        <p:spPr>
          <a:xfrm>
            <a:off x="645607" y="3270401"/>
            <a:ext cx="13086127" cy="9802726"/>
          </a:xfrm>
          <a:prstGeom prst="rect">
            <a:avLst/>
          </a:prstGeom>
        </p:spPr>
        <p:txBody>
          <a:bodyPr/>
          <a:lstStyle/>
          <a:p>
            <a:pPr marL="260350" indent="-260350" defTabSz="412750">
              <a:spcBef>
                <a:spcPts val="2500"/>
              </a:spcBef>
              <a:buBlip>
                <a:blip r:embed="rId3"/>
              </a:buBlip>
              <a:defRPr sz="2200">
                <a:effectLst>
                  <a:outerShdw sx="100000" sy="100000" kx="0" ky="0" algn="b" rotWithShape="0" blurRad="12700" dist="6350" dir="0">
                    <a:srgbClr val="FFFFFF">
                      <a:alpha val="45000"/>
                    </a:srgbClr>
                  </a:outerShdw>
                </a:effectLst>
              </a:defRPr>
            </a:pPr>
            <a:r>
              <a:t>“Creativity is an </a:t>
            </a:r>
            <a:r>
              <a:rPr>
                <a:solidFill>
                  <a:schemeClr val="accent1"/>
                </a:solidFill>
              </a:rPr>
              <a:t>on-going</a:t>
            </a:r>
            <a:r>
              <a:t> practice. It is not something that can be perfected, finished, and set aside.”</a:t>
            </a:r>
          </a:p>
          <a:p>
            <a:pPr marL="260350" indent="-260350" defTabSz="412750">
              <a:spcBef>
                <a:spcPts val="2500"/>
              </a:spcBef>
              <a:buBlip>
                <a:blip r:embed="rId3"/>
              </a:buBlip>
              <a:defRPr sz="2200">
                <a:effectLst>
                  <a:outerShdw sx="100000" sy="100000" kx="0" ky="0" algn="b" rotWithShape="0" blurRad="12700" dist="6350" dir="0">
                    <a:srgbClr val="FFFFFF">
                      <a:alpha val="45000"/>
                    </a:srgbClr>
                  </a:outerShdw>
                </a:effectLst>
              </a:defRPr>
            </a:pPr>
            <a:r>
              <a:t>“It is my experience that we reach plateaus of creative attainment only to have a certain restlessness set in. Yes, we are successful. Yes, we have made it, but …  In other words, just when we get there, there disappears.”</a:t>
            </a:r>
          </a:p>
          <a:p>
            <a:pPr marL="260350" indent="-260350" defTabSz="412750">
              <a:spcBef>
                <a:spcPts val="2500"/>
              </a:spcBef>
              <a:buBlip>
                <a:blip r:embed="rId3"/>
              </a:buBlip>
              <a:defRPr sz="2200">
                <a:effectLst>
                  <a:outerShdw sx="100000" sy="100000" kx="0" ky="0" algn="b" rotWithShape="0" blurRad="12700" dist="6350" dir="0">
                    <a:srgbClr val="FFFFFF">
                      <a:alpha val="45000"/>
                    </a:srgbClr>
                  </a:outerShdw>
                </a:effectLst>
              </a:defRPr>
            </a:pPr>
            <a:r>
              <a:t>“This unfinished quality, this restless appetite for further exploration, tests us. We are asked to expand in order that we not contract.”</a:t>
            </a:r>
          </a:p>
          <a:p>
            <a:pPr marL="260350" indent="-260350" defTabSz="412750">
              <a:spcBef>
                <a:spcPts val="2500"/>
              </a:spcBef>
              <a:buBlip>
                <a:blip r:embed="rId3"/>
              </a:buBlip>
              <a:defRPr sz="2200">
                <a:effectLst>
                  <a:outerShdw sx="100000" sy="100000" kx="0" ky="0" algn="b" rotWithShape="0" blurRad="12700" dist="6350" dir="0">
                    <a:srgbClr val="FFFFFF">
                      <a:alpha val="45000"/>
                    </a:srgbClr>
                  </a:outerShdw>
                </a:effectLst>
              </a:defRPr>
            </a:pPr>
            <a:r>
              <a:t>“The choice is very simple: we can insist on resting on our laurels, or we can begin anew. The stringent requirement of a sustained creative life is the humility to start again, to begin anew.”</a:t>
            </a:r>
          </a:p>
          <a:p>
            <a:pPr marL="260350" indent="-260350" defTabSz="412750">
              <a:spcBef>
                <a:spcPts val="2500"/>
              </a:spcBef>
              <a:buBlip>
                <a:blip r:embed="rId3"/>
              </a:buBlip>
              <a:defRPr sz="2200">
                <a:effectLst>
                  <a:outerShdw sx="100000" sy="100000" kx="0" ky="0" algn="b" rotWithShape="0" blurRad="12700" dist="6350" dir="0">
                    <a:srgbClr val="FFFFFF">
                      <a:alpha val="45000"/>
                    </a:srgbClr>
                  </a:outerShdw>
                </a:effectLst>
              </a:defRPr>
            </a:pPr>
            <a:r>
              <a:t>“We insist on a straight and narrow when the Artist’s Way is a spiral path. Invested in the outer trappings of a career, we can place that investment above our inner guidance. Deciding to play by the numbers, we lose our commitment to counting ourselves and our own goals worthy.”</a:t>
            </a:r>
          </a:p>
          <a:p>
            <a:pPr marL="260350" indent="-260350" defTabSz="412750">
              <a:spcBef>
                <a:spcPts val="2500"/>
              </a:spcBef>
              <a:buBlip>
                <a:blip r:embed="rId3"/>
              </a:buBlip>
              <a:defRPr sz="2200">
                <a:effectLst>
                  <a:outerShdw sx="100000" sy="100000" kx="0" ky="0" algn="b" rotWithShape="0" blurRad="12700" dist="6350" dir="0">
                    <a:srgbClr val="FFFFFF">
                      <a:alpha val="45000"/>
                    </a:srgbClr>
                  </a:outerShdw>
                </a:effectLst>
              </a:defRPr>
            </a:pPr>
            <a:r>
              <a:t>“You don’t need to overturn a successful career in order to find creative fulfillment. It is necessary to overturn each day’s schedule slightly to allow for those small adjustments in daily trajectory that, over the long haul, alter the course and the satisfactions of our careers.” → morning pages &amp; artist date! </a:t>
            </a:r>
          </a:p>
          <a:p>
            <a:pPr marL="260350" indent="-260350" defTabSz="412750">
              <a:spcBef>
                <a:spcPts val="2500"/>
              </a:spcBef>
              <a:buBlip>
                <a:blip r:embed="rId3"/>
              </a:buBlip>
              <a:defRPr sz="2200">
                <a:effectLst>
                  <a:outerShdw sx="100000" sy="100000" kx="0" ky="0" algn="b" rotWithShape="0" blurRad="12700" dist="6350" dir="0">
                    <a:srgbClr val="FFFFFF">
                      <a:alpha val="45000"/>
                    </a:srgbClr>
                  </a:outerShdw>
                </a:effectLst>
              </a:defRPr>
            </a:pPr>
            <a:r>
              <a:t>“Artists can and do responsibly meet the demands of their business partnerships. What is more difficult and more critical is for us as artists to continue to meet the inner demand of our own artistic growth.”</a:t>
            </a:r>
          </a:p>
          <a:p>
            <a:pPr marL="260350" indent="-260350" defTabSz="412750">
              <a:spcBef>
                <a:spcPts val="2500"/>
              </a:spcBef>
              <a:buBlip>
                <a:blip r:embed="rId3"/>
              </a:buBlip>
              <a:defRPr sz="2200">
                <a:effectLst>
                  <a:outerShdw sx="100000" sy="100000" kx="0" ky="0" algn="b" rotWithShape="0" blurRad="12700" dist="6350" dir="0">
                    <a:srgbClr val="FFFFFF">
                      <a:alpha val="45000"/>
                    </a:srgbClr>
                  </a:outerShdw>
                </a:effectLst>
              </a:defRPr>
            </a:pPr>
            <a:r>
              <a:t>“In short, as success comes to us, we must be vigilant. Any success postulated on a permanent artistic plateau dooms us, and it, to failure.”</a:t>
            </a:r>
          </a:p>
        </p:txBody>
      </p:sp>
      <p:pic>
        <p:nvPicPr>
          <p:cNvPr id="141" name="artist's way.png" descr="artist's way.png"/>
          <p:cNvPicPr>
            <a:picLocks noChangeAspect="1"/>
          </p:cNvPicPr>
          <p:nvPr/>
        </p:nvPicPr>
        <p:blipFill>
          <a:blip r:embed="rId4">
            <a:extLst/>
          </a:blip>
          <a:stretch>
            <a:fillRect/>
          </a:stretch>
        </p:blipFill>
        <p:spPr>
          <a:xfrm>
            <a:off x="14366451" y="3758514"/>
            <a:ext cx="8826501" cy="882650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0">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4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40">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40">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40">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2" fill="hold">
                                  <p:stCondLst>
                                    <p:cond delay="0"/>
                                  </p:stCondLst>
                                  <p:iterate type="el" backwards="0">
                                    <p:tmAbs val="0"/>
                                  </p:iterate>
                                  <p:childTnLst>
                                    <p:set>
                                      <p:cBhvr>
                                        <p:cTn id="24" fill="hold"/>
                                        <p:tgtEl>
                                          <p:spTgt spid="141"/>
                                        </p:tgtEl>
                                        <p:attrNameLst>
                                          <p:attrName>style.visibility</p:attrName>
                                        </p:attrNameLst>
                                      </p:cBhvr>
                                      <p:to>
                                        <p:strVal val="visible"/>
                                      </p:to>
                                    </p:set>
                                  </p:childTnLst>
                                </p:cTn>
                              </p:par>
                            </p:childTnLst>
                          </p:cTn>
                        </p:par>
                        <p:par>
                          <p:cTn id="25" fill="hold">
                            <p:stCondLst>
                              <p:cond delay="0"/>
                            </p:stCondLst>
                            <p:childTnLst>
                              <p:par>
                                <p:cTn id="26" presetClass="entr" nodeType="afterEffect" presetSubtype="0" presetID="1" grpId="1" fill="hold">
                                  <p:stCondLst>
                                    <p:cond delay="0"/>
                                  </p:stCondLst>
                                  <p:iterate type="el" backwards="0">
                                    <p:tmAbs val="0"/>
                                  </p:iterate>
                                  <p:childTnLst>
                                    <p:set>
                                      <p:cBhvr>
                                        <p:cTn id="27" fill="hold"/>
                                        <p:tgtEl>
                                          <p:spTgt spid="140">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Class="entr" nodeType="clickEffect" presetSubtype="0" presetID="1" grpId="1" fill="hold">
                                  <p:stCondLst>
                                    <p:cond delay="0"/>
                                  </p:stCondLst>
                                  <p:iterate type="el" backwards="0">
                                    <p:tmAbs val="0"/>
                                  </p:iterate>
                                  <p:childTnLst>
                                    <p:set>
                                      <p:cBhvr>
                                        <p:cTn id="31" fill="hold"/>
                                        <p:tgtEl>
                                          <p:spTgt spid="140">
                                            <p:txEl>
                                              <p:pRg st="5" end="5"/>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Class="entr" nodeType="clickEffect" presetSubtype="0" presetID="1" grpId="1" fill="hold">
                                  <p:stCondLst>
                                    <p:cond delay="0"/>
                                  </p:stCondLst>
                                  <p:iterate type="el" backwards="0">
                                    <p:tmAbs val="0"/>
                                  </p:iterate>
                                  <p:childTnLst>
                                    <p:set>
                                      <p:cBhvr>
                                        <p:cTn id="35" fill="hold"/>
                                        <p:tgtEl>
                                          <p:spTgt spid="140">
                                            <p:txEl>
                                              <p:pRg st="6" end="6"/>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Class="entr" nodeType="clickEffect" presetSubtype="0" presetID="1" grpId="1" fill="hold">
                                  <p:stCondLst>
                                    <p:cond delay="0"/>
                                  </p:stCondLst>
                                  <p:iterate type="el" backwards="0">
                                    <p:tmAbs val="0"/>
                                  </p:iterate>
                                  <p:childTnLst>
                                    <p:set>
                                      <p:cBhvr>
                                        <p:cTn id="39" fill="hold"/>
                                        <p:tgtEl>
                                          <p:spTgt spid="140">
                                            <p:txEl>
                                              <p:pRg st="7" end="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1" grpId="2"/>
      <p:bldP build="p" bldLvl="5" animBg="1" rev="0" advAuto="0" spid="140" grpId="1"/>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3" name="Untitled design (1).png" descr="Untitled design (1).png"/>
          <p:cNvPicPr>
            <a:picLocks noChangeAspect="0"/>
          </p:cNvPicPr>
          <p:nvPr>
            <p:ph type="pic" idx="21"/>
          </p:nvPr>
        </p:nvPicPr>
        <p:blipFill>
          <a:blip r:embed="rId2">
            <a:extLst/>
          </a:blip>
          <a:stretch>
            <a:fillRect/>
          </a:stretch>
        </p:blipFill>
        <p:spPr>
          <a:xfrm>
            <a:off x="14550601" y="3854450"/>
            <a:ext cx="8458201" cy="8826500"/>
          </a:xfrm>
          <a:prstGeom prst="rect">
            <a:avLst/>
          </a:prstGeom>
        </p:spPr>
      </p:pic>
      <p:sp>
        <p:nvSpPr>
          <p:cNvPr id="144" name="The zen of sports"/>
          <p:cNvSpPr txBox="1"/>
          <p:nvPr>
            <p:ph type="title"/>
          </p:nvPr>
        </p:nvSpPr>
        <p:spPr>
          <a:prstGeom prst="rect">
            <a:avLst/>
          </a:prstGeom>
        </p:spPr>
        <p:txBody>
          <a:bodyPr/>
          <a:lstStyle/>
          <a:p>
            <a:pPr/>
            <a:r>
              <a:t>The zen of sports</a:t>
            </a:r>
          </a:p>
        </p:txBody>
      </p:sp>
      <p:sp>
        <p:nvSpPr>
          <p:cNvPr id="145" name="“Most blocked creatives are cerebral beings. We think of all the things we want to do but can’t. Early in recovery, we next think of all the things we want to do but don’t.”…"/>
          <p:cNvSpPr txBox="1"/>
          <p:nvPr>
            <p:ph type="body" sz="half" idx="1"/>
          </p:nvPr>
        </p:nvSpPr>
        <p:spPr>
          <a:xfrm>
            <a:off x="645607" y="3270401"/>
            <a:ext cx="13086127" cy="9802726"/>
          </a:xfrm>
          <a:prstGeom prst="rect">
            <a:avLst/>
          </a:prstGeom>
        </p:spPr>
        <p:txBody>
          <a:bodyPr/>
          <a:lstStyle/>
          <a:p>
            <a:pPr marL="328040" indent="-328040" defTabSz="520065">
              <a:spcBef>
                <a:spcPts val="3200"/>
              </a:spcBef>
              <a:buBlip>
                <a:blip r:embed="rId3"/>
              </a:buBlip>
              <a:defRPr sz="2772">
                <a:effectLst>
                  <a:outerShdw sx="100000" sy="100000" kx="0" ky="0" algn="b" rotWithShape="0" blurRad="16002" dist="8001" dir="0">
                    <a:srgbClr val="FFFFFF">
                      <a:alpha val="45000"/>
                    </a:srgbClr>
                  </a:outerShdw>
                </a:effectLst>
              </a:defRPr>
            </a:pPr>
            <a:r>
              <a:t>“Most blocked creatives are cerebral beings. We think of all the things we want to do but can’t. Early in recovery, we next think of all the things we want to do but don’t.”</a:t>
            </a:r>
          </a:p>
          <a:p>
            <a:pPr marL="328040" indent="-328040" defTabSz="520065">
              <a:spcBef>
                <a:spcPts val="3200"/>
              </a:spcBef>
              <a:buBlip>
                <a:blip r:embed="rId3"/>
              </a:buBlip>
              <a:defRPr sz="2772">
                <a:effectLst>
                  <a:outerShdw sx="100000" sy="100000" kx="0" ky="0" algn="b" rotWithShape="0" blurRad="16002" dist="8001" dir="0">
                    <a:srgbClr val="FFFFFF">
                      <a:alpha val="45000"/>
                    </a:srgbClr>
                  </a:outerShdw>
                </a:effectLst>
              </a:defRPr>
            </a:pPr>
            <a:r>
              <a:t>“In order to effect a real recovery, one that lasts, we need to move out of the head and into a body of work. To do this, we must first of all move into the body.”</a:t>
            </a:r>
          </a:p>
          <a:p>
            <a:pPr marL="328040" indent="-328040" defTabSz="520065">
              <a:spcBef>
                <a:spcPts val="3200"/>
              </a:spcBef>
              <a:buBlip>
                <a:blip r:embed="rId3"/>
              </a:buBlip>
              <a:defRPr sz="2772">
                <a:effectLst>
                  <a:outerShdw sx="100000" sy="100000" kx="0" ky="0" algn="b" rotWithShape="0" blurRad="16002" dist="8001" dir="0">
                    <a:srgbClr val="FFFFFF">
                      <a:alpha val="45000"/>
                    </a:srgbClr>
                  </a:outerShdw>
                </a:effectLst>
              </a:defRPr>
            </a:pPr>
            <a:r>
              <a:t>Take a 20min walk a day; think of it like a moving meditation. “The object is to stretch your mind more than your body, so there doesn’t need to be an emphasis on fitness, although eventual fitness is a likely result.” → walk/run/swim/cycle </a:t>
            </a:r>
          </a:p>
          <a:p>
            <a:pPr marL="328040" indent="-328040" defTabSz="520065">
              <a:spcBef>
                <a:spcPts val="3200"/>
              </a:spcBef>
              <a:buBlip>
                <a:blip r:embed="rId3"/>
              </a:buBlip>
              <a:defRPr sz="2772">
                <a:effectLst>
                  <a:outerShdw sx="100000" sy="100000" kx="0" ky="0" algn="b" rotWithShape="0" blurRad="16002" dist="8001" dir="0">
                    <a:srgbClr val="FFFFFF">
                      <a:alpha val="45000"/>
                    </a:srgbClr>
                  </a:outerShdw>
                </a:effectLst>
              </a:defRPr>
            </a:pPr>
            <a:r>
              <a:t>“The goal is to connect to a world outside of us, to lose the obsessive self-focus of self-exploration and, simply, explore.”</a:t>
            </a:r>
          </a:p>
          <a:p>
            <a:pPr marL="328040" indent="-328040" defTabSz="520065">
              <a:spcBef>
                <a:spcPts val="3200"/>
              </a:spcBef>
              <a:buBlip>
                <a:blip r:embed="rId3"/>
              </a:buBlip>
              <a:defRPr sz="2772">
                <a:effectLst>
                  <a:outerShdw sx="100000" sy="100000" kx="0" ky="0" algn="b" rotWithShape="0" blurRad="16002" dist="8001" dir="0">
                    <a:srgbClr val="FFFFFF">
                      <a:alpha val="45000"/>
                    </a:srgbClr>
                  </a:outerShdw>
                </a:effectLst>
              </a:defRPr>
            </a:pPr>
            <a:r>
              <a:t>“As we said before, we learn by going where we have to go. Exercise is often the going that moves us from stagnation to inspiration, from problem to solution, from self-pity to self-respect. We </a:t>
            </a:r>
            <a:r>
              <a:rPr i="1"/>
              <a:t>do</a:t>
            </a:r>
            <a:r>
              <a:t> learn by going.”</a:t>
            </a:r>
          </a:p>
          <a:p>
            <a:pPr marL="328040" indent="-328040" defTabSz="520065">
              <a:spcBef>
                <a:spcPts val="3200"/>
              </a:spcBef>
              <a:buBlip>
                <a:blip r:embed="rId3"/>
              </a:buBlip>
              <a:defRPr sz="2772">
                <a:effectLst>
                  <a:outerShdw sx="100000" sy="100000" kx="0" ky="0" algn="b" rotWithShape="0" blurRad="16002" dist="8001" dir="0">
                    <a:srgbClr val="FFFFFF">
                      <a:alpha val="45000"/>
                    </a:srgbClr>
                  </a:outerShdw>
                </a:effectLst>
              </a:defRPr>
            </a:pPr>
            <a:r>
              <a:t>Webster’s definition of exercise: “the act of bringing into play or realizing in action”</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4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4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4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45">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45">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45">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45" grpId="1"/>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7" name="artist's way.png" descr="artist's way.png"/>
          <p:cNvPicPr>
            <a:picLocks noChangeAspect="0"/>
          </p:cNvPicPr>
          <p:nvPr>
            <p:ph type="pic" idx="21"/>
          </p:nvPr>
        </p:nvPicPr>
        <p:blipFill>
          <a:blip r:embed="rId2">
            <a:extLst/>
          </a:blip>
          <a:stretch>
            <a:fillRect/>
          </a:stretch>
        </p:blipFill>
        <p:spPr>
          <a:xfrm>
            <a:off x="14550601" y="3854450"/>
            <a:ext cx="8458201" cy="8826500"/>
          </a:xfrm>
          <a:prstGeom prst="rect">
            <a:avLst/>
          </a:prstGeom>
        </p:spPr>
      </p:pic>
      <p:sp>
        <p:nvSpPr>
          <p:cNvPr id="148" name="artist’s altar"/>
          <p:cNvSpPr txBox="1"/>
          <p:nvPr>
            <p:ph type="title"/>
          </p:nvPr>
        </p:nvSpPr>
        <p:spPr>
          <a:prstGeom prst="rect">
            <a:avLst/>
          </a:prstGeom>
        </p:spPr>
        <p:txBody>
          <a:bodyPr/>
          <a:lstStyle/>
          <a:p>
            <a:pPr/>
            <a:r>
              <a:t>artist’s altar </a:t>
            </a:r>
          </a:p>
        </p:txBody>
      </p:sp>
      <p:sp>
        <p:nvSpPr>
          <p:cNvPr id="149" name="“Morning pages as meditation.”…"/>
          <p:cNvSpPr txBox="1"/>
          <p:nvPr>
            <p:ph type="body" sz="half" idx="1"/>
          </p:nvPr>
        </p:nvSpPr>
        <p:spPr>
          <a:xfrm>
            <a:off x="645607" y="3270401"/>
            <a:ext cx="13086127" cy="9802726"/>
          </a:xfrm>
          <a:prstGeom prst="rect">
            <a:avLst/>
          </a:prstGeom>
        </p:spPr>
        <p:txBody>
          <a:bodyPr/>
          <a:lstStyle/>
          <a:p>
            <a:pPr marL="286385" indent="-286385" defTabSz="454025">
              <a:spcBef>
                <a:spcPts val="2800"/>
              </a:spcBef>
              <a:buBlip>
                <a:blip r:embed="rId3"/>
              </a:buBlip>
              <a:defRPr sz="2420">
                <a:effectLst>
                  <a:outerShdw sx="100000" sy="100000" kx="0" ky="0" algn="b" rotWithShape="0" blurRad="13970" dist="6985" dir="0">
                    <a:srgbClr val="FFFFFF">
                      <a:alpha val="45000"/>
                    </a:srgbClr>
                  </a:outerShdw>
                </a:effectLst>
              </a:defRPr>
            </a:pPr>
            <a:r>
              <a:t>“Morning pages as meditation.” </a:t>
            </a:r>
          </a:p>
          <a:p>
            <a:pPr marL="286385" indent="-286385" defTabSz="454025">
              <a:spcBef>
                <a:spcPts val="2800"/>
              </a:spcBef>
              <a:buBlip>
                <a:blip r:embed="rId3"/>
              </a:buBlip>
              <a:defRPr sz="2420">
                <a:effectLst>
                  <a:outerShdw sx="100000" sy="100000" kx="0" ky="0" algn="b" rotWithShape="0" blurRad="13970" dist="6985" dir="0">
                    <a:srgbClr val="FFFFFF">
                      <a:alpha val="45000"/>
                    </a:srgbClr>
                  </a:outerShdw>
                </a:effectLst>
              </a:defRPr>
            </a:pPr>
            <a:r>
              <a:t>“In order to stay easily and happily creative, we need to stay spiritually centered. This is easier to do if we allow ourselves centering rituals.”</a:t>
            </a:r>
          </a:p>
          <a:p>
            <a:pPr marL="286385" indent="-286385" defTabSz="454025">
              <a:spcBef>
                <a:spcPts val="2800"/>
              </a:spcBef>
              <a:buBlip>
                <a:blip r:embed="rId3"/>
              </a:buBlip>
              <a:defRPr sz="2420">
                <a:effectLst>
                  <a:outerShdw sx="100000" sy="100000" kx="0" ky="0" algn="b" rotWithShape="0" blurRad="13970" dist="6985" dir="0">
                    <a:srgbClr val="FFFFFF">
                      <a:alpha val="45000"/>
                    </a:srgbClr>
                  </a:outerShdw>
                </a:effectLst>
              </a:defRPr>
            </a:pPr>
            <a:r>
              <a:t>“Many blocked creatives grew up in punitively religious homes. For us to stay happily and easily creative, we need to heal from this, becoming spiritually centered through creative rituals of our own. A spiritual room or even a spiritual corner is an excellent way to do this.”</a:t>
            </a:r>
          </a:p>
          <a:p>
            <a:pPr marL="286385" indent="-286385" defTabSz="454025">
              <a:spcBef>
                <a:spcPts val="2800"/>
              </a:spcBef>
              <a:buBlip>
                <a:blip r:embed="rId3"/>
              </a:buBlip>
              <a:defRPr sz="2420">
                <a:effectLst>
                  <a:outerShdw sx="100000" sy="100000" kx="0" ky="0" algn="b" rotWithShape="0" blurRad="13970" dist="6985" dir="0">
                    <a:srgbClr val="FFFFFF">
                      <a:alpha val="45000"/>
                    </a:srgbClr>
                  </a:outerShdw>
                </a:effectLst>
              </a:defRPr>
            </a:pPr>
            <a:r>
              <a:t>“This haven can be a corner of a room, a nook under the stairs, even a window ledge. It is a reminder and an acknowledgment of the fact that our creator unfolds our creativity.”</a:t>
            </a:r>
          </a:p>
          <a:p>
            <a:pPr marL="286385" indent="-286385" defTabSz="454025">
              <a:spcBef>
                <a:spcPts val="2800"/>
              </a:spcBef>
              <a:buBlip>
                <a:blip r:embed="rId3"/>
              </a:buBlip>
              <a:defRPr sz="2420">
                <a:effectLst>
                  <a:outerShdw sx="100000" sy="100000" kx="0" ky="0" algn="b" rotWithShape="0" blurRad="13970" dist="6985" dir="0">
                    <a:srgbClr val="FFFFFF">
                      <a:alpha val="45000"/>
                    </a:srgbClr>
                  </a:outerShdw>
                </a:effectLst>
              </a:defRPr>
            </a:pPr>
            <a:r>
              <a:t>“Fill it with things that make you happy. Remember that your artist is fed by images. We need to unlearn our old notion that spirituality and sensuality don’t mix. An artist’s altar should be a sensory experience.” </a:t>
            </a:r>
          </a:p>
          <a:p>
            <a:pPr marL="286385" indent="-286385" defTabSz="454025">
              <a:spcBef>
                <a:spcPts val="2800"/>
              </a:spcBef>
              <a:buBlip>
                <a:blip r:embed="rId3"/>
              </a:buBlip>
              <a:defRPr sz="2420">
                <a:effectLst>
                  <a:outerShdw sx="100000" sy="100000" kx="0" ky="0" algn="b" rotWithShape="0" blurRad="13970" dist="6985" dir="0">
                    <a:srgbClr val="FFFFFF">
                      <a:alpha val="45000"/>
                    </a:srgbClr>
                  </a:outerShdw>
                </a:effectLst>
              </a:defRPr>
            </a:pPr>
            <a:r>
              <a:t>“Small rituals, self-devised, are good for the soul. Burning incense while reading affirmations or writing them, lighting a candle, dancing to drum music, holding a smooth rock and listening to Gregorian chant—all of these tactile, physical techniques reinforce spiritual growth.”</a:t>
            </a:r>
          </a:p>
          <a:p>
            <a:pPr marL="286385" indent="-286385" defTabSz="454025">
              <a:spcBef>
                <a:spcPts val="2800"/>
              </a:spcBef>
              <a:buBlip>
                <a:blip r:embed="rId3"/>
              </a:buBlip>
              <a:defRPr sz="2420">
                <a:effectLst>
                  <a:outerShdw sx="100000" sy="100000" kx="0" ky="0" algn="b" rotWithShape="0" blurRad="13970" dist="6985" dir="0">
                    <a:srgbClr val="FFFFFF">
                      <a:alpha val="45000"/>
                    </a:srgbClr>
                  </a:outerShdw>
                </a:effectLst>
              </a:defRPr>
            </a:pPr>
            <a:r>
              <a:t>“Remember, the artist child speaks the language of the soul: music, dance, scent, shells … Your artist’s altar to the creator should be fun to look at, even silly. Remember how much little kids like gaudy stuff. Your artist is a little kid, so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9">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4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4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4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49">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49">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49">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149">
                                            <p:txEl>
                                              <p:pRg st="6" end="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49" grpId="1"/>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do we need “god” or a “higher power” in order to be creative artists?"/>
          <p:cNvSpPr txBox="1"/>
          <p:nvPr>
            <p:ph type="title"/>
          </p:nvPr>
        </p:nvSpPr>
        <p:spPr>
          <a:prstGeom prst="rect">
            <a:avLst/>
          </a:prstGeom>
        </p:spPr>
        <p:txBody>
          <a:bodyPr/>
          <a:lstStyle>
            <a:lvl1pPr defTabSz="627379">
              <a:defRPr spc="380" sz="7600">
                <a:effectLst>
                  <a:outerShdw sx="100000" sy="100000" kx="0" ky="0" algn="b" rotWithShape="0" blurRad="19304" dist="9652" dir="16200000">
                    <a:srgbClr val="3A3A3A">
                      <a:alpha val="35000"/>
                    </a:srgbClr>
                  </a:outerShdw>
                </a:effectLst>
              </a:defRPr>
            </a:lvl1pPr>
          </a:lstStyle>
          <a:p>
            <a:pPr/>
            <a:r>
              <a:t>do we need “god” or a “higher power” in order to be creative artists?</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3" name="week 11 tasks"/>
          <p:cNvSpPr txBox="1"/>
          <p:nvPr>
            <p:ph type="title"/>
          </p:nvPr>
        </p:nvSpPr>
        <p:spPr>
          <a:prstGeom prst="rect">
            <a:avLst/>
          </a:prstGeom>
        </p:spPr>
        <p:txBody>
          <a:bodyPr/>
          <a:lstStyle/>
          <a:p>
            <a:pPr/>
            <a:r>
              <a:t>week 11 tasks</a:t>
            </a:r>
          </a:p>
        </p:txBody>
      </p:sp>
      <p:sp>
        <p:nvSpPr>
          <p:cNvPr id="154" name="Tape your own voice reading the Basic Principles. (See page 3). Choose a favorite essay from this book and tape that as well. Use this tape for meditation.…"/>
          <p:cNvSpPr txBox="1"/>
          <p:nvPr>
            <p:ph type="body" idx="1"/>
          </p:nvPr>
        </p:nvSpPr>
        <p:spPr>
          <a:xfrm>
            <a:off x="653662" y="3164657"/>
            <a:ext cx="23076676" cy="10028286"/>
          </a:xfrm>
          <a:prstGeom prst="rect">
            <a:avLst/>
          </a:prstGeom>
        </p:spPr>
        <p:txBody>
          <a:bodyPr/>
          <a:lstStyle/>
          <a:p>
            <a:pPr marL="114300" indent="-114300" defTabSz="412750">
              <a:spcBef>
                <a:spcPts val="3600"/>
              </a:spcBef>
              <a:buSzPct val="100000"/>
              <a:buAutoNum type="arabicPeriod" startAt="1"/>
              <a:defRPr sz="2500">
                <a:effectLst>
                  <a:outerShdw sx="100000" sy="100000" kx="0" ky="0" algn="b" rotWithShape="0" blurRad="12700" dist="6350" dir="0">
                    <a:srgbClr val="FFFFFF">
                      <a:alpha val="45000"/>
                    </a:srgbClr>
                  </a:outerShdw>
                </a:effectLst>
              </a:defRPr>
            </a:pPr>
            <a:r>
              <a:t> Tape your own voice reading the Basic Principles. (See page 3). Choose a favorite essay from this book and tape that as well. Use this tape for meditation.</a:t>
            </a:r>
          </a:p>
          <a:p>
            <a:pPr marL="114300" indent="-114300" defTabSz="412750">
              <a:spcBef>
                <a:spcPts val="3600"/>
              </a:spcBef>
              <a:buSzPct val="100000"/>
              <a:buAutoNum type="arabicPeriod" startAt="1"/>
              <a:defRPr sz="2500">
                <a:effectLst>
                  <a:outerShdw sx="100000" sy="100000" kx="0" ky="0" algn="b" rotWithShape="0" blurRad="12700" dist="6350" dir="0">
                    <a:srgbClr val="FFFFFF">
                      <a:alpha val="45000"/>
                    </a:srgbClr>
                  </a:outerShdw>
                </a:effectLst>
              </a:defRPr>
            </a:pPr>
            <a:r>
              <a:t>Write out, in longhand, your Artist’s Prayer from Week Four. Place it in your wallet.</a:t>
            </a:r>
          </a:p>
          <a:p>
            <a:pPr marL="114300" indent="-114300" defTabSz="412750">
              <a:spcBef>
                <a:spcPts val="3600"/>
              </a:spcBef>
              <a:buSzPct val="100000"/>
              <a:buAutoNum type="arabicPeriod" startAt="1"/>
              <a:defRPr sz="2500">
                <a:effectLst>
                  <a:outerShdw sx="100000" sy="100000" kx="0" ky="0" algn="b" rotWithShape="0" blurRad="12700" dist="6350" dir="0">
                    <a:srgbClr val="FFFFFF">
                      <a:alpha val="45000"/>
                    </a:srgbClr>
                  </a:outerShdw>
                </a:effectLst>
              </a:defRPr>
            </a:pPr>
            <a:r>
              <a:t> Buy yourself a special creativity notebook. Number pages one through seven. Give one page each to the following categories: health, possessions, leisure, relationships, creativity, career, and spirituality. With no thought as to practicality, list ten wishes in each area. All right, it’s a lot. Let yourself dream a little here.</a:t>
            </a:r>
          </a:p>
          <a:p>
            <a:pPr marL="114300" indent="-114300" defTabSz="412750">
              <a:spcBef>
                <a:spcPts val="3600"/>
              </a:spcBef>
              <a:buSzPct val="100000"/>
              <a:buAutoNum type="arabicPeriod" startAt="1"/>
              <a:defRPr sz="2500">
                <a:effectLst>
                  <a:outerShdw sx="100000" sy="100000" kx="0" ky="0" algn="b" rotWithShape="0" blurRad="12700" dist="6350" dir="0">
                    <a:srgbClr val="FFFFFF">
                      <a:alpha val="45000"/>
                    </a:srgbClr>
                  </a:outerShdw>
                </a:effectLst>
              </a:defRPr>
            </a:pPr>
            <a:r>
              <a:t> Working with the Honest Changes section in Week Four, inventory for yourself the ways you have changed since beginning your recovery.</a:t>
            </a:r>
          </a:p>
          <a:p>
            <a:pPr marL="114300" indent="-114300" defTabSz="412750">
              <a:spcBef>
                <a:spcPts val="3600"/>
              </a:spcBef>
              <a:buSzPct val="100000"/>
              <a:buAutoNum type="arabicPeriod" startAt="1"/>
              <a:defRPr sz="2500">
                <a:effectLst>
                  <a:outerShdw sx="100000" sy="100000" kx="0" ky="0" algn="b" rotWithShape="0" blurRad="12700" dist="6350" dir="0">
                    <a:srgbClr val="FFFFFF">
                      <a:alpha val="45000"/>
                    </a:srgbClr>
                  </a:outerShdw>
                </a:effectLst>
              </a:defRPr>
            </a:pPr>
            <a:r>
              <a:t> List five ways you will change as you continue.</a:t>
            </a:r>
          </a:p>
          <a:p>
            <a:pPr marL="114300" indent="-114300" defTabSz="412750">
              <a:spcBef>
                <a:spcPts val="3600"/>
              </a:spcBef>
              <a:buSzPct val="100000"/>
              <a:buAutoNum type="arabicPeriod" startAt="1"/>
              <a:defRPr sz="2500">
                <a:effectLst>
                  <a:outerShdw sx="100000" sy="100000" kx="0" ky="0" algn="b" rotWithShape="0" blurRad="12700" dist="6350" dir="0">
                    <a:srgbClr val="FFFFFF">
                      <a:alpha val="45000"/>
                    </a:srgbClr>
                  </a:outerShdw>
                </a:effectLst>
              </a:defRPr>
            </a:pPr>
            <a:r>
              <a:t> List five ways you plan to nurture yourself in the next six months: courses you will take, supplies you will allow yourself, artist’s dates, and vacations just for you.</a:t>
            </a:r>
          </a:p>
          <a:p>
            <a:pPr marL="114300" indent="-114300" defTabSz="412750">
              <a:spcBef>
                <a:spcPts val="3600"/>
              </a:spcBef>
              <a:buSzPct val="100000"/>
              <a:buAutoNum type="arabicPeriod" startAt="1"/>
              <a:defRPr sz="2500">
                <a:effectLst>
                  <a:outerShdw sx="100000" sy="100000" kx="0" ky="0" algn="b" rotWithShape="0" blurRad="12700" dist="6350" dir="0">
                    <a:srgbClr val="FFFFFF">
                      <a:alpha val="45000"/>
                    </a:srgbClr>
                  </a:outerShdw>
                </a:effectLst>
              </a:defRPr>
            </a:pPr>
            <a:r>
              <a:t> Take out a piece of paper and plan one week’s nurturing for yourself. This means one concrete, loving action every single day for one week: please binge!</a:t>
            </a:r>
          </a:p>
          <a:p>
            <a:pPr marL="114300" indent="-114300" defTabSz="412750">
              <a:spcBef>
                <a:spcPts val="3600"/>
              </a:spcBef>
              <a:buSzPct val="100000"/>
              <a:buAutoNum type="arabicPeriod" startAt="1"/>
              <a:defRPr sz="2500">
                <a:effectLst>
                  <a:outerShdw sx="100000" sy="100000" kx="0" ky="0" algn="b" rotWithShape="0" blurRad="12700" dist="6350" dir="0">
                    <a:srgbClr val="FFFFFF">
                      <a:alpha val="45000"/>
                    </a:srgbClr>
                  </a:outerShdw>
                </a:effectLst>
              </a:defRPr>
            </a:pPr>
            <a:r>
              <a:t> Write and mail an encouraging letter to your inner artist. This sounds silly and feels very, very good to receive. Remember that your artist is a child and loves praise and encouragement and festive plans.</a:t>
            </a:r>
          </a:p>
          <a:p>
            <a:pPr marL="114300" indent="-114300" defTabSz="412750">
              <a:spcBef>
                <a:spcPts val="3600"/>
              </a:spcBef>
              <a:buSzPct val="100000"/>
              <a:buAutoNum type="arabicPeriod" startAt="1"/>
              <a:defRPr sz="2500">
                <a:effectLst>
                  <a:outerShdw sx="100000" sy="100000" kx="0" ky="0" algn="b" rotWithShape="0" blurRad="12700" dist="6350" dir="0">
                    <a:srgbClr val="FFFFFF">
                      <a:alpha val="45000"/>
                    </a:srgbClr>
                  </a:outerShdw>
                </a:effectLst>
              </a:defRPr>
            </a:pPr>
            <a:r>
              <a:t> Once more, reexamine your God concept. Does your belief system limit or support your creative expansion? Are you open minded about altering your concept of God?</a:t>
            </a:r>
          </a:p>
          <a:p>
            <a:pPr marL="114300" indent="-114300" defTabSz="412750">
              <a:spcBef>
                <a:spcPts val="3600"/>
              </a:spcBef>
              <a:buSzPct val="100000"/>
              <a:buAutoNum type="arabicPeriod" startAt="1"/>
              <a:defRPr sz="2500">
                <a:effectLst>
                  <a:outerShdw sx="100000" sy="100000" kx="0" ky="0" algn="b" rotWithShape="0" blurRad="12700" dist="6350" dir="0">
                    <a:srgbClr val="FFFFFF">
                      <a:alpha val="45000"/>
                    </a:srgbClr>
                  </a:outerShdw>
                </a:effectLst>
              </a:defRPr>
            </a:pPr>
            <a:r>
              <a:t> List ten examples of personal synchronicity that support the possibility of a nurturing creative force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4">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5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5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5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5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54">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54">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154">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0" presetID="1" grpId="1" fill="hold">
                                  <p:stCondLst>
                                    <p:cond delay="0"/>
                                  </p:stCondLst>
                                  <p:iterate type="el" backwards="0">
                                    <p:tmAbs val="0"/>
                                  </p:iterate>
                                  <p:childTnLst>
                                    <p:set>
                                      <p:cBhvr>
                                        <p:cTn id="36" fill="hold"/>
                                        <p:tgtEl>
                                          <p:spTgt spid="154">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Class="entr" nodeType="clickEffect" presetSubtype="0" presetID="1" grpId="1" fill="hold">
                                  <p:stCondLst>
                                    <p:cond delay="0"/>
                                  </p:stCondLst>
                                  <p:iterate type="el" backwards="0">
                                    <p:tmAbs val="0"/>
                                  </p:iterate>
                                  <p:childTnLst>
                                    <p:set>
                                      <p:cBhvr>
                                        <p:cTn id="40" fill="hold"/>
                                        <p:tgtEl>
                                          <p:spTgt spid="154">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Class="entr" nodeType="clickEffect" presetSubtype="0" presetID="1" grpId="1" fill="hold">
                                  <p:stCondLst>
                                    <p:cond delay="0"/>
                                  </p:stCondLst>
                                  <p:iterate type="el" backwards="0">
                                    <p:tmAbs val="0"/>
                                  </p:iterate>
                                  <p:childTnLst>
                                    <p:set>
                                      <p:cBhvr>
                                        <p:cTn id="44" fill="hold"/>
                                        <p:tgtEl>
                                          <p:spTgt spid="154">
                                            <p:txEl>
                                              <p:pRg st="9" end="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54" grpId="1"/>
    </p:bldLst>
  </p:timing>
</p:sld>
</file>

<file path=ppt/theme/_rels/theme1.xml.rels><?xml version="1.0" encoding="UTF-8"?>
<Relationships xmlns="http://schemas.openxmlformats.org/package/2006/relationships"><Relationship Id="rId1" Type="http://schemas.openxmlformats.org/officeDocument/2006/relationships/image" Target="../media/image2.png"/></Relationships>

</file>

<file path=ppt/theme/_rels/theme2.xml.rels><?xml version="1.0" encoding="UTF-8"?>
<Relationships xmlns="http://schemas.openxmlformats.org/package/2006/relationships"><Relationship Id="rId1" Type="http://schemas.openxmlformats.org/officeDocument/2006/relationships/image" Target="../media/image3.png"/></Relationships>

</file>

<file path=ppt/theme/theme1.xml><?xml version="1.0" encoding="utf-8"?>
<a:theme xmlns:a="http://schemas.openxmlformats.org/drawingml/2006/main" xmlns:r="http://schemas.openxmlformats.org/officeDocument/2006/relationships" name="Kyoto">
  <a:themeElements>
    <a:clrScheme name="Kyoto">
      <a:dk1>
        <a:srgbClr val="4F5C3F"/>
      </a:dk1>
      <a:lt1>
        <a:srgbClr val="3A1D5C"/>
      </a:lt1>
      <a:dk2>
        <a:srgbClr val="585752"/>
      </a:dk2>
      <a:lt2>
        <a:srgbClr val="D0CDBF"/>
      </a:lt2>
      <a:accent1>
        <a:srgbClr val="56758A"/>
      </a:accent1>
      <a:accent2>
        <a:srgbClr val="828852"/>
      </a:accent2>
      <a:accent3>
        <a:srgbClr val="D5B682"/>
      </a:accent3>
      <a:accent4>
        <a:srgbClr val="BB5809"/>
      </a:accent4>
      <a:accent5>
        <a:srgbClr val="AB1701"/>
      </a:accent5>
      <a:accent6>
        <a:srgbClr val="792255"/>
      </a:accent6>
      <a:hlink>
        <a:srgbClr val="0000FF"/>
      </a:hlink>
      <a:folHlink>
        <a:srgbClr val="FF00FF"/>
      </a:folHlink>
    </a:clrScheme>
    <a:fontScheme name="Kyoto">
      <a:majorFont>
        <a:latin typeface="Georgia"/>
        <a:ea typeface="Georgia"/>
        <a:cs typeface="Georgia"/>
      </a:majorFont>
      <a:minorFont>
        <a:latin typeface="Georgia"/>
        <a:ea typeface="Georgia"/>
        <a:cs typeface="Georgia"/>
      </a:minorFont>
    </a:fontScheme>
    <a:fmtScheme name="Kyot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3F1DF"/>
            </a:solidFill>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3">
              <a:satOff val="-11003"/>
              <a:lumOff val="-15119"/>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Kyoto">
  <a:themeElements>
    <a:clrScheme name="Kyoto">
      <a:dk1>
        <a:srgbClr val="000000"/>
      </a:dk1>
      <a:lt1>
        <a:srgbClr val="FFFFFF"/>
      </a:lt1>
      <a:dk2>
        <a:srgbClr val="585752"/>
      </a:dk2>
      <a:lt2>
        <a:srgbClr val="D0CDBF"/>
      </a:lt2>
      <a:accent1>
        <a:srgbClr val="56758A"/>
      </a:accent1>
      <a:accent2>
        <a:srgbClr val="828852"/>
      </a:accent2>
      <a:accent3>
        <a:srgbClr val="D5B682"/>
      </a:accent3>
      <a:accent4>
        <a:srgbClr val="BB5809"/>
      </a:accent4>
      <a:accent5>
        <a:srgbClr val="AB1701"/>
      </a:accent5>
      <a:accent6>
        <a:srgbClr val="792255"/>
      </a:accent6>
      <a:hlink>
        <a:srgbClr val="0000FF"/>
      </a:hlink>
      <a:folHlink>
        <a:srgbClr val="FF00FF"/>
      </a:folHlink>
    </a:clrScheme>
    <a:fontScheme name="Kyoto">
      <a:majorFont>
        <a:latin typeface="Georgia"/>
        <a:ea typeface="Georgia"/>
        <a:cs typeface="Georgia"/>
      </a:majorFont>
      <a:minorFont>
        <a:latin typeface="Georgia"/>
        <a:ea typeface="Georgia"/>
        <a:cs typeface="Georgia"/>
      </a:minorFont>
    </a:fontScheme>
    <a:fmtScheme name="Kyot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3F1DF"/>
            </a:solidFill>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3">
              <a:satOff val="-11003"/>
              <a:lumOff val="-15119"/>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