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media/image3.jpeg" ContentType="image/jpeg"/>
  <Override PartName="/ppt/media/image4.jpeg" ContentType="image/jpeg"/>
  <Override PartName="/ppt/media/image5.jpeg" ContentType="image/jpeg"/>
  <Override PartName="/ppt/theme/theme2.xml" ContentType="application/vnd.openxmlformats-officedocument.theme+xml"/>
  <Override PartName="/ppt/media/image6.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E6E5DA">
              <a:alpha val="60000"/>
            </a:srgbClr>
          </a:solidFill>
        </a:fill>
      </a:tcStyle>
    </a:band2H>
    <a:firstCol>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chemeClr val="accent1">
            <a:satOff val="15300"/>
            <a:lumOff val="-29822"/>
            <a:alpha val="80000"/>
          </a:schemeClr>
        </a:fontRef>
        <a:schemeClr val="accent1">
          <a:satOff val="15300"/>
          <a:lumOff val="-29822"/>
          <a:alpha val="80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0CFCA">
              <a:alpha val="75000"/>
            </a:srgbClr>
          </a:solidFill>
        </a:fill>
      </a:tcStyle>
    </a:band2H>
    <a:firstCol>
      <a:tcTxStyle b="off" i="off">
        <a:fontRef idx="minor">
          <a:schemeClr val="accent1">
            <a:satOff val="15300"/>
            <a:lumOff val="-29822"/>
            <a:alpha val="80000"/>
          </a:schemeClr>
        </a:fontRef>
        <a:schemeClr val="accent1">
          <a:satOff val="15300"/>
          <a:lumOff val="-29822"/>
          <a:alpha val="80000"/>
        </a:schemeClr>
      </a:tcTxStyle>
      <a:tcStyle>
        <a:tcBdr>
          <a:left>
            <a:ln w="12700" cap="flat">
              <a:solidFill>
                <a:schemeClr val="accent1">
                  <a:satOff val="15300"/>
                  <a:lumOff val="-29822"/>
                </a:schemeClr>
              </a:solidFill>
              <a:prstDash val="solid"/>
              <a:miter lim="400000"/>
            </a:ln>
          </a:left>
          <a:right>
            <a:ln w="25400" cap="flat">
              <a:solidFill>
                <a:schemeClr val="accent1">
                  <a:satOff val="15300"/>
                  <a:lumOff val="-29822"/>
                </a:scheme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DFDBD1"/>
        </a:fontRef>
        <a:srgbClr val="DFDBD1"/>
      </a:tcTxStyle>
      <a:tcStyle>
        <a:tcBdr>
          <a:left>
            <a:ln w="12700" cap="flat">
              <a:noFill/>
              <a:miter lim="400000"/>
            </a:ln>
          </a:left>
          <a:right>
            <a:ln w="12700" cap="flat">
              <a:noFill/>
              <a:miter lim="400000"/>
            </a:ln>
          </a:right>
          <a:top>
            <a:ln w="25400" cap="flat">
              <a:solidFill>
                <a:schemeClr val="accent1">
                  <a:satOff val="15300"/>
                  <a:lumOff val="-29822"/>
                </a:schemeClr>
              </a:solidFill>
              <a:prstDash val="solid"/>
              <a:miter lim="400000"/>
            </a:ln>
          </a:top>
          <a:bottom>
            <a:ln w="12700" cap="flat">
              <a:solidFill>
                <a:schemeClr val="accent1">
                  <a:satOff val="15300"/>
                  <a:lumOff val="-29822"/>
                </a:schemeClr>
              </a:solidFill>
              <a:prstDash val="solid"/>
              <a:miter lim="400000"/>
            </a:ln>
          </a:bottom>
          <a:insideH>
            <a:ln w="12700" cap="flat">
              <a:solidFill>
                <a:srgbClr val="EDEADB"/>
              </a:solidFill>
              <a:prstDash val="solid"/>
              <a:miter lim="400000"/>
            </a:ln>
          </a:insideH>
          <a:insideV>
            <a:ln w="12700" cap="flat">
              <a:noFill/>
              <a:miter lim="400000"/>
            </a:ln>
          </a:insideV>
        </a:tcBdr>
        <a:fill>
          <a:noFill/>
        </a:fill>
      </a:tcStyle>
    </a:lastRow>
    <a:firstRow>
      <a:tcTxStyle b="off" i="off">
        <a:fontRef idx="minor">
          <a:srgbClr val="DFDBD1"/>
        </a:fontRef>
        <a:srgbClr val="DFDBD1"/>
      </a:tcTxStyle>
      <a:tcStyle>
        <a:tcBdr>
          <a:left>
            <a:ln w="12700" cap="flat">
              <a:noFill/>
              <a:miter lim="400000"/>
            </a:ln>
          </a:left>
          <a:right>
            <a:ln w="12700" cap="flat">
              <a:noFill/>
              <a:miter lim="400000"/>
            </a:ln>
          </a:right>
          <a:top>
            <a:ln w="12700" cap="flat">
              <a:solidFill>
                <a:schemeClr val="accent1">
                  <a:satOff val="15300"/>
                  <a:lumOff val="-29822"/>
                </a:schemeClr>
              </a:solidFill>
              <a:prstDash val="solid"/>
              <a:miter lim="400000"/>
            </a:ln>
          </a:top>
          <a:bottom>
            <a:ln w="25400" cap="flat">
              <a:solidFill>
                <a:schemeClr val="accent1">
                  <a:satOff val="15300"/>
                  <a:lumOff val="-29822"/>
                </a:schemeClr>
              </a:solidFill>
              <a:prstDash val="solid"/>
              <a:miter lim="400000"/>
            </a:ln>
          </a:bottom>
          <a:insideH>
            <a:ln w="12700" cap="flat">
              <a:solidFill>
                <a:srgbClr val="DFDBD1"/>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Ref idx="minor">
          <a:srgbClr val="4F5C3F"/>
        </a:fontRef>
        <a:srgbClr val="4F5C3F"/>
      </a:tcTxStyle>
      <a:tcStyle>
        <a:tcBdr>
          <a:left>
            <a:ln w="12700" cap="flat">
              <a:solidFill>
                <a:schemeClr val="accent2">
                  <a:hueOff val="-171743"/>
                  <a:satOff val="2189"/>
                  <a:lumOff val="-14463"/>
                </a:schemeClr>
              </a:solidFill>
              <a:custDash>
                <a:ds d="200000" sp="200000"/>
              </a:custDash>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wholeTbl>
    <a:band2H>
      <a:tcTxStyle b="def" i="def"/>
      <a:tcStyle>
        <a:tcBdr/>
        <a:fill>
          <a:solidFill>
            <a:srgbClr val="DDD9AC">
              <a:alpha val="70000"/>
            </a:srgbClr>
          </a:solidFill>
        </a:fill>
      </a:tcStyle>
    </a:band2H>
    <a:firstCol>
      <a:tcTxStyle b="off" i="off">
        <a:fontRef idx="minor">
          <a:srgbClr val="4F5C3F"/>
        </a:fontRef>
        <a:srgbClr val="4F5C3F"/>
      </a:tcTxStyle>
      <a:tcStyle>
        <a:tcBdr>
          <a:left>
            <a:ln w="12700" cap="flat">
              <a:solidFill>
                <a:schemeClr val="accent1">
                  <a:satOff val="15300"/>
                  <a:lumOff val="-29822"/>
                  <a:alpha val="80000"/>
                </a:schemeClr>
              </a:solidFill>
              <a:prstDash val="solid"/>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firstCol>
    <a:la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25400" cap="flat">
              <a:solidFill>
                <a:schemeClr val="accent2">
                  <a:hueOff val="-171743"/>
                  <a:satOff val="2189"/>
                  <a:lumOff val="-14463"/>
                </a:schemeClr>
              </a:solidFill>
              <a:prstDash val="solid"/>
              <a:miter lim="400000"/>
            </a:ln>
          </a:top>
          <a:bottom>
            <a:ln w="12700" cap="flat">
              <a:solidFill>
                <a:schemeClr val="accent1">
                  <a:satOff val="15300"/>
                  <a:lumOff val="-29822"/>
                  <a:alpha val="80000"/>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lastRow>
    <a:fir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12700" cap="flat">
              <a:solidFill>
                <a:schemeClr val="accent1">
                  <a:satOff val="15300"/>
                  <a:lumOff val="-29822"/>
                  <a:alpha val="80000"/>
                </a:schemeClr>
              </a:solidFill>
              <a:prstDash val="solid"/>
              <a:miter lim="400000"/>
            </a:ln>
          </a:top>
          <a:bottom>
            <a:ln w="25400" cap="flat">
              <a:solidFill>
                <a:schemeClr val="accent2">
                  <a:hueOff val="-171743"/>
                  <a:satOff val="2189"/>
                  <a:lumOff val="-14463"/>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firstRow>
  </a:tblStyle>
  <a:tblStyle styleId="{CF821DB8-F4EB-4A41-A1BA-3FCAFE7338EE}" styleName="">
    <a:tblBg/>
    <a:wholeTbl>
      <a:tcTxStyle b="off" i="off">
        <a:fontRef idx="minor">
          <a:srgbClr val="4F5C3F"/>
        </a:fontRef>
        <a:srgbClr val="4F5C3F"/>
      </a:tcTxStyle>
      <a:tcStyle>
        <a:tcBdr>
          <a:left>
            <a:ln w="12700" cap="flat">
              <a:solidFill>
                <a:srgbClr val="B07342"/>
              </a:solidFill>
              <a:prstDash val="solid"/>
              <a:miter lim="400000"/>
            </a:ln>
          </a:left>
          <a:right>
            <a:ln w="12700" cap="flat">
              <a:solidFill>
                <a:srgbClr val="B07342"/>
              </a:solidFill>
              <a:prstDash val="solid"/>
              <a:miter lim="400000"/>
            </a:ln>
          </a:right>
          <a:top>
            <a:ln w="12700" cap="flat">
              <a:solidFill>
                <a:srgbClr val="B07342"/>
              </a:solidFill>
              <a:prstDash val="solid"/>
              <a:miter lim="400000"/>
            </a:ln>
          </a:top>
          <a:bottom>
            <a:ln w="12700" cap="flat">
              <a:solidFill>
                <a:srgbClr val="B07342"/>
              </a:solidFill>
              <a:prstDash val="solid"/>
              <a:miter lim="400000"/>
            </a:ln>
          </a:bottom>
          <a:insideH>
            <a:ln w="12700" cap="flat">
              <a:solidFill>
                <a:srgbClr val="B07342"/>
              </a:solidFill>
              <a:prstDash val="solid"/>
              <a:miter lim="400000"/>
            </a:ln>
          </a:insideH>
          <a:insideV>
            <a:ln w="12700" cap="flat">
              <a:solidFill>
                <a:srgbClr val="B07342"/>
              </a:solidFill>
              <a:prstDash val="solid"/>
              <a:miter lim="400000"/>
            </a:ln>
          </a:insideV>
        </a:tcBdr>
        <a:fill>
          <a:noFill/>
        </a:fill>
      </a:tcStyle>
    </a:wholeTbl>
    <a:band2H>
      <a:tcTxStyle b="def" i="def"/>
      <a:tcStyle>
        <a:tcBdr/>
        <a:fill>
          <a:solidFill>
            <a:srgbClr val="EDDBBD">
              <a:alpha val="55000"/>
            </a:srgbClr>
          </a:solidFill>
        </a:fill>
      </a:tcStyle>
    </a:band2H>
    <a:firstCol>
      <a:tcTxStyle b="off" i="off">
        <a:fontRef idx="minor">
          <a:srgbClr val="4F5C3F"/>
        </a:fontRef>
        <a:srgbClr val="4F5C3F"/>
      </a:tcTxStyle>
      <a:tcStyle>
        <a:tcBdr>
          <a:left>
            <a:ln w="12700" cap="flat">
              <a:noFill/>
              <a:miter lim="400000"/>
            </a:ln>
          </a:left>
          <a:right>
            <a:ln w="25400" cap="flat">
              <a:solidFill>
                <a:srgbClr val="B07342"/>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rgbClr val="B07342"/>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3F1DF"/>
        </a:fontRef>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4F5C3F"/>
        </a:fontRef>
        <a:srgbClr val="4F5C3F"/>
      </a:tcTxStyle>
      <a:tcStyle>
        <a:tcBdr>
          <a:left>
            <a:ln w="12700" cap="flat">
              <a:solidFill>
                <a:srgbClr val="C9C5BC"/>
              </a:solidFill>
              <a:prstDash val="solid"/>
              <a:miter lim="400000"/>
            </a:ln>
          </a:left>
          <a:right>
            <a:ln w="12700" cap="flat">
              <a:solidFill>
                <a:srgbClr val="C9C5BC"/>
              </a:solidFill>
              <a:prstDash val="solid"/>
              <a:miter lim="400000"/>
            </a:ln>
          </a:right>
          <a:top>
            <a:ln w="12700" cap="flat">
              <a:solidFill>
                <a:srgbClr val="C9C5BC"/>
              </a:solidFill>
              <a:prstDash val="solid"/>
              <a:miter lim="400000"/>
            </a:ln>
          </a:top>
          <a:bottom>
            <a:ln w="12700" cap="flat">
              <a:solidFill>
                <a:srgbClr val="C9C5BC"/>
              </a:solidFill>
              <a:prstDash val="solid"/>
              <a:miter lim="400000"/>
            </a:ln>
          </a:bottom>
          <a:insideH>
            <a:ln w="12700" cap="flat">
              <a:solidFill>
                <a:srgbClr val="C9C5BC"/>
              </a:solidFill>
              <a:prstDash val="solid"/>
              <a:miter lim="400000"/>
            </a:ln>
          </a:insideH>
          <a:insideV>
            <a:ln w="12700" cap="flat">
              <a:solidFill>
                <a:srgbClr val="C9C5BC"/>
              </a:solidFill>
              <a:prstDash val="solid"/>
              <a:miter lim="400000"/>
            </a:ln>
          </a:insideV>
        </a:tcBdr>
        <a:fill>
          <a:noFill/>
        </a:fill>
      </a:tcStyle>
    </a:wholeTbl>
    <a:band2H>
      <a:tcTxStyle b="def" i="def"/>
      <a:tcStyle>
        <a:tcBdr/>
        <a:fill>
          <a:solidFill>
            <a:srgbClr val="E2DED3">
              <a:alpha val="80000"/>
            </a:srgbClr>
          </a:solidFill>
        </a:fill>
      </a:tcStyle>
    </a:band2H>
    <a:firstCol>
      <a:tcTxStyle b="off" i="off">
        <a:fontRef idx="minor">
          <a:srgbClr val="4F5C3F"/>
        </a:fontRef>
        <a:srgbClr val="4F5C3F"/>
      </a:tcTxStyle>
      <a:tcStyle>
        <a:tcBdr>
          <a:left>
            <a:ln w="12700" cap="flat">
              <a:solidFill>
                <a:srgbClr val="51473B"/>
              </a:solidFill>
              <a:prstDash val="solid"/>
              <a:miter lim="400000"/>
            </a:ln>
          </a:left>
          <a:right>
            <a:ln w="25400" cap="flat">
              <a:solidFill>
                <a:srgbClr val="51504B">
                  <a:alpha val="80000"/>
                </a:srgbClr>
              </a:solidFill>
              <a:prstDash val="solid"/>
              <a:miter lim="400000"/>
            </a:ln>
          </a:right>
          <a:top>
            <a:ln w="12700" cap="flat">
              <a:solidFill>
                <a:srgbClr val="C9C5BC">
                  <a:alpha val="80000"/>
                </a:srgbClr>
              </a:solidFill>
              <a:prstDash val="solid"/>
              <a:miter lim="400000"/>
            </a:ln>
          </a:top>
          <a:bottom>
            <a:ln w="12700" cap="flat">
              <a:solidFill>
                <a:srgbClr val="C9C5BC">
                  <a:alpha val="80000"/>
                </a:srgbClr>
              </a:solidFill>
              <a:prstDash val="solid"/>
              <a:miter lim="400000"/>
            </a:ln>
          </a:bottom>
          <a:insideH>
            <a:ln w="12700" cap="flat">
              <a:solidFill>
                <a:srgbClr val="C9C5BC">
                  <a:alpha val="80000"/>
                </a:srgbClr>
              </a:solidFill>
              <a:prstDash val="solid"/>
              <a:miter lim="400000"/>
            </a:ln>
          </a:insideH>
          <a:insideV>
            <a:ln w="12700" cap="flat">
              <a:solidFill>
                <a:srgbClr val="C9C5BC">
                  <a:alpha val="80000"/>
                </a:srgbClr>
              </a:solidFill>
              <a:prstDash val="solid"/>
              <a:miter lim="400000"/>
            </a:ln>
          </a:insideV>
        </a:tcBdr>
        <a:fill>
          <a:noFill/>
        </a:fill>
      </a:tcStyle>
    </a:firstCol>
    <a:la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25400" cap="flat">
              <a:solidFill>
                <a:srgbClr val="51473B"/>
              </a:solidFill>
              <a:prstDash val="solid"/>
              <a:miter lim="400000"/>
            </a:ln>
          </a:top>
          <a:bottom>
            <a:ln w="127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lastRow>
    <a:fir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12700" cap="flat">
              <a:solidFill>
                <a:srgbClr val="51473B"/>
              </a:solidFill>
              <a:prstDash val="solid"/>
              <a:miter lim="400000"/>
            </a:ln>
          </a:top>
          <a:bottom>
            <a:ln w="254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firstRow>
  </a:tblStyle>
  <a:tblStyle styleId="{2708684C-4D16-4618-839F-0558EEFCDFE6}" styleName="">
    <a:tblBg/>
    <a:wholeTbl>
      <a:tcTxStyle b="off" i="off">
        <a:fontRef idx="minor">
          <a:srgbClr val="4F5C3F"/>
        </a:fontRef>
        <a:srgbClr val="4F5C3F"/>
      </a:tcTxStyle>
      <a:tcStyle>
        <a:tcBdr>
          <a:left>
            <a:ln w="12700" cap="flat">
              <a:noFill/>
              <a:miter lim="400000"/>
            </a:ln>
          </a:left>
          <a:right>
            <a:ln w="12700" cap="flat">
              <a:noFill/>
              <a:miter lim="400000"/>
            </a:ln>
          </a:right>
          <a:top>
            <a:ln w="12700" cap="flat">
              <a:solidFill>
                <a:schemeClr val="accent2"/>
              </a:solidFill>
              <a:custDash>
                <a:ds d="200000" sp="200000"/>
              </a:custDash>
              <a:miter lim="400000"/>
            </a:ln>
          </a:top>
          <a:bottom>
            <a:ln w="12700" cap="flat">
              <a:solidFill>
                <a:schemeClr val="accent2"/>
              </a:solidFill>
              <a:custDash>
                <a:ds d="200000" sp="200000"/>
              </a:custDash>
              <a:miter lim="400000"/>
            </a:ln>
          </a:bottom>
          <a:insideH>
            <a:ln w="12700" cap="flat">
              <a:solidFill>
                <a:schemeClr val="accent2"/>
              </a:solidFill>
              <a:custDash>
                <a:ds d="200000" sp="200000"/>
              </a:custDash>
              <a:miter lim="400000"/>
            </a:ln>
          </a:insideH>
          <a:insideV>
            <a:ln w="12700" cap="flat">
              <a:noFill/>
              <a:miter lim="400000"/>
            </a:ln>
          </a:insideV>
        </a:tcBdr>
        <a:fill>
          <a:noFill/>
        </a:fill>
      </a:tcStyle>
    </a:wholeTbl>
    <a:band2H>
      <a:tcTxStyle b="def" i="def"/>
      <a:tcStyle>
        <a:tcBdr/>
        <a:fill>
          <a:solidFill>
            <a:srgbClr val="DEE3BA">
              <a:alpha val="63000"/>
            </a:srgbClr>
          </a:solidFill>
        </a:fill>
      </a:tcStyle>
    </a:band2H>
    <a:firstCol>
      <a:tcTxStyle b="off" i="off">
        <a:fontRef idx="minor">
          <a:srgbClr val="4F5C3F"/>
        </a:fontRef>
        <a:srgbClr val="4F5C3F"/>
      </a:tcTxStyle>
      <a:tcStyle>
        <a:tcBdr>
          <a:left>
            <a:ln w="12700" cap="flat">
              <a:noFill/>
              <a:miter lim="400000"/>
            </a:ln>
          </a:left>
          <a:right>
            <a:ln w="25400" cap="flat">
              <a:solidFill>
                <a:schemeClr val="accent2"/>
              </a:solidFill>
              <a:prstDash val="solid"/>
              <a:miter lim="400000"/>
            </a:ln>
          </a:right>
          <a:top>
            <a:ln w="12700" cap="flat">
              <a:solidFill>
                <a:schemeClr val="accent2">
                  <a:alpha val="60000"/>
                </a:schemeClr>
              </a:solidFill>
              <a:custDash>
                <a:ds d="200000" sp="200000"/>
              </a:custDash>
              <a:miter lim="400000"/>
            </a:ln>
          </a:top>
          <a:bottom>
            <a:ln w="12700" cap="flat">
              <a:solidFill>
                <a:schemeClr val="accent2">
                  <a:alpha val="60000"/>
                </a:schemeClr>
              </a:solidFill>
              <a:custDash>
                <a:ds d="200000" sp="200000"/>
              </a:custDash>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chemeClr val="accent2"/>
              </a:solidFill>
              <a:prstDash val="solid"/>
              <a:miter lim="400000"/>
            </a:ln>
          </a:top>
          <a:bottom>
            <a:ln w="12700" cap="flat">
              <a:noFill/>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lastRow>
    <a:firstRow>
      <a:tcTxStyle b="off" i="off">
        <a:fontRef idx="minor">
          <a:srgbClr val="4F5C3F"/>
        </a:fontRef>
        <a:srgbClr val="4F5C3F"/>
      </a:tcTxStyle>
      <a:tcStyle>
        <a:tcBdr>
          <a:left>
            <a:ln w="12700" cap="flat">
              <a:noFill/>
              <a:miter lim="400000"/>
            </a:ln>
          </a:left>
          <a:right>
            <a:ln w="12700" cap="flat">
              <a:noFill/>
              <a:miter lim="400000"/>
            </a:ln>
          </a:right>
          <a:top>
            <a:ln w="12700" cap="flat">
              <a:noFill/>
              <a:miter lim="400000"/>
            </a:ln>
          </a:top>
          <a:bottom>
            <a:ln w="25400" cap="flat">
              <a:solidFill>
                <a:schemeClr val="accent2"/>
              </a:solidFill>
              <a:prstDash val="solid"/>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8" name="Shape 118"/>
          <p:cNvSpPr/>
          <p:nvPr>
            <p:ph type="sldImg"/>
          </p:nvPr>
        </p:nvSpPr>
        <p:spPr>
          <a:xfrm>
            <a:off x="1143000" y="685800"/>
            <a:ext cx="4572000" cy="3429000"/>
          </a:xfrm>
          <a:prstGeom prst="rect">
            <a:avLst/>
          </a:prstGeom>
        </p:spPr>
        <p:txBody>
          <a:bodyPr/>
          <a:lstStyle/>
          <a:p>
            <a:pPr/>
          </a:p>
        </p:txBody>
      </p:sp>
      <p:sp>
        <p:nvSpPr>
          <p:cNvPr id="119" name="Shape 1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1549400" y="4292600"/>
            <a:ext cx="21285200" cy="3200400"/>
          </a:xfrm>
          <a:prstGeom prst="rect">
            <a:avLst/>
          </a:prstGeom>
        </p:spPr>
        <p:txBody>
          <a:bodyPr anchor="b"/>
          <a:lstStyle/>
          <a:p>
            <a:pPr/>
            <a:r>
              <a:t>Title Text</a:t>
            </a:r>
          </a:p>
        </p:txBody>
      </p:sp>
      <p:sp>
        <p:nvSpPr>
          <p:cNvPr id="12" name="Body Level One…"/>
          <p:cNvSpPr txBox="1"/>
          <p:nvPr>
            <p:ph type="body" sz="quarter" idx="1"/>
          </p:nvPr>
        </p:nvSpPr>
        <p:spPr>
          <a:xfrm>
            <a:off x="1549400" y="7467600"/>
            <a:ext cx="21285200" cy="18161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sz="half" idx="21"/>
          </p:nvPr>
        </p:nvSpPr>
        <p:spPr>
          <a:xfrm>
            <a:off x="784225" y="-1331384"/>
            <a:ext cx="9017000" cy="12022668"/>
          </a:xfrm>
          <a:prstGeom prst="rect">
            <a:avLst/>
          </a:prstGeom>
          <a:ln w="9525">
            <a:round/>
          </a:ln>
        </p:spPr>
        <p:txBody>
          <a:bodyPr lIns="91439" tIns="45719" rIns="91439" bIns="45719" anchor="t">
            <a:noAutofit/>
          </a:bodyPr>
          <a:lstStyle/>
          <a:p>
            <a:pPr/>
          </a:p>
        </p:txBody>
      </p:sp>
      <p:sp>
        <p:nvSpPr>
          <p:cNvPr id="21" name="Image"/>
          <p:cNvSpPr/>
          <p:nvPr>
            <p:ph type="pic" sz="half" idx="22"/>
          </p:nvPr>
        </p:nvSpPr>
        <p:spPr>
          <a:xfrm>
            <a:off x="9952677" y="755650"/>
            <a:ext cx="14051536" cy="8876438"/>
          </a:xfrm>
          <a:prstGeom prst="rect">
            <a:avLst/>
          </a:prstGeom>
          <a:ln w="9525">
            <a:round/>
          </a:ln>
        </p:spPr>
        <p:txBody>
          <a:bodyPr lIns="91439" tIns="45719" rIns="91439" bIns="45719" anchor="t">
            <a:noAutofit/>
          </a:bodyPr>
          <a:lstStyle/>
          <a:p>
            <a:pPr/>
          </a:p>
        </p:txBody>
      </p:sp>
      <p:sp>
        <p:nvSpPr>
          <p:cNvPr id="22" name="Title Text"/>
          <p:cNvSpPr txBox="1"/>
          <p:nvPr>
            <p:ph type="title"/>
          </p:nvPr>
        </p:nvSpPr>
        <p:spPr>
          <a:xfrm>
            <a:off x="1549400" y="10033000"/>
            <a:ext cx="21285200" cy="1663700"/>
          </a:xfrm>
          <a:prstGeom prst="rect">
            <a:avLst/>
          </a:prstGeom>
          <a:effectLst/>
        </p:spPr>
        <p:txBody>
          <a:bodyPr anchor="b"/>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23" name="Body Level One…"/>
          <p:cNvSpPr txBox="1"/>
          <p:nvPr>
            <p:ph type="body" sz="quarter" idx="1"/>
          </p:nvPr>
        </p:nvSpPr>
        <p:spPr>
          <a:xfrm>
            <a:off x="1549400" y="11684000"/>
            <a:ext cx="21285200" cy="1244600"/>
          </a:xfrm>
          <a:prstGeom prst="rect">
            <a:avLst/>
          </a:prstGeom>
        </p:spPr>
        <p:txBody>
          <a:bodyPr anchor="t"/>
          <a:lstStyle>
            <a:lvl1pPr marL="0" indent="0" algn="ctr">
              <a:spcBef>
                <a:spcPts val="0"/>
              </a:spcBef>
              <a:buSzTx/>
              <a:buNone/>
              <a:defRPr i="1" sz="66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1pPr>
            <a:lvl2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2pPr>
            <a:lvl3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3pPr>
            <a:lvl4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4pPr>
            <a:lvl5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1" name="Title Text"/>
          <p:cNvSpPr txBox="1"/>
          <p:nvPr>
            <p:ph type="title"/>
          </p:nvPr>
        </p:nvSpPr>
        <p:spPr>
          <a:prstGeom prst="rect">
            <a:avLst/>
          </a:prstGeom>
        </p:spPr>
        <p:txBody>
          <a:bodyPr/>
          <a:lstStyle/>
          <a:p>
            <a:pPr/>
            <a:r>
              <a:t>Title Text</a:t>
            </a:r>
          </a:p>
        </p:txBody>
      </p:sp>
      <p:sp>
        <p:nvSpPr>
          <p:cNvPr id="3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9" name="Image"/>
          <p:cNvSpPr/>
          <p:nvPr>
            <p:ph type="pic" sz="half" idx="21"/>
          </p:nvPr>
        </p:nvSpPr>
        <p:spPr>
          <a:xfrm>
            <a:off x="14230563" y="1443103"/>
            <a:ext cx="8136471" cy="10848627"/>
          </a:xfrm>
          <a:prstGeom prst="rect">
            <a:avLst/>
          </a:prstGeom>
          <a:ln w="9525">
            <a:round/>
          </a:ln>
        </p:spPr>
        <p:txBody>
          <a:bodyPr lIns="91439" tIns="45719" rIns="91439" bIns="45719" anchor="t">
            <a:noAutofit/>
          </a:bodyPr>
          <a:lstStyle/>
          <a:p>
            <a:pPr/>
          </a:p>
        </p:txBody>
      </p:sp>
      <p:sp>
        <p:nvSpPr>
          <p:cNvPr id="40" name="Title Text"/>
          <p:cNvSpPr txBox="1"/>
          <p:nvPr>
            <p:ph type="title"/>
          </p:nvPr>
        </p:nvSpPr>
        <p:spPr>
          <a:xfrm>
            <a:off x="1549400" y="2120900"/>
            <a:ext cx="10972800" cy="5130800"/>
          </a:xfrm>
          <a:prstGeom prst="rect">
            <a:avLst/>
          </a:prstGeom>
        </p:spPr>
        <p:txBody>
          <a:bodyPr anchor="b"/>
          <a:lstStyle/>
          <a:p>
            <a:pPr/>
            <a:r>
              <a:t>Title Text</a:t>
            </a:r>
          </a:p>
        </p:txBody>
      </p:sp>
      <p:sp>
        <p:nvSpPr>
          <p:cNvPr id="41" name="Body Level One…"/>
          <p:cNvSpPr txBox="1"/>
          <p:nvPr>
            <p:ph type="body" sz="quarter" idx="1"/>
          </p:nvPr>
        </p:nvSpPr>
        <p:spPr>
          <a:xfrm>
            <a:off x="1549400" y="7239000"/>
            <a:ext cx="10972800" cy="44069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0"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8" name="Body Level One…"/>
          <p:cNvSpPr txBox="1"/>
          <p:nvPr>
            <p:ph type="body" idx="1"/>
          </p:nvPr>
        </p:nvSpPr>
        <p:spPr>
          <a:xfrm>
            <a:off x="1549400" y="3810000"/>
            <a:ext cx="21285200" cy="87503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6" name="Image"/>
          <p:cNvSpPr/>
          <p:nvPr>
            <p:ph type="pic" sz="half" idx="21"/>
          </p:nvPr>
        </p:nvSpPr>
        <p:spPr>
          <a:xfrm>
            <a:off x="13993812" y="1918723"/>
            <a:ext cx="8486777" cy="11315701"/>
          </a:xfrm>
          <a:prstGeom prst="rect">
            <a:avLst/>
          </a:prstGeom>
          <a:ln w="9525">
            <a:round/>
          </a:ln>
        </p:spPr>
        <p:txBody>
          <a:bodyPr lIns="91439" tIns="45719" rIns="91439" bIns="45719" anchor="t">
            <a:noAutofit/>
          </a:bodyPr>
          <a:lstStyle/>
          <a:p>
            <a:pPr/>
          </a:p>
        </p:txBody>
      </p:sp>
      <p:sp>
        <p:nvSpPr>
          <p:cNvPr id="6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68" name="Body Level One…"/>
          <p:cNvSpPr txBox="1"/>
          <p:nvPr>
            <p:ph type="body" sz="half" idx="1"/>
          </p:nvPr>
        </p:nvSpPr>
        <p:spPr>
          <a:xfrm>
            <a:off x="1524000" y="3898900"/>
            <a:ext cx="10172700" cy="8750300"/>
          </a:xfrm>
          <a:prstGeom prst="rect">
            <a:avLst/>
          </a:prstGeom>
        </p:spPr>
        <p:txBody>
          <a:bodyPr/>
          <a:lstStyle>
            <a:lvl1pPr marL="520700" indent="-520700">
              <a:spcBef>
                <a:spcPts val="5100"/>
              </a:spcBef>
              <a:buBlip>
                <a:blip r:embed="rId3"/>
              </a:buBlip>
              <a:defRPr sz="4400"/>
            </a:lvl1pPr>
            <a:lvl2pPr marL="1041400" indent="-520700">
              <a:spcBef>
                <a:spcPts val="5100"/>
              </a:spcBef>
              <a:buBlip>
                <a:blip r:embed="rId3"/>
              </a:buBlip>
              <a:defRPr sz="4400"/>
            </a:lvl2pPr>
            <a:lvl3pPr marL="1562100" indent="-520700">
              <a:spcBef>
                <a:spcPts val="5100"/>
              </a:spcBef>
              <a:buBlip>
                <a:blip r:embed="rId3"/>
              </a:buBlip>
              <a:defRPr sz="4400"/>
            </a:lvl3pPr>
            <a:lvl4pPr marL="2082800" indent="-520700">
              <a:spcBef>
                <a:spcPts val="5100"/>
              </a:spcBef>
              <a:buBlip>
                <a:blip r:embed="rId3"/>
              </a:buBlip>
              <a:defRPr sz="4400"/>
            </a:lvl4pPr>
            <a:lvl5pPr marL="2603500" indent="-520700">
              <a:spcBef>
                <a:spcPts val="5100"/>
              </a:spcBef>
              <a:buBlip>
                <a:blip r:embed="rId3"/>
              </a:buBlip>
              <a:defRPr sz="4400"/>
            </a:lvl5pPr>
          </a:lstStyle>
          <a:p>
            <a:pPr/>
            <a:r>
              <a:t>Body Level One</a:t>
            </a:r>
          </a:p>
          <a:p>
            <a:pPr lvl="1"/>
            <a:r>
              <a:t>Body Level Two</a:t>
            </a:r>
          </a:p>
          <a:p>
            <a:pPr lvl="2"/>
            <a:r>
              <a:t>Body Level Three</a:t>
            </a:r>
          </a:p>
          <a:p>
            <a:pPr lvl="3"/>
            <a:r>
              <a:t>Body Level Four</a:t>
            </a:r>
          </a:p>
          <a:p>
            <a:pPr lvl="4"/>
            <a:r>
              <a:t>Body Level Five</a:t>
            </a:r>
          </a:p>
        </p:txBody>
      </p:sp>
      <p:sp>
        <p:nvSpPr>
          <p:cNvPr id="6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6"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pic>
        <p:nvPicPr>
          <p:cNvPr id="84" name="embossed_background_hd.jpeg" descr="embossed_background_hd.jpeg"/>
          <p:cNvPicPr>
            <a:picLocks noChangeAspect="1"/>
          </p:cNvPicPr>
          <p:nvPr/>
        </p:nvPicPr>
        <p:blipFill>
          <a:blip r:embed="rId2">
            <a:extLst/>
          </a:blip>
          <a:stretch>
            <a:fillRect/>
          </a:stretch>
        </p:blipFill>
        <p:spPr>
          <a:xfrm>
            <a:off x="1016000" y="1054100"/>
            <a:ext cx="22352000" cy="11595100"/>
          </a:xfrm>
          <a:prstGeom prst="rect">
            <a:avLst/>
          </a:prstGeom>
          <a:ln w="12700">
            <a:miter lim="400000"/>
          </a:ln>
        </p:spPr>
      </p:pic>
      <p:sp>
        <p:nvSpPr>
          <p:cNvPr id="85" name="Image"/>
          <p:cNvSpPr/>
          <p:nvPr>
            <p:ph type="pic" sz="half" idx="21"/>
          </p:nvPr>
        </p:nvSpPr>
        <p:spPr>
          <a:xfrm>
            <a:off x="12814300" y="5003800"/>
            <a:ext cx="10185400" cy="7530467"/>
          </a:xfrm>
          <a:prstGeom prst="rect">
            <a:avLst/>
          </a:prstGeom>
          <a:ln w="9525">
            <a:round/>
          </a:ln>
        </p:spPr>
        <p:txBody>
          <a:bodyPr lIns="91439" tIns="45719" rIns="91439" bIns="45719" anchor="t">
            <a:noAutofit/>
          </a:bodyPr>
          <a:lstStyle/>
          <a:p>
            <a:pPr/>
          </a:p>
        </p:txBody>
      </p:sp>
      <p:sp>
        <p:nvSpPr>
          <p:cNvPr id="86" name="Image"/>
          <p:cNvSpPr/>
          <p:nvPr>
            <p:ph type="pic" sz="half" idx="22"/>
          </p:nvPr>
        </p:nvSpPr>
        <p:spPr>
          <a:xfrm>
            <a:off x="12812117" y="55033"/>
            <a:ext cx="10202334" cy="6798734"/>
          </a:xfrm>
          <a:prstGeom prst="rect">
            <a:avLst/>
          </a:prstGeom>
          <a:ln w="9525">
            <a:round/>
          </a:ln>
        </p:spPr>
        <p:txBody>
          <a:bodyPr lIns="91439" tIns="45719" rIns="91439" bIns="45719" anchor="t">
            <a:noAutofit/>
          </a:bodyPr>
          <a:lstStyle/>
          <a:p>
            <a:pPr/>
          </a:p>
        </p:txBody>
      </p:sp>
      <p:sp>
        <p:nvSpPr>
          <p:cNvPr id="87" name="Image"/>
          <p:cNvSpPr/>
          <p:nvPr>
            <p:ph type="pic" idx="23"/>
          </p:nvPr>
        </p:nvSpPr>
        <p:spPr>
          <a:xfrm>
            <a:off x="1383287" y="-835415"/>
            <a:ext cx="11181647" cy="15476414"/>
          </a:xfrm>
          <a:prstGeom prst="rect">
            <a:avLst/>
          </a:prstGeom>
          <a:ln w="9525">
            <a:round/>
          </a:ln>
        </p:spPr>
        <p:txBody>
          <a:bodyPr lIns="91439" tIns="45719" rIns="91439" bIns="45719" anchor="t">
            <a:noAutofit/>
          </a:bodyPr>
          <a:lstStyle/>
          <a:p>
            <a:pPr/>
          </a:p>
        </p:txBody>
      </p:sp>
      <p:sp>
        <p:nvSpPr>
          <p:cNvPr id="8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5" name="-Johnny Appleseed"/>
          <p:cNvSpPr txBox="1"/>
          <p:nvPr>
            <p:ph type="body" sz="quarter" idx="21"/>
          </p:nvPr>
        </p:nvSpPr>
        <p:spPr>
          <a:xfrm>
            <a:off x="2387600" y="8991600"/>
            <a:ext cx="19634200" cy="647700"/>
          </a:xfrm>
          <a:prstGeom prst="rect">
            <a:avLst/>
          </a:prstGeom>
        </p:spPr>
        <p:txBody>
          <a:bodyPr>
            <a:spAutoFit/>
          </a:bodyPr>
          <a:lstStyle>
            <a:lvl1pPr marL="0" indent="0" algn="ctr">
              <a:lnSpc>
                <a:spcPct val="100000"/>
              </a:lnSpc>
              <a:spcBef>
                <a:spcPts val="0"/>
              </a:spcBef>
              <a:buSzTx/>
              <a:buNone/>
              <a:defRPr i="1" sz="3800"/>
            </a:lvl1pPr>
          </a:lstStyle>
          <a:p>
            <a:pPr/>
            <a:r>
              <a:t>-Johnny Appleseed</a:t>
            </a:r>
          </a:p>
        </p:txBody>
      </p:sp>
      <p:sp>
        <p:nvSpPr>
          <p:cNvPr id="96" name="“Type a quote here.”"/>
          <p:cNvSpPr txBox="1"/>
          <p:nvPr>
            <p:ph type="body" sz="quarter" idx="22"/>
          </p:nvPr>
        </p:nvSpPr>
        <p:spPr>
          <a:xfrm>
            <a:off x="2387600" y="6108700"/>
            <a:ext cx="19621500" cy="736600"/>
          </a:xfrm>
          <a:prstGeom prst="rect">
            <a:avLst/>
          </a:prstGeom>
        </p:spPr>
        <p:txBody>
          <a:bodyPr>
            <a:spAutoFit/>
          </a:bodyPr>
          <a:lstStyle>
            <a:lvl1pPr marL="0" indent="0" algn="ctr">
              <a:lnSpc>
                <a:spcPct val="155000"/>
              </a:lnSpc>
              <a:spcBef>
                <a:spcPts val="3400"/>
              </a:spcBef>
              <a:buSzTx/>
              <a:buNone/>
              <a:defRPr sz="4400"/>
            </a:lvl1pPr>
          </a:lstStyle>
          <a:p>
            <a:pPr/>
            <a:r>
              <a:t>“Type a quote here.”</a:t>
            </a:r>
          </a:p>
        </p:txBody>
      </p:sp>
      <p:sp>
        <p:nvSpPr>
          <p:cNvPr id="9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4" name="Image"/>
          <p:cNvSpPr/>
          <p:nvPr>
            <p:ph type="pic" idx="21"/>
          </p:nvPr>
        </p:nvSpPr>
        <p:spPr>
          <a:xfrm>
            <a:off x="0" y="-4064000"/>
            <a:ext cx="24384000" cy="18028050"/>
          </a:xfrm>
          <a:prstGeom prst="rect">
            <a:avLst/>
          </a:prstGeom>
        </p:spPr>
        <p:txBody>
          <a:bodyPr lIns="91439" tIns="45719" rIns="91439" bIns="45719" anchor="t">
            <a:noAutofit/>
          </a:bodyPr>
          <a:lstStyle/>
          <a:p>
            <a:pPr/>
          </a:p>
        </p:txBody>
      </p:sp>
      <p:sp>
        <p:nvSpPr>
          <p:cNvPr id="105"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1549400" y="5257800"/>
            <a:ext cx="21285200" cy="3200400"/>
          </a:xfrm>
          <a:prstGeom prst="rect">
            <a:avLst/>
          </a:prstGeom>
          <a:ln w="12700">
            <a:miter lim="400000"/>
          </a:ln>
          <a:effectLst>
            <a:outerShdw sx="100000" sy="100000" kx="0" ky="0" algn="b" rotWithShape="0" blurRad="25400" dist="12700" dir="5400000">
              <a:srgbClr val="FFFFFF"/>
            </a:outerShdw>
          </a:effectLst>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549400" y="1155700"/>
            <a:ext cx="21285200" cy="11391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01500" y="12649200"/>
            <a:ext cx="419100" cy="508000"/>
          </a:xfrm>
          <a:prstGeom prst="rect">
            <a:avLst/>
          </a:prstGeom>
          <a:ln w="12700">
            <a:miter lim="400000"/>
          </a:ln>
          <a:effectLst>
            <a:outerShdw sx="100000" sy="100000" kx="0" ky="0" algn="b" rotWithShape="0" blurRad="12700" dist="12700" dir="5400000">
              <a:srgbClr val="FFFFFF">
                <a:alpha val="20000"/>
              </a:srgbClr>
            </a:outerShdw>
          </a:effectLst>
        </p:spPr>
        <p:txBody>
          <a:bodyPr wrap="none" lIns="50800" tIns="50800" rIns="50800" bIns="50800">
            <a:spAutoFit/>
          </a:bodyPr>
          <a:lstStyle>
            <a:lvl1pPr>
              <a:lnSpc>
                <a:spcPct val="100000"/>
              </a:lnSpc>
              <a:defRPr sz="2400">
                <a:latin typeface="Palatino"/>
                <a:ea typeface="Palatino"/>
                <a:cs typeface="Palatino"/>
                <a:sym typeface="Palatino"/>
              </a:defRPr>
            </a:lvl1pPr>
          </a:lstStyle>
          <a:p>
            <a:pPr>
              <a:defRPr>
                <a:effectLst/>
              </a:defRPr>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1pPr>
      <a:lvl2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2pPr>
      <a:lvl3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3pPr>
      <a:lvl4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4pPr>
      <a:lvl5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5pPr>
      <a:lvl6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6pPr>
      <a:lvl7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7pPr>
      <a:lvl8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8pPr>
      <a:lvl9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9pPr>
    </p:titleStyle>
    <p:bodyStyle>
      <a:lvl1pPr marL="609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1219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1828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2438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30480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3657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4267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4876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5486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hyperlink" Target="https://digitalsynopsis.com/design/love-inner-child-burning-man-sculpture/" TargetMode="External"/></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image" Target="../media/image10.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6.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Chapter one"/>
          <p:cNvSpPr txBox="1"/>
          <p:nvPr>
            <p:ph type="ctrTitle"/>
          </p:nvPr>
        </p:nvSpPr>
        <p:spPr>
          <a:prstGeom prst="rect">
            <a:avLst/>
          </a:prstGeom>
        </p:spPr>
        <p:txBody>
          <a:bodyPr/>
          <a:lstStyle/>
          <a:p>
            <a:pPr/>
            <a:r>
              <a:t>Chapter one</a:t>
            </a:r>
          </a:p>
        </p:txBody>
      </p:sp>
      <p:sp>
        <p:nvSpPr>
          <p:cNvPr id="122" name="recovering a sense of safety"/>
          <p:cNvSpPr txBox="1"/>
          <p:nvPr>
            <p:ph type="subTitle" sz="quarter" idx="1"/>
          </p:nvPr>
        </p:nvSpPr>
        <p:spPr>
          <a:prstGeom prst="rect">
            <a:avLst/>
          </a:prstGeom>
        </p:spPr>
        <p:txBody>
          <a:bodyPr/>
          <a:lstStyle/>
          <a:p>
            <a:pPr/>
            <a:r>
              <a:t>recovering a sense of safety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4" name="shadow.jpeg" descr="shadow.jpeg"/>
          <p:cNvPicPr>
            <a:picLocks noChangeAspect="0"/>
          </p:cNvPicPr>
          <p:nvPr>
            <p:ph type="pic" idx="21"/>
          </p:nvPr>
        </p:nvPicPr>
        <p:blipFill>
          <a:blip r:embed="rId2">
            <a:extLst/>
          </a:blip>
          <a:stretch>
            <a:fillRect/>
          </a:stretch>
        </p:blipFill>
        <p:spPr>
          <a:xfrm>
            <a:off x="14008100" y="3860800"/>
            <a:ext cx="8458201" cy="8826500"/>
          </a:xfrm>
          <a:prstGeom prst="rect">
            <a:avLst/>
          </a:prstGeom>
        </p:spPr>
      </p:pic>
      <p:sp>
        <p:nvSpPr>
          <p:cNvPr id="125" name="shadow artists"/>
          <p:cNvSpPr txBox="1"/>
          <p:nvPr>
            <p:ph type="title"/>
          </p:nvPr>
        </p:nvSpPr>
        <p:spPr>
          <a:prstGeom prst="rect">
            <a:avLst/>
          </a:prstGeom>
        </p:spPr>
        <p:txBody>
          <a:bodyPr/>
          <a:lstStyle/>
          <a:p>
            <a:pPr/>
            <a:r>
              <a:t>shadow artists</a:t>
            </a:r>
          </a:p>
        </p:txBody>
      </p:sp>
      <p:sp>
        <p:nvSpPr>
          <p:cNvPr id="126" name="“One of our chief needs as creative beings is support. Unfortunately this can be hard to come by.”…"/>
          <p:cNvSpPr txBox="1"/>
          <p:nvPr>
            <p:ph type="body" sz="half" idx="1"/>
          </p:nvPr>
        </p:nvSpPr>
        <p:spPr>
          <a:prstGeom prst="rect">
            <a:avLst/>
          </a:prstGeom>
        </p:spPr>
        <p:txBody>
          <a:bodyPr/>
          <a:lstStyle/>
          <a:p>
            <a:pPr marL="348869" indent="-348869" defTabSz="553084">
              <a:spcBef>
                <a:spcPts val="3400"/>
              </a:spcBef>
              <a:buBlip>
                <a:blip r:embed="rId3"/>
              </a:buBlip>
              <a:defRPr sz="2948">
                <a:effectLst>
                  <a:outerShdw sx="100000" sy="100000" kx="0" ky="0" algn="b" rotWithShape="0" blurRad="17018" dist="8509" dir="0">
                    <a:srgbClr val="FFFFFF">
                      <a:alpha val="45000"/>
                    </a:srgbClr>
                  </a:outerShdw>
                </a:effectLst>
              </a:defRPr>
            </a:pPr>
            <a:r>
              <a:t>“One of our chief needs as creative beings is support. Unfortunately this can be hard to come by.” </a:t>
            </a:r>
          </a:p>
          <a:p>
            <a:pPr marL="348869" indent="-348869" defTabSz="553084">
              <a:spcBef>
                <a:spcPts val="3400"/>
              </a:spcBef>
              <a:buBlip>
                <a:blip r:embed="rId3"/>
              </a:buBlip>
              <a:defRPr sz="2948">
                <a:effectLst>
                  <a:outerShdw sx="100000" sy="100000" kx="0" ky="0" algn="b" rotWithShape="0" blurRad="17018" dist="8509" dir="0">
                    <a:srgbClr val="FFFFFF">
                      <a:alpha val="45000"/>
                    </a:srgbClr>
                  </a:outerShdw>
                </a:effectLst>
              </a:defRPr>
            </a:pPr>
            <a:r>
              <a:t>“Timid young artists, adding parental fears to their own, often give up their sunny dreams of artistic careers, settling into the twilight world of could-have-beens and regrets. There, caught between the dream of action and the fear of failure, shadow artists are born.” </a:t>
            </a:r>
          </a:p>
          <a:p>
            <a:pPr marL="348869" indent="-348869" defTabSz="553084">
              <a:spcBef>
                <a:spcPts val="3400"/>
              </a:spcBef>
              <a:buBlip>
                <a:blip r:embed="rId3"/>
              </a:buBlip>
              <a:defRPr sz="2948">
                <a:effectLst>
                  <a:outerShdw sx="100000" sy="100000" kx="0" ky="0" algn="b" rotWithShape="0" blurRad="17018" dist="8509" dir="0">
                    <a:srgbClr val="FFFFFF">
                      <a:alpha val="45000"/>
                    </a:srgbClr>
                  </a:outerShdw>
                </a:effectLst>
              </a:defRPr>
            </a:pPr>
            <a:r>
              <a:t>Belief that art belongs to other people: being in the shadow of other artists </a:t>
            </a:r>
          </a:p>
          <a:p>
            <a:pPr marL="348869" indent="-348869" defTabSz="553084">
              <a:spcBef>
                <a:spcPts val="3400"/>
              </a:spcBef>
              <a:buBlip>
                <a:blip r:embed="rId3"/>
              </a:buBlip>
              <a:defRPr sz="2948">
                <a:effectLst>
                  <a:outerShdw sx="100000" sy="100000" kx="0" ky="0" algn="b" rotWithShape="0" blurRad="17018" dist="8509" dir="0">
                    <a:srgbClr val="FFFFFF">
                      <a:alpha val="45000"/>
                    </a:srgbClr>
                  </a:outerShdw>
                </a:effectLst>
              </a:defRPr>
            </a:pPr>
            <a:r>
              <a:t>“In order to move from the realm of shadows into the light of creativity, shadow artists must learn to take themselves seriously. With gentle deliberate effort, they must nurture their artist child. Creativity is play, but for shadow artists, learning to allow themselves to play is hard work.”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2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2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2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26">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26"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Screen Shot 2021-01-02 at 12.59.11 PM.png" descr="Screen Shot 2021-01-02 at 12.59.11 PM.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29" name="inner child"/>
          <p:cNvSpPr txBox="1"/>
          <p:nvPr>
            <p:ph type="title"/>
          </p:nvPr>
        </p:nvSpPr>
        <p:spPr>
          <a:prstGeom prst="rect">
            <a:avLst/>
          </a:prstGeom>
        </p:spPr>
        <p:txBody>
          <a:bodyPr/>
          <a:lstStyle/>
          <a:p>
            <a:pPr/>
            <a:r>
              <a:t>inner child</a:t>
            </a:r>
          </a:p>
        </p:txBody>
      </p:sp>
      <p:sp>
        <p:nvSpPr>
          <p:cNvPr id="130" name="“Remember, your artist is a child”…"/>
          <p:cNvSpPr txBox="1"/>
          <p:nvPr>
            <p:ph type="body" sz="half" idx="1"/>
          </p:nvPr>
        </p:nvSpPr>
        <p:spPr>
          <a:prstGeom prst="rect">
            <a:avLst/>
          </a:prstGeom>
        </p:spPr>
        <p:txBody>
          <a:bodyPr/>
          <a:lstStyle/>
          <a:p>
            <a:pPr marL="364489" indent="-364489" defTabSz="577850">
              <a:spcBef>
                <a:spcPts val="3500"/>
              </a:spcBef>
              <a:buBlip>
                <a:blip r:embed="rId3"/>
              </a:buBlip>
              <a:defRPr sz="3080">
                <a:effectLst>
                  <a:outerShdw sx="100000" sy="100000" kx="0" ky="0" algn="b" rotWithShape="0" blurRad="17780" dist="8890" dir="0">
                    <a:srgbClr val="FFFFFF">
                      <a:alpha val="45000"/>
                    </a:srgbClr>
                  </a:outerShdw>
                </a:effectLst>
              </a:defRPr>
            </a:pPr>
            <a:r>
              <a:t>“Remember, your artist is a child”</a:t>
            </a:r>
          </a:p>
          <a:p>
            <a:pPr marL="364489" indent="-364489" defTabSz="577850">
              <a:spcBef>
                <a:spcPts val="3500"/>
              </a:spcBef>
              <a:buBlip>
                <a:blip r:embed="rId3"/>
              </a:buBlip>
              <a:defRPr sz="3080">
                <a:effectLst>
                  <a:outerShdw sx="100000" sy="100000" kx="0" ky="0" algn="b" rotWithShape="0" blurRad="17780" dist="8890" dir="0">
                    <a:srgbClr val="FFFFFF">
                      <a:alpha val="45000"/>
                    </a:srgbClr>
                  </a:outerShdw>
                </a:effectLst>
              </a:defRPr>
            </a:pPr>
            <a:r>
              <a:t>“Judging your early artistic efforts is artistic abuse”</a:t>
            </a:r>
          </a:p>
          <a:p>
            <a:pPr marL="364489" indent="-364489" defTabSz="577850">
              <a:spcBef>
                <a:spcPts val="3500"/>
              </a:spcBef>
              <a:buBlip>
                <a:blip r:embed="rId3"/>
              </a:buBlip>
              <a:defRPr sz="3080">
                <a:effectLst>
                  <a:outerShdw sx="100000" sy="100000" kx="0" ky="0" algn="b" rotWithShape="0" blurRad="17780" dist="8890" dir="0">
                    <a:srgbClr val="FFFFFF">
                      <a:alpha val="45000"/>
                    </a:srgbClr>
                  </a:outerShdw>
                </a:effectLst>
              </a:defRPr>
            </a:pPr>
            <a:r>
              <a:t>“In recovering from our creative blocks, it is necessary to go gently and slowly”</a:t>
            </a:r>
          </a:p>
          <a:p>
            <a:pPr marL="364489" indent="-364489" defTabSz="577850">
              <a:spcBef>
                <a:spcPts val="3500"/>
              </a:spcBef>
              <a:buBlip>
                <a:blip r:embed="rId3"/>
              </a:buBlip>
              <a:defRPr sz="3080">
                <a:effectLst>
                  <a:outerShdw sx="100000" sy="100000" kx="0" ky="0" algn="b" rotWithShape="0" blurRad="17780" dist="8890" dir="0">
                    <a:srgbClr val="FFFFFF">
                      <a:alpha val="45000"/>
                    </a:srgbClr>
                  </a:outerShdw>
                </a:effectLst>
              </a:defRPr>
            </a:pPr>
            <a:r>
              <a:t>“It is an awkward, tentative, even embarrassing process.”</a:t>
            </a:r>
          </a:p>
          <a:p>
            <a:pPr marL="364489" indent="-364489" defTabSz="577850">
              <a:spcBef>
                <a:spcPts val="3500"/>
              </a:spcBef>
              <a:buBlip>
                <a:blip r:embed="rId3"/>
              </a:buBlip>
              <a:defRPr sz="3080">
                <a:effectLst>
                  <a:outerShdw sx="100000" sy="100000" kx="0" ky="0" algn="b" rotWithShape="0" blurRad="17780" dist="8890" dir="0">
                    <a:srgbClr val="FFFFFF">
                      <a:alpha val="45000"/>
                    </a:srgbClr>
                  </a:outerShdw>
                </a:effectLst>
              </a:defRPr>
            </a:pPr>
            <a:r>
              <a:t>“Remember that in order to recover as an artist, you must be willing to be a bad artist. Give yourself permission to be a beginner.”</a:t>
            </a:r>
          </a:p>
          <a:p>
            <a:pPr marL="364489" indent="-364489" defTabSz="577850">
              <a:spcBef>
                <a:spcPts val="3500"/>
              </a:spcBef>
              <a:buBlip>
                <a:blip r:embed="rId3"/>
              </a:buBlip>
              <a:defRPr sz="3080">
                <a:effectLst>
                  <a:outerShdw sx="100000" sy="100000" kx="0" ky="0" algn="b" rotWithShape="0" blurRad="17780" dist="8890" dir="0">
                    <a:srgbClr val="FFFFFF">
                      <a:alpha val="45000"/>
                    </a:srgbClr>
                  </a:outerShdw>
                </a:effectLst>
              </a:defRPr>
            </a:pPr>
            <a:r>
              <a:t>Do you know how old I’ll be by the time I learn to really play the piano/act/write a decent play? The same age you’ll be if you don’t. Let’s start.</a:t>
            </a:r>
          </a:p>
        </p:txBody>
      </p:sp>
      <p:sp>
        <p:nvSpPr>
          <p:cNvPr id="131" name="Alexander Milov"/>
          <p:cNvSpPr txBox="1"/>
          <p:nvPr/>
        </p:nvSpPr>
        <p:spPr>
          <a:xfrm>
            <a:off x="16837499" y="12644432"/>
            <a:ext cx="2799402" cy="520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900" u="sng">
                <a:hlinkClick r:id="rId4" invalidUrl="" action="" tgtFrame="" tooltip="" history="1" highlightClick="0" endSnd="0"/>
              </a:defRPr>
            </a:lvl1pPr>
          </a:lstStyle>
          <a:p>
            <a:pPr>
              <a:defRPr u="none"/>
            </a:pPr>
            <a:r>
              <a:rPr u="sng">
                <a:hlinkClick r:id="rId4" invalidUrl="" action="" tgtFrame="" tooltip="" history="1" highlightClick="0" endSnd="0"/>
              </a:rPr>
              <a:t>Alexander Milov</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3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30">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30">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0"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3" name="Untitled design.png" descr="Untitled design.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34" name="core negative beliefs"/>
          <p:cNvSpPr txBox="1"/>
          <p:nvPr>
            <p:ph type="title"/>
          </p:nvPr>
        </p:nvSpPr>
        <p:spPr>
          <a:prstGeom prst="rect">
            <a:avLst/>
          </a:prstGeom>
        </p:spPr>
        <p:txBody>
          <a:bodyPr/>
          <a:lstStyle/>
          <a:p>
            <a:pPr/>
            <a:r>
              <a:t>core negative beliefs</a:t>
            </a:r>
          </a:p>
        </p:txBody>
      </p:sp>
      <p:sp>
        <p:nvSpPr>
          <p:cNvPr id="135" name="If I’m fully creative, what will it mean? What will happen to me and to others?…"/>
          <p:cNvSpPr txBox="1"/>
          <p:nvPr>
            <p:ph type="body" sz="half" idx="1"/>
          </p:nvPr>
        </p:nvSpPr>
        <p:spPr>
          <a:prstGeom prst="rect">
            <a:avLst/>
          </a:prstGeom>
        </p:spPr>
        <p:txBody>
          <a:bodyPr/>
          <a:lstStyle/>
          <a:p>
            <a:pPr>
              <a:buBlip>
                <a:blip r:embed="rId3"/>
              </a:buBlip>
            </a:pPr>
            <a:r>
              <a:t>If I’m fully creative, what will it mean? What will happen to me and to others? </a:t>
            </a:r>
          </a:p>
          <a:p>
            <a:pPr>
              <a:buBlip>
                <a:blip r:embed="rId3"/>
              </a:buBlip>
            </a:pPr>
            <a:r>
              <a:t>Internalized negative beliefs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5">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5"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1. Everyone will hate me 2. I will hurt my friends and family  3. I will go crazy 4. I will abandon my friends and family 5. I can’t spell"/>
          <p:cNvSpPr txBox="1"/>
          <p:nvPr>
            <p:ph type="body" idx="1"/>
          </p:nvPr>
        </p:nvSpPr>
        <p:spPr>
          <a:prstGeom prst="rect">
            <a:avLst/>
          </a:prstGeom>
        </p:spPr>
        <p:txBody>
          <a:bodyPr anchor="t"/>
          <a:lstStyle/>
          <a:p>
            <a:pPr marL="0" indent="0">
              <a:lnSpc>
                <a:spcPct val="100000"/>
              </a:lnSpc>
              <a:buSzTx/>
              <a:buNone/>
              <a:defRPr sz="3300"/>
            </a:pPr>
            <a:r>
              <a:t>1. Everyone will hate me</a:t>
            </a:r>
            <a:br/>
            <a:r>
              <a:t>2. I will hurt my friends and family </a:t>
            </a:r>
            <a:br/>
            <a:r>
              <a:t>3. I will go crazy</a:t>
            </a:r>
            <a:br/>
            <a:r>
              <a:t>4. I will abandon my friends and family</a:t>
            </a:r>
            <a:br/>
            <a:r>
              <a:t>5. I can’t spell</a:t>
            </a:r>
          </a:p>
        </p:txBody>
      </p:sp>
      <p:pic>
        <p:nvPicPr>
          <p:cNvPr id="138" name="Untitled design.png" descr="Untitled design.png"/>
          <p:cNvPicPr>
            <a:picLocks noChangeAspect="1"/>
          </p:cNvPicPr>
          <p:nvPr/>
        </p:nvPicPr>
        <p:blipFill>
          <a:blip r:embed="rId2">
            <a:extLst/>
          </a:blip>
          <a:stretch>
            <a:fillRect/>
          </a:stretch>
        </p:blipFill>
        <p:spPr>
          <a:xfrm>
            <a:off x="14054241" y="2997527"/>
            <a:ext cx="11014120" cy="11014120"/>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0" name="darling.png" descr="darling.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41" name="beliefs are not facts"/>
          <p:cNvSpPr txBox="1"/>
          <p:nvPr>
            <p:ph type="title"/>
          </p:nvPr>
        </p:nvSpPr>
        <p:spPr>
          <a:prstGeom prst="rect">
            <a:avLst/>
          </a:prstGeom>
        </p:spPr>
        <p:txBody>
          <a:bodyPr/>
          <a:lstStyle/>
          <a:p>
            <a:pPr/>
            <a:r>
              <a:t>beliefs are not facts</a:t>
            </a:r>
          </a:p>
        </p:txBody>
      </p:sp>
      <p:sp>
        <p:nvSpPr>
          <p:cNvPr id="142" name="“None of these core negatives need be true. They come to us from our parents, our religion, our culture, and our fearful friends.”…"/>
          <p:cNvSpPr txBox="1"/>
          <p:nvPr>
            <p:ph type="body" sz="half" idx="1"/>
          </p:nvPr>
        </p:nvSpPr>
        <p:spPr>
          <a:prstGeom prst="rect">
            <a:avLst/>
          </a:prstGeom>
        </p:spPr>
        <p:txBody>
          <a:bodyPr/>
          <a:lstStyle/>
          <a:p>
            <a:pPr marL="406145" indent="-406145" defTabSz="643889">
              <a:spcBef>
                <a:spcPts val="3900"/>
              </a:spcBef>
              <a:buBlip>
                <a:blip r:embed="rId3"/>
              </a:buBlip>
              <a:defRPr i="1" sz="3432">
                <a:effectLst>
                  <a:outerShdw sx="100000" sy="100000" kx="0" ky="0" algn="b" rotWithShape="0" blurRad="19812" dist="9906" dir="0">
                    <a:srgbClr val="FFFFFF">
                      <a:alpha val="45000"/>
                    </a:srgbClr>
                  </a:outerShdw>
                </a:effectLst>
              </a:defRPr>
            </a:pPr>
            <a:r>
              <a:t>“None of these core negatives need be true. They come to us from our parents, our religion, our culture, and our fearful friends.” </a:t>
            </a:r>
          </a:p>
          <a:p>
            <a:pPr marL="406145" indent="-406145" defTabSz="643889">
              <a:spcBef>
                <a:spcPts val="3900"/>
              </a:spcBef>
              <a:buBlip>
                <a:blip r:embed="rId3"/>
              </a:buBlip>
              <a:defRPr sz="3432">
                <a:effectLst>
                  <a:outerShdw sx="100000" sy="100000" kx="0" ky="0" algn="b" rotWithShape="0" blurRad="19812" dist="9906" dir="0">
                    <a:srgbClr val="FFFFFF">
                      <a:alpha val="45000"/>
                    </a:srgbClr>
                  </a:outerShdw>
                </a:effectLst>
              </a:defRPr>
            </a:pPr>
            <a:r>
              <a:t>“You are not dumb, crazy, egomaniacal, grandiose, or silly just because you falsely believe yourself to be.” </a:t>
            </a:r>
          </a:p>
          <a:p>
            <a:pPr marL="406145" indent="-406145" defTabSz="643889">
              <a:spcBef>
                <a:spcPts val="3900"/>
              </a:spcBef>
              <a:buBlip>
                <a:blip r:embed="rId3"/>
              </a:buBlip>
              <a:defRPr i="1" sz="3432">
                <a:effectLst>
                  <a:outerShdw sx="100000" sy="100000" kx="0" ky="0" algn="b" rotWithShape="0" blurRad="19812" dist="9906" dir="0">
                    <a:srgbClr val="FFFFFF">
                      <a:alpha val="45000"/>
                    </a:srgbClr>
                  </a:outerShdw>
                </a:effectLst>
              </a:defRPr>
            </a:pPr>
            <a:r>
              <a:t>“What you are is scared. Core negatives keep you scared.”</a:t>
            </a:r>
          </a:p>
          <a:p>
            <a:pPr marL="406145" indent="-406145" defTabSz="643889">
              <a:spcBef>
                <a:spcPts val="3900"/>
              </a:spcBef>
              <a:buBlip>
                <a:blip r:embed="rId3"/>
              </a:buBlip>
              <a:defRPr sz="3432">
                <a:effectLst>
                  <a:outerShdw sx="100000" sy="100000" kx="0" ky="0" algn="b" rotWithShape="0" blurRad="19812" dist="9906" dir="0">
                    <a:srgbClr val="FFFFFF">
                      <a:alpha val="45000"/>
                    </a:srgbClr>
                  </a:outerShdw>
                </a:effectLst>
              </a:defRPr>
            </a:pPr>
            <a:r>
              <a:t>“Core negatives…always go for your jugular. They attack your sexuality, your lovability, your intelligent, whatever vulnerability they can latch on to.”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42">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2"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Negative Beliefs…"/>
          <p:cNvSpPr txBox="1"/>
          <p:nvPr>
            <p:ph type="body" sz="half" idx="1"/>
          </p:nvPr>
        </p:nvSpPr>
        <p:spPr>
          <a:xfrm>
            <a:off x="1549400" y="1155700"/>
            <a:ext cx="10428678" cy="11391900"/>
          </a:xfrm>
          <a:prstGeom prst="rect">
            <a:avLst/>
          </a:prstGeom>
        </p:spPr>
        <p:txBody>
          <a:bodyPr/>
          <a:lstStyle/>
          <a:p>
            <a:pPr lvl="1" marL="0" indent="0" algn="ctr" defTabSz="544830">
              <a:lnSpc>
                <a:spcPct val="100000"/>
              </a:lnSpc>
              <a:spcBef>
                <a:spcPts val="4800"/>
              </a:spcBef>
              <a:buSzTx/>
              <a:buNone/>
              <a:defRPr b="1" sz="3300">
                <a:effectLst>
                  <a:outerShdw sx="100000" sy="100000" kx="0" ky="0" algn="b" rotWithShape="0" blurRad="16764" dist="8382" dir="0">
                    <a:srgbClr val="FFFFFF">
                      <a:alpha val="45000"/>
                    </a:srgbClr>
                  </a:outerShdw>
                </a:effectLst>
              </a:defRPr>
            </a:pPr>
            <a:r>
              <a:t>Negative Beliefs</a:t>
            </a:r>
          </a:p>
          <a:p>
            <a:pPr lvl="1" marL="0" indent="0" defTabSz="544830">
              <a:lnSpc>
                <a:spcPct val="100000"/>
              </a:lnSpc>
              <a:spcBef>
                <a:spcPts val="4800"/>
              </a:spcBef>
              <a:buSzTx/>
              <a:buNone/>
              <a:defRPr sz="3300">
                <a:effectLst>
                  <a:outerShdw sx="100000" sy="100000" kx="0" ky="0" algn="b" rotWithShape="0" blurRad="16764" dist="8382" dir="0">
                    <a:srgbClr val="FFFFFF">
                      <a:alpha val="45000"/>
                    </a:srgbClr>
                  </a:outerShdw>
                </a:effectLst>
              </a:defRPr>
            </a:pPr>
            <a:r>
              <a:t>artists are:</a:t>
            </a:r>
          </a:p>
          <a:p>
            <a:pPr lvl="1" marL="804672" indent="-402336" defTabSz="544830">
              <a:lnSpc>
                <a:spcPct val="100000"/>
              </a:lnSpc>
              <a:spcBef>
                <a:spcPts val="4800"/>
              </a:spcBef>
              <a:buBlip>
                <a:blip r:embed="rId2"/>
              </a:buBlip>
              <a:defRPr sz="3300">
                <a:effectLst>
                  <a:outerShdw sx="100000" sy="100000" kx="0" ky="0" algn="b" rotWithShape="0" blurRad="16764" dist="8382" dir="0">
                    <a:srgbClr val="FFFFFF">
                      <a:alpha val="45000"/>
                    </a:srgbClr>
                  </a:outerShdw>
                </a:effectLst>
              </a:defRPr>
            </a:pPr>
            <a:r>
              <a:t>drunk</a:t>
            </a:r>
          </a:p>
          <a:p>
            <a:pPr lvl="1" marL="804672" indent="-402336" defTabSz="544830">
              <a:lnSpc>
                <a:spcPct val="100000"/>
              </a:lnSpc>
              <a:spcBef>
                <a:spcPts val="4800"/>
              </a:spcBef>
              <a:buBlip>
                <a:blip r:embed="rId2"/>
              </a:buBlip>
              <a:defRPr sz="3300">
                <a:effectLst>
                  <a:outerShdw sx="100000" sy="100000" kx="0" ky="0" algn="b" rotWithShape="0" blurRad="16764" dist="8382" dir="0">
                    <a:srgbClr val="FFFFFF">
                      <a:alpha val="45000"/>
                    </a:srgbClr>
                  </a:outerShdw>
                </a:effectLst>
              </a:defRPr>
            </a:pPr>
            <a:r>
              <a:t>crazy</a:t>
            </a:r>
          </a:p>
          <a:p>
            <a:pPr lvl="1" marL="804672" indent="-402336" defTabSz="544830">
              <a:lnSpc>
                <a:spcPct val="100000"/>
              </a:lnSpc>
              <a:spcBef>
                <a:spcPts val="4800"/>
              </a:spcBef>
              <a:buBlip>
                <a:blip r:embed="rId2"/>
              </a:buBlip>
              <a:defRPr sz="3300">
                <a:effectLst>
                  <a:outerShdw sx="100000" sy="100000" kx="0" ky="0" algn="b" rotWithShape="0" blurRad="16764" dist="8382" dir="0">
                    <a:srgbClr val="FFFFFF">
                      <a:alpha val="45000"/>
                    </a:srgbClr>
                  </a:outerShdw>
                </a:effectLst>
              </a:defRPr>
            </a:pPr>
            <a:r>
              <a:t>broke</a:t>
            </a:r>
          </a:p>
          <a:p>
            <a:pPr lvl="1" marL="804672" indent="-402336" defTabSz="544830">
              <a:lnSpc>
                <a:spcPct val="100000"/>
              </a:lnSpc>
              <a:spcBef>
                <a:spcPts val="4800"/>
              </a:spcBef>
              <a:buBlip>
                <a:blip r:embed="rId2"/>
              </a:buBlip>
              <a:defRPr sz="3300">
                <a:effectLst>
                  <a:outerShdw sx="100000" sy="100000" kx="0" ky="0" algn="b" rotWithShape="0" blurRad="16764" dist="8382" dir="0">
                    <a:srgbClr val="FFFFFF">
                      <a:alpha val="45000"/>
                    </a:srgbClr>
                  </a:outerShdw>
                </a:effectLst>
              </a:defRPr>
            </a:pPr>
            <a:r>
              <a:t>irresponsible</a:t>
            </a:r>
          </a:p>
          <a:p>
            <a:pPr lvl="1" marL="804672" indent="-402336" defTabSz="544830">
              <a:lnSpc>
                <a:spcPct val="100000"/>
              </a:lnSpc>
              <a:spcBef>
                <a:spcPts val="4800"/>
              </a:spcBef>
              <a:buBlip>
                <a:blip r:embed="rId2"/>
              </a:buBlip>
              <a:defRPr sz="3300">
                <a:effectLst>
                  <a:outerShdw sx="100000" sy="100000" kx="0" ky="0" algn="b" rotWithShape="0" blurRad="16764" dist="8382" dir="0">
                    <a:srgbClr val="FFFFFF">
                      <a:alpha val="45000"/>
                    </a:srgbClr>
                  </a:outerShdw>
                </a:effectLst>
              </a:defRPr>
            </a:pPr>
            <a:r>
              <a:t>loners</a:t>
            </a:r>
          </a:p>
          <a:p>
            <a:pPr lvl="1" marL="804672" indent="-402336" defTabSz="544830">
              <a:lnSpc>
                <a:spcPct val="100000"/>
              </a:lnSpc>
              <a:spcBef>
                <a:spcPts val="4800"/>
              </a:spcBef>
              <a:buBlip>
                <a:blip r:embed="rId2"/>
              </a:buBlip>
              <a:defRPr sz="3300">
                <a:effectLst>
                  <a:outerShdw sx="100000" sy="100000" kx="0" ky="0" algn="b" rotWithShape="0" blurRad="16764" dist="8382" dir="0">
                    <a:srgbClr val="FFFFFF">
                      <a:alpha val="45000"/>
                    </a:srgbClr>
                  </a:outerShdw>
                </a:effectLst>
              </a:defRPr>
            </a:pPr>
            <a:r>
              <a:t>promiscuous</a:t>
            </a:r>
          </a:p>
          <a:p>
            <a:pPr lvl="1" marL="804672" indent="-402336" defTabSz="544830">
              <a:lnSpc>
                <a:spcPct val="100000"/>
              </a:lnSpc>
              <a:spcBef>
                <a:spcPts val="4800"/>
              </a:spcBef>
              <a:buBlip>
                <a:blip r:embed="rId2"/>
              </a:buBlip>
              <a:defRPr sz="3300">
                <a:effectLst>
                  <a:outerShdw sx="100000" sy="100000" kx="0" ky="0" algn="b" rotWithShape="0" blurRad="16764" dist="8382" dir="0">
                    <a:srgbClr val="FFFFFF">
                      <a:alpha val="45000"/>
                    </a:srgbClr>
                  </a:outerShdw>
                </a:effectLst>
              </a:defRPr>
            </a:pPr>
            <a:r>
              <a:t>doomed</a:t>
            </a:r>
          </a:p>
          <a:p>
            <a:pPr lvl="1" marL="804672" indent="-402336" defTabSz="544830">
              <a:lnSpc>
                <a:spcPct val="100000"/>
              </a:lnSpc>
              <a:spcBef>
                <a:spcPts val="4800"/>
              </a:spcBef>
              <a:buBlip>
                <a:blip r:embed="rId2"/>
              </a:buBlip>
              <a:defRPr sz="3300">
                <a:effectLst>
                  <a:outerShdw sx="100000" sy="100000" kx="0" ky="0" algn="b" rotWithShape="0" blurRad="16764" dist="8382" dir="0">
                    <a:srgbClr val="FFFFFF">
                      <a:alpha val="45000"/>
                    </a:srgbClr>
                  </a:outerShdw>
                </a:effectLst>
              </a:defRPr>
            </a:pPr>
            <a:r>
              <a:t>unhappy </a:t>
            </a:r>
          </a:p>
          <a:p>
            <a:pPr lvl="1" marL="804672" indent="-402336" defTabSz="544830">
              <a:lnSpc>
                <a:spcPct val="100000"/>
              </a:lnSpc>
              <a:spcBef>
                <a:spcPts val="4800"/>
              </a:spcBef>
              <a:buBlip>
                <a:blip r:embed="rId2"/>
              </a:buBlip>
              <a:defRPr sz="3300">
                <a:effectLst>
                  <a:outerShdw sx="100000" sy="100000" kx="0" ky="0" algn="b" rotWithShape="0" blurRad="16764" dist="8382" dir="0">
                    <a:srgbClr val="FFFFFF">
                      <a:alpha val="45000"/>
                    </a:srgbClr>
                  </a:outerShdw>
                </a:effectLst>
              </a:defRPr>
            </a:pPr>
            <a:r>
              <a:t>born, not made</a:t>
            </a:r>
          </a:p>
        </p:txBody>
      </p:sp>
      <p:sp>
        <p:nvSpPr>
          <p:cNvPr id="145" name="Positive Beliefs…"/>
          <p:cNvSpPr txBox="1"/>
          <p:nvPr/>
        </p:nvSpPr>
        <p:spPr>
          <a:xfrm>
            <a:off x="11688746" y="1162050"/>
            <a:ext cx="10428678" cy="11391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lvl="1" defTabSz="544830">
              <a:lnSpc>
                <a:spcPct val="100000"/>
              </a:lnSpc>
              <a:spcBef>
                <a:spcPts val="4800"/>
              </a:spcBef>
              <a:defRPr b="1" sz="3300">
                <a:effectLst>
                  <a:outerShdw sx="100000" sy="100000" kx="0" ky="0" algn="b" rotWithShape="0" blurRad="16764" dist="8382" dir="0">
                    <a:srgbClr val="FFFFFF">
                      <a:alpha val="45000"/>
                    </a:srgbClr>
                  </a:outerShdw>
                </a:effectLst>
              </a:defRPr>
            </a:pPr>
            <a:r>
              <a:t>Positive Beliefs</a:t>
            </a:r>
          </a:p>
          <a:p>
            <a:pPr lvl="1" algn="l" defTabSz="544830">
              <a:lnSpc>
                <a:spcPct val="100000"/>
              </a:lnSpc>
              <a:spcBef>
                <a:spcPts val="4800"/>
              </a:spcBef>
              <a:defRPr sz="3300">
                <a:effectLst>
                  <a:outerShdw sx="100000" sy="100000" kx="0" ky="0" algn="b" rotWithShape="0" blurRad="16764" dist="8382" dir="0">
                    <a:srgbClr val="FFFFFF">
                      <a:alpha val="45000"/>
                    </a:srgbClr>
                  </a:outerShdw>
                </a:effectLst>
              </a:defRPr>
            </a:pPr>
            <a:r>
              <a:t>artists are:</a:t>
            </a:r>
          </a:p>
          <a:p>
            <a:pPr lvl="1" marL="804672" indent="-402336" algn="l" defTabSz="544830">
              <a:lnSpc>
                <a:spcPct val="100000"/>
              </a:lnSpc>
              <a:spcBef>
                <a:spcPts val="4800"/>
              </a:spcBef>
              <a:buSzPct val="35000"/>
              <a:buBlip>
                <a:blip r:embed="rId2"/>
              </a:buBlip>
              <a:defRPr sz="3300">
                <a:effectLst>
                  <a:outerShdw sx="100000" sy="100000" kx="0" ky="0" algn="b" rotWithShape="0" blurRad="16764" dist="8382" dir="0">
                    <a:srgbClr val="FFFFFF">
                      <a:alpha val="45000"/>
                    </a:srgbClr>
                  </a:outerShdw>
                </a:effectLst>
              </a:defRPr>
            </a:pPr>
            <a:r>
              <a:t>sober</a:t>
            </a:r>
          </a:p>
          <a:p>
            <a:pPr lvl="1" marL="804672" indent="-402336" algn="l" defTabSz="544830">
              <a:lnSpc>
                <a:spcPct val="100000"/>
              </a:lnSpc>
              <a:spcBef>
                <a:spcPts val="4800"/>
              </a:spcBef>
              <a:buSzPct val="35000"/>
              <a:buBlip>
                <a:blip r:embed="rId2"/>
              </a:buBlip>
              <a:defRPr sz="3300">
                <a:effectLst>
                  <a:outerShdw sx="100000" sy="100000" kx="0" ky="0" algn="b" rotWithShape="0" blurRad="16764" dist="8382" dir="0">
                    <a:srgbClr val="FFFFFF">
                      <a:alpha val="45000"/>
                    </a:srgbClr>
                  </a:outerShdw>
                </a:effectLst>
              </a:defRPr>
            </a:pPr>
            <a:r>
              <a:t>sane</a:t>
            </a:r>
          </a:p>
          <a:p>
            <a:pPr lvl="1" marL="804672" indent="-402336" algn="l" defTabSz="544830">
              <a:lnSpc>
                <a:spcPct val="100000"/>
              </a:lnSpc>
              <a:spcBef>
                <a:spcPts val="4800"/>
              </a:spcBef>
              <a:buSzPct val="35000"/>
              <a:buBlip>
                <a:blip r:embed="rId2"/>
              </a:buBlip>
              <a:defRPr sz="3300">
                <a:effectLst>
                  <a:outerShdw sx="100000" sy="100000" kx="0" ky="0" algn="b" rotWithShape="0" blurRad="16764" dist="8382" dir="0">
                    <a:srgbClr val="FFFFFF">
                      <a:alpha val="45000"/>
                    </a:srgbClr>
                  </a:outerShdw>
                </a:effectLst>
              </a:defRPr>
            </a:pPr>
            <a:r>
              <a:t>solvent</a:t>
            </a:r>
          </a:p>
          <a:p>
            <a:pPr lvl="1" marL="804672" indent="-402336" algn="l" defTabSz="544830">
              <a:lnSpc>
                <a:spcPct val="100000"/>
              </a:lnSpc>
              <a:spcBef>
                <a:spcPts val="4800"/>
              </a:spcBef>
              <a:buSzPct val="35000"/>
              <a:buBlip>
                <a:blip r:embed="rId2"/>
              </a:buBlip>
              <a:defRPr sz="3300">
                <a:effectLst>
                  <a:outerShdw sx="100000" sy="100000" kx="0" ky="0" algn="b" rotWithShape="0" blurRad="16764" dist="8382" dir="0">
                    <a:srgbClr val="FFFFFF">
                      <a:alpha val="45000"/>
                    </a:srgbClr>
                  </a:outerShdw>
                </a:effectLst>
              </a:defRPr>
            </a:pPr>
            <a:r>
              <a:t>responsible</a:t>
            </a:r>
          </a:p>
          <a:p>
            <a:pPr lvl="1" marL="804672" indent="-402336" algn="l" defTabSz="544830">
              <a:lnSpc>
                <a:spcPct val="100000"/>
              </a:lnSpc>
              <a:spcBef>
                <a:spcPts val="4800"/>
              </a:spcBef>
              <a:buSzPct val="35000"/>
              <a:buBlip>
                <a:blip r:embed="rId2"/>
              </a:buBlip>
              <a:defRPr sz="3300">
                <a:effectLst>
                  <a:outerShdw sx="100000" sy="100000" kx="0" ky="0" algn="b" rotWithShape="0" blurRad="16764" dist="8382" dir="0">
                    <a:srgbClr val="FFFFFF">
                      <a:alpha val="45000"/>
                    </a:srgbClr>
                  </a:outerShdw>
                </a:effectLst>
              </a:defRPr>
            </a:pPr>
            <a:r>
              <a:t>user-friendly</a:t>
            </a:r>
          </a:p>
          <a:p>
            <a:pPr lvl="1" marL="804672" indent="-402336" algn="l" defTabSz="544830">
              <a:lnSpc>
                <a:spcPct val="100000"/>
              </a:lnSpc>
              <a:spcBef>
                <a:spcPts val="4800"/>
              </a:spcBef>
              <a:buSzPct val="35000"/>
              <a:buBlip>
                <a:blip r:embed="rId2"/>
              </a:buBlip>
              <a:defRPr sz="3300">
                <a:effectLst>
                  <a:outerShdw sx="100000" sy="100000" kx="0" ky="0" algn="b" rotWithShape="0" blurRad="16764" dist="8382" dir="0">
                    <a:srgbClr val="FFFFFF">
                      <a:alpha val="45000"/>
                    </a:srgbClr>
                  </a:outerShdw>
                </a:effectLst>
              </a:defRPr>
            </a:pPr>
            <a:r>
              <a:t>faithful</a:t>
            </a:r>
          </a:p>
          <a:p>
            <a:pPr lvl="1" marL="804672" indent="-402336" algn="l" defTabSz="544830">
              <a:lnSpc>
                <a:spcPct val="100000"/>
              </a:lnSpc>
              <a:spcBef>
                <a:spcPts val="4800"/>
              </a:spcBef>
              <a:buSzPct val="35000"/>
              <a:buBlip>
                <a:blip r:embed="rId2"/>
              </a:buBlip>
              <a:defRPr sz="3300">
                <a:effectLst>
                  <a:outerShdw sx="100000" sy="100000" kx="0" ky="0" algn="b" rotWithShape="0" blurRad="16764" dist="8382" dir="0">
                    <a:srgbClr val="FFFFFF">
                      <a:alpha val="45000"/>
                    </a:srgbClr>
                  </a:outerShdw>
                </a:effectLst>
              </a:defRPr>
            </a:pPr>
            <a:r>
              <a:t>saved</a:t>
            </a:r>
          </a:p>
          <a:p>
            <a:pPr lvl="1" marL="804672" indent="-402336" algn="l" defTabSz="544830">
              <a:lnSpc>
                <a:spcPct val="100000"/>
              </a:lnSpc>
              <a:spcBef>
                <a:spcPts val="4800"/>
              </a:spcBef>
              <a:buSzPct val="35000"/>
              <a:buBlip>
                <a:blip r:embed="rId2"/>
              </a:buBlip>
              <a:defRPr sz="3300">
                <a:effectLst>
                  <a:outerShdw sx="100000" sy="100000" kx="0" ky="0" algn="b" rotWithShape="0" blurRad="16764" dist="8382" dir="0">
                    <a:srgbClr val="FFFFFF">
                      <a:alpha val="45000"/>
                    </a:srgbClr>
                  </a:outerShdw>
                </a:effectLst>
              </a:defRPr>
            </a:pPr>
            <a:r>
              <a:t>happy </a:t>
            </a:r>
          </a:p>
          <a:p>
            <a:pPr lvl="1" marL="804672" indent="-402336" algn="l" defTabSz="544830">
              <a:lnSpc>
                <a:spcPct val="100000"/>
              </a:lnSpc>
              <a:spcBef>
                <a:spcPts val="4800"/>
              </a:spcBef>
              <a:buSzPct val="35000"/>
              <a:buBlip>
                <a:blip r:embed="rId2"/>
              </a:buBlip>
              <a:defRPr sz="3300">
                <a:effectLst>
                  <a:outerShdw sx="100000" sy="100000" kx="0" ky="0" algn="b" rotWithShape="0" blurRad="16764" dist="8382" dir="0">
                    <a:srgbClr val="FFFFFF">
                      <a:alpha val="45000"/>
                    </a:srgbClr>
                  </a:outerShdw>
                </a:effectLst>
              </a:defRPr>
            </a:pPr>
            <a:r>
              <a:t>discovered &amp; recovered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5"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7" name="affirmation.jpeg" descr="affirmation.jpeg"/>
          <p:cNvPicPr>
            <a:picLocks noChangeAspect="0"/>
          </p:cNvPicPr>
          <p:nvPr>
            <p:ph type="pic" idx="21"/>
          </p:nvPr>
        </p:nvPicPr>
        <p:blipFill>
          <a:blip r:embed="rId2">
            <a:extLst/>
          </a:blip>
          <a:stretch>
            <a:fillRect/>
          </a:stretch>
        </p:blipFill>
        <p:spPr>
          <a:xfrm>
            <a:off x="14008100" y="3860800"/>
            <a:ext cx="8458201" cy="8826500"/>
          </a:xfrm>
          <a:prstGeom prst="rect">
            <a:avLst/>
          </a:prstGeom>
        </p:spPr>
      </p:pic>
      <p:sp>
        <p:nvSpPr>
          <p:cNvPr id="148" name="Affirmations"/>
          <p:cNvSpPr txBox="1"/>
          <p:nvPr>
            <p:ph type="title"/>
          </p:nvPr>
        </p:nvSpPr>
        <p:spPr>
          <a:prstGeom prst="rect">
            <a:avLst/>
          </a:prstGeom>
        </p:spPr>
        <p:txBody>
          <a:bodyPr/>
          <a:lstStyle/>
          <a:p>
            <a:pPr/>
            <a:r>
              <a:t>Affirmations</a:t>
            </a:r>
          </a:p>
        </p:txBody>
      </p:sp>
      <p:sp>
        <p:nvSpPr>
          <p:cNvPr id="149" name="“An affirmation is a positive statement of (positive) belief”…"/>
          <p:cNvSpPr txBox="1"/>
          <p:nvPr>
            <p:ph type="body" sz="half" idx="1"/>
          </p:nvPr>
        </p:nvSpPr>
        <p:spPr>
          <a:prstGeom prst="rect">
            <a:avLst/>
          </a:prstGeom>
        </p:spPr>
        <p:txBody>
          <a:bodyPr/>
          <a:lstStyle/>
          <a:p>
            <a:pPr>
              <a:buBlip>
                <a:blip r:embed="rId3"/>
              </a:buBlip>
            </a:pPr>
            <a:r>
              <a:t>“An affirmation is a positive statement of (positive) belief”</a:t>
            </a:r>
          </a:p>
          <a:p>
            <a:pPr>
              <a:buBlip>
                <a:blip r:embed="rId3"/>
              </a:buBlip>
            </a:pPr>
            <a:r>
              <a:t>“…if we can become one-tenth as good at positive self-talk as we are at negative self-talk, we will notice an enormous change”.</a:t>
            </a:r>
          </a:p>
        </p:txBody>
      </p:sp>
      <p:pic>
        <p:nvPicPr>
          <p:cNvPr id="150" name="darling (1).png" descr="darling (1).png"/>
          <p:cNvPicPr>
            <a:picLocks noChangeAspect="1"/>
          </p:cNvPicPr>
          <p:nvPr/>
        </p:nvPicPr>
        <p:blipFill>
          <a:blip r:embed="rId4">
            <a:extLst/>
          </a:blip>
          <a:stretch>
            <a:fillRect/>
          </a:stretch>
        </p:blipFill>
        <p:spPr>
          <a:xfrm>
            <a:off x="13862050" y="3816350"/>
            <a:ext cx="8750300" cy="87503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49">
                                            <p:bg/>
                                          </p:spTgt>
                                        </p:tgtEl>
                                        <p:attrNameLst>
                                          <p:attrName>style.visibility</p:attrName>
                                        </p:attrNameLst>
                                      </p:cBhvr>
                                      <p:to>
                                        <p:strVal val="visible"/>
                                      </p:to>
                                    </p:set>
                                  </p:childTnLst>
                                </p:cTn>
                              </p:par>
                              <p:par>
                                <p:cTn id="11" presetClass="entr" nodeType="withEffect" presetSubtype="0" presetID="1" grpId="2" fill="hold">
                                  <p:stCondLst>
                                    <p:cond delay="0"/>
                                  </p:stCondLst>
                                  <p:iterate type="el" backwards="0">
                                    <p:tmAbs val="0"/>
                                  </p:iterate>
                                  <p:childTnLst>
                                    <p:set>
                                      <p:cBhvr>
                                        <p:cTn id="12" fill="hold"/>
                                        <p:tgtEl>
                                          <p:spTgt spid="14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2" fill="hold">
                                  <p:stCondLst>
                                    <p:cond delay="0"/>
                                  </p:stCondLst>
                                  <p:iterate type="el" backwards="0">
                                    <p:tmAbs val="0"/>
                                  </p:iterate>
                                  <p:childTnLst>
                                    <p:set>
                                      <p:cBhvr>
                                        <p:cTn id="16" fill="hold"/>
                                        <p:tgtEl>
                                          <p:spTgt spid="149">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0" grpId="1"/>
      <p:bldP build="p" bldLvl="5" animBg="1" rev="0" advAuto="0" spid="149" grpId="2"/>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2" name="darling.png" descr="darling.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53" name="activity time!"/>
          <p:cNvSpPr txBox="1"/>
          <p:nvPr>
            <p:ph type="title"/>
          </p:nvPr>
        </p:nvSpPr>
        <p:spPr>
          <a:prstGeom prst="rect">
            <a:avLst/>
          </a:prstGeom>
        </p:spPr>
        <p:txBody>
          <a:bodyPr/>
          <a:lstStyle/>
          <a:p>
            <a:pPr/>
            <a:r>
              <a:t>activity time!</a:t>
            </a:r>
          </a:p>
        </p:txBody>
      </p:sp>
      <p:sp>
        <p:nvSpPr>
          <p:cNvPr id="154" name="Pick one…"/>
          <p:cNvSpPr txBox="1"/>
          <p:nvPr>
            <p:ph type="body" sz="half" idx="1"/>
          </p:nvPr>
        </p:nvSpPr>
        <p:spPr>
          <a:prstGeom prst="rect">
            <a:avLst/>
          </a:prstGeom>
        </p:spPr>
        <p:txBody>
          <a:bodyPr/>
          <a:lstStyle/>
          <a:p>
            <a:pPr marL="369696" indent="-369696" defTabSz="586104">
              <a:spcBef>
                <a:spcPts val="3600"/>
              </a:spcBef>
              <a:buBlip>
                <a:blip r:embed="rId3"/>
              </a:buBlip>
              <a:defRPr sz="3124">
                <a:effectLst>
                  <a:outerShdw sx="100000" sy="100000" kx="0" ky="0" algn="b" rotWithShape="0" blurRad="18034" dist="9017" dir="0">
                    <a:srgbClr val="FFFFFF">
                      <a:alpha val="45000"/>
                    </a:srgbClr>
                  </a:outerShdw>
                </a:effectLst>
              </a:defRPr>
            </a:pPr>
            <a:r>
              <a:t>Pick one </a:t>
            </a:r>
          </a:p>
          <a:p>
            <a:pPr lvl="1" marL="739393" indent="-369696" defTabSz="586104">
              <a:spcBef>
                <a:spcPts val="3600"/>
              </a:spcBef>
              <a:buBlip>
                <a:blip r:embed="rId3"/>
              </a:buBlip>
              <a:defRPr sz="3124">
                <a:effectLst>
                  <a:outerShdw sx="100000" sy="100000" kx="0" ky="0" algn="b" rotWithShape="0" blurRad="18034" dist="9017" dir="0">
                    <a:srgbClr val="FFFFFF">
                      <a:alpha val="45000"/>
                    </a:srgbClr>
                  </a:outerShdw>
                </a:effectLst>
              </a:defRPr>
            </a:pPr>
            <a:r>
              <a:t>“I deserve love,”</a:t>
            </a:r>
          </a:p>
          <a:p>
            <a:pPr lvl="1" marL="739393" indent="-369696" defTabSz="586104">
              <a:spcBef>
                <a:spcPts val="3600"/>
              </a:spcBef>
              <a:buBlip>
                <a:blip r:embed="rId3"/>
              </a:buBlip>
              <a:defRPr sz="3124">
                <a:effectLst>
                  <a:outerShdw sx="100000" sy="100000" kx="0" ky="0" algn="b" rotWithShape="0" blurRad="18034" dist="9017" dir="0">
                    <a:srgbClr val="FFFFFF">
                      <a:alpha val="45000"/>
                    </a:srgbClr>
                  </a:outerShdw>
                </a:effectLst>
              </a:defRPr>
            </a:pPr>
            <a:r>
              <a:t>“I deserve fair pay” </a:t>
            </a:r>
          </a:p>
          <a:p>
            <a:pPr lvl="1" marL="739393" indent="-369696" defTabSz="586104">
              <a:spcBef>
                <a:spcPts val="3600"/>
              </a:spcBef>
              <a:buBlip>
                <a:blip r:embed="rId3"/>
              </a:buBlip>
              <a:defRPr sz="3124">
                <a:effectLst>
                  <a:outerShdw sx="100000" sy="100000" kx="0" ky="0" algn="b" rotWithShape="0" blurRad="18034" dist="9017" dir="0">
                    <a:srgbClr val="FFFFFF">
                      <a:alpha val="45000"/>
                    </a:srgbClr>
                  </a:outerShdw>
                </a:effectLst>
              </a:defRPr>
            </a:pPr>
            <a:r>
              <a:t>“I deserve a rewarding creative life” </a:t>
            </a:r>
          </a:p>
          <a:p>
            <a:pPr lvl="1" marL="739393" indent="-369696" defTabSz="586104">
              <a:spcBef>
                <a:spcPts val="3600"/>
              </a:spcBef>
              <a:buBlip>
                <a:blip r:embed="rId3"/>
              </a:buBlip>
              <a:defRPr sz="3124">
                <a:effectLst>
                  <a:outerShdw sx="100000" sy="100000" kx="0" ky="0" algn="b" rotWithShape="0" blurRad="18034" dist="9017" dir="0">
                    <a:srgbClr val="FFFFFF">
                      <a:alpha val="45000"/>
                    </a:srgbClr>
                  </a:outerShdw>
                </a:effectLst>
              </a:defRPr>
            </a:pPr>
            <a:r>
              <a:t>“I am brilliant and successful artist” </a:t>
            </a:r>
          </a:p>
          <a:p>
            <a:pPr lvl="1" marL="739393" indent="-369696" defTabSz="586104">
              <a:spcBef>
                <a:spcPts val="3600"/>
              </a:spcBef>
              <a:buBlip>
                <a:blip r:embed="rId3"/>
              </a:buBlip>
              <a:defRPr sz="3124">
                <a:effectLst>
                  <a:outerShdw sx="100000" sy="100000" kx="0" ky="0" algn="b" rotWithShape="0" blurRad="18034" dist="9017" dir="0">
                    <a:srgbClr val="FFFFFF">
                      <a:alpha val="45000"/>
                    </a:srgbClr>
                  </a:outerShdw>
                </a:effectLst>
              </a:defRPr>
            </a:pPr>
            <a:r>
              <a:t>“I have rich creative talents”</a:t>
            </a:r>
          </a:p>
          <a:p>
            <a:pPr lvl="1" marL="739393" indent="-369696" defTabSz="586104">
              <a:spcBef>
                <a:spcPts val="3600"/>
              </a:spcBef>
              <a:buBlip>
                <a:blip r:embed="rId3"/>
              </a:buBlip>
              <a:defRPr sz="3124">
                <a:effectLst>
                  <a:outerShdw sx="100000" sy="100000" kx="0" ky="0" algn="b" rotWithShape="0" blurRad="18034" dist="9017" dir="0">
                    <a:srgbClr val="FFFFFF">
                      <a:alpha val="45000"/>
                    </a:srgbClr>
                  </a:outerShdw>
                </a:effectLst>
              </a:defRPr>
            </a:pPr>
            <a:r>
              <a:t>“I am competent and confident in my creative work”</a:t>
            </a:r>
          </a:p>
          <a:p>
            <a:pPr marL="369696" indent="-369696" defTabSz="586104">
              <a:spcBef>
                <a:spcPts val="3600"/>
              </a:spcBef>
              <a:buBlip>
                <a:blip r:embed="rId3"/>
              </a:buBlip>
              <a:defRPr sz="3124">
                <a:effectLst>
                  <a:outerShdw sx="100000" sy="100000" kx="0" ky="0" algn="b" rotWithShape="0" blurRad="18034" dist="9017" dir="0">
                    <a:srgbClr val="FFFFFF">
                      <a:alpha val="45000"/>
                    </a:srgbClr>
                  </a:outerShdw>
                </a:effectLst>
              </a:defRPr>
            </a:pPr>
            <a:r>
              <a:t>Write the statement 10x </a:t>
            </a:r>
          </a:p>
          <a:p>
            <a:pPr marL="369696" indent="-369696" defTabSz="586104">
              <a:spcBef>
                <a:spcPts val="3600"/>
              </a:spcBef>
              <a:buBlip>
                <a:blip r:embed="rId3"/>
              </a:buBlip>
              <a:defRPr sz="3124">
                <a:effectLst>
                  <a:outerShdw sx="100000" sy="100000" kx="0" ky="0" algn="b" rotWithShape="0" blurRad="18034" dist="9017" dir="0">
                    <a:srgbClr val="FFFFFF">
                      <a:alpha val="45000"/>
                    </a:srgbClr>
                  </a:outerShdw>
                </a:effectLst>
              </a:defRPr>
            </a:pPr>
            <a:r>
              <a:t>Listen to the objections or “blurts”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5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5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5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54">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154">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0" presetID="1" grpId="1" fill="hold">
                                  <p:stCondLst>
                                    <p:cond delay="0"/>
                                  </p:stCondLst>
                                  <p:iterate type="el" backwards="0">
                                    <p:tmAbs val="0"/>
                                  </p:iterate>
                                  <p:childTnLst>
                                    <p:set>
                                      <p:cBhvr>
                                        <p:cTn id="40" fill="hold"/>
                                        <p:tgtEl>
                                          <p:spTgt spid="154">
                                            <p:txEl>
                                              <p:pRg st="8" end="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4"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detective work"/>
          <p:cNvSpPr txBox="1"/>
          <p:nvPr>
            <p:ph type="title"/>
          </p:nvPr>
        </p:nvSpPr>
        <p:spPr>
          <a:prstGeom prst="rect">
            <a:avLst/>
          </a:prstGeom>
        </p:spPr>
        <p:txBody>
          <a:bodyPr/>
          <a:lstStyle/>
          <a:p>
            <a:pPr/>
            <a:r>
              <a:t>detective work</a:t>
            </a:r>
          </a:p>
        </p:txBody>
      </p:sp>
      <p:sp>
        <p:nvSpPr>
          <p:cNvPr id="157" name="Write out your negative beliefs or blurts…"/>
          <p:cNvSpPr txBox="1"/>
          <p:nvPr>
            <p:ph type="body" sz="half" idx="1"/>
          </p:nvPr>
        </p:nvSpPr>
        <p:spPr>
          <a:xfrm>
            <a:off x="1549400" y="3810000"/>
            <a:ext cx="13915574" cy="8750300"/>
          </a:xfrm>
          <a:prstGeom prst="rect">
            <a:avLst/>
          </a:prstGeom>
        </p:spPr>
        <p:txBody>
          <a:bodyPr/>
          <a:lstStyle/>
          <a:p>
            <a:pPr>
              <a:buBlip>
                <a:blip r:embed="rId2"/>
              </a:buBlip>
            </a:pPr>
            <a:r>
              <a:t>Write out your negative beliefs or blurts</a:t>
            </a:r>
          </a:p>
          <a:p>
            <a:pPr>
              <a:lnSpc>
                <a:spcPct val="100000"/>
              </a:lnSpc>
              <a:buBlip>
                <a:blip r:embed="rId2"/>
              </a:buBlip>
            </a:pPr>
            <a:r>
              <a:t>Where did this belief come from? </a:t>
            </a:r>
          </a:p>
          <a:p>
            <a:pPr lvl="2">
              <a:lnSpc>
                <a:spcPct val="100000"/>
              </a:lnSpc>
              <a:buBlip>
                <a:blip r:embed="rId2"/>
              </a:buBlip>
            </a:pPr>
            <a:r>
              <a:t>Time travel: breaking life into 5yr increments, &amp; naming biggest influences</a:t>
            </a:r>
          </a:p>
          <a:p>
            <a:pPr>
              <a:lnSpc>
                <a:spcPct val="100000"/>
              </a:lnSpc>
              <a:buBlip>
                <a:blip r:embed="rId2"/>
              </a:buBlip>
            </a:pPr>
            <a:r>
              <a:t>Convert into a positive </a:t>
            </a:r>
          </a:p>
        </p:txBody>
      </p:sp>
      <p:pic>
        <p:nvPicPr>
          <p:cNvPr id="158" name="david hyde pierce detective.jpeg" descr="david hyde pierce detective.jpeg"/>
          <p:cNvPicPr>
            <a:picLocks noChangeAspect="1"/>
          </p:cNvPicPr>
          <p:nvPr/>
        </p:nvPicPr>
        <p:blipFill>
          <a:blip r:embed="rId3">
            <a:extLst/>
          </a:blip>
          <a:stretch>
            <a:fillRect/>
          </a:stretch>
        </p:blipFill>
        <p:spPr>
          <a:xfrm>
            <a:off x="16725524" y="3870783"/>
            <a:ext cx="5041976" cy="861603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57">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7"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summary"/>
          <p:cNvSpPr txBox="1"/>
          <p:nvPr>
            <p:ph type="title"/>
          </p:nvPr>
        </p:nvSpPr>
        <p:spPr>
          <a:prstGeom prst="rect">
            <a:avLst/>
          </a:prstGeom>
        </p:spPr>
        <p:txBody>
          <a:bodyPr/>
          <a:lstStyle/>
          <a:p>
            <a:pPr/>
            <a:r>
              <a:t>summary</a:t>
            </a:r>
          </a:p>
        </p:txBody>
      </p:sp>
      <p:sp>
        <p:nvSpPr>
          <p:cNvPr id="161" name="This is not going to be quick &amp; easy…"/>
          <p:cNvSpPr txBox="1"/>
          <p:nvPr>
            <p:ph type="body" idx="1"/>
          </p:nvPr>
        </p:nvSpPr>
        <p:spPr>
          <a:xfrm>
            <a:off x="1549400" y="3655443"/>
            <a:ext cx="21285200" cy="8904857"/>
          </a:xfrm>
          <a:prstGeom prst="rect">
            <a:avLst/>
          </a:prstGeom>
        </p:spPr>
        <p:txBody>
          <a:bodyPr/>
          <a:lstStyle/>
          <a:p>
            <a:pPr>
              <a:buBlip>
                <a:blip r:embed="rId2"/>
              </a:buBlip>
            </a:pPr>
            <a:r>
              <a:t>This is not going to be quick &amp; easy</a:t>
            </a:r>
          </a:p>
          <a:p>
            <a:pPr>
              <a:buBlip>
                <a:blip r:embed="rId2"/>
              </a:buBlip>
            </a:pPr>
            <a:r>
              <a:t>This is a journey </a:t>
            </a:r>
          </a:p>
          <a:p>
            <a:pPr>
              <a:buBlip>
                <a:blip r:embed="rId2"/>
              </a:buBlip>
            </a:pPr>
            <a:r>
              <a:t>Sacred circle</a:t>
            </a:r>
          </a:p>
          <a:p>
            <a:pPr>
              <a:buBlip>
                <a:blip r:embed="rId2"/>
              </a:buBlip>
            </a:pPr>
            <a:r>
              <a:t>Morning pages</a:t>
            </a:r>
          </a:p>
          <a:p>
            <a:pPr>
              <a:buBlip>
                <a:blip r:embed="rId2"/>
              </a:buBlip>
            </a:pPr>
            <a:r>
              <a:t>Artist’s Date</a:t>
            </a:r>
          </a:p>
        </p:txBody>
      </p:sp>
      <p:pic>
        <p:nvPicPr>
          <p:cNvPr id="162" name="snap.png" descr="snap.png"/>
          <p:cNvPicPr>
            <a:picLocks noChangeAspect="0"/>
          </p:cNvPicPr>
          <p:nvPr/>
        </p:nvPicPr>
        <p:blipFill>
          <a:blip r:embed="rId3">
            <a:extLst/>
          </a:blip>
          <a:stretch>
            <a:fillRect/>
          </a:stretch>
        </p:blipFill>
        <p:spPr>
          <a:xfrm>
            <a:off x="14621534" y="3771900"/>
            <a:ext cx="8458201" cy="8826500"/>
          </a:xfrm>
          <a:prstGeom prst="rect">
            <a:avLst/>
          </a:prstGeom>
        </p:spPr>
      </p:pic>
      <p:pic>
        <p:nvPicPr>
          <p:cNvPr id="163" name="mountains.png" descr="mountains.png"/>
          <p:cNvPicPr>
            <a:picLocks noChangeAspect="0"/>
          </p:cNvPicPr>
          <p:nvPr/>
        </p:nvPicPr>
        <p:blipFill>
          <a:blip r:embed="rId4">
            <a:extLst/>
          </a:blip>
          <a:stretch>
            <a:fillRect/>
          </a:stretch>
        </p:blipFill>
        <p:spPr>
          <a:xfrm>
            <a:off x="14621534" y="3464584"/>
            <a:ext cx="8458201" cy="8826501"/>
          </a:xfrm>
          <a:prstGeom prst="rect">
            <a:avLst/>
          </a:prstGeom>
        </p:spPr>
      </p:pic>
      <p:pic>
        <p:nvPicPr>
          <p:cNvPr id="164" name="Untitled design (2).png" descr="Untitled design (2).png"/>
          <p:cNvPicPr>
            <a:picLocks noChangeAspect="1"/>
          </p:cNvPicPr>
          <p:nvPr/>
        </p:nvPicPr>
        <p:blipFill>
          <a:blip r:embed="rId5">
            <a:extLst/>
          </a:blip>
          <a:stretch>
            <a:fillRect/>
          </a:stretch>
        </p:blipFill>
        <p:spPr>
          <a:xfrm>
            <a:off x="15171430" y="4520711"/>
            <a:ext cx="7316179" cy="7316178"/>
          </a:xfrm>
          <a:prstGeom prst="rect">
            <a:avLst/>
          </a:prstGeom>
          <a:ln w="12700">
            <a:miter lim="400000"/>
          </a:ln>
        </p:spPr>
      </p:pic>
      <p:pic>
        <p:nvPicPr>
          <p:cNvPr id="165" name="Untitled design (4).png" descr="Untitled design (4).png"/>
          <p:cNvPicPr>
            <a:picLocks noChangeAspect="0"/>
          </p:cNvPicPr>
          <p:nvPr/>
        </p:nvPicPr>
        <p:blipFill>
          <a:blip r:embed="rId6">
            <a:extLst/>
          </a:blip>
          <a:stretch>
            <a:fillRect/>
          </a:stretch>
        </p:blipFill>
        <p:spPr>
          <a:xfrm>
            <a:off x="14008100" y="3860800"/>
            <a:ext cx="8458200" cy="8826500"/>
          </a:xfrm>
          <a:prstGeom prst="rect">
            <a:avLst/>
          </a:prstGeom>
        </p:spPr>
      </p:pic>
      <p:pic>
        <p:nvPicPr>
          <p:cNvPr id="166" name="Untitled design.png" descr="Untitled design.png"/>
          <p:cNvPicPr>
            <a:picLocks noChangeAspect="0"/>
          </p:cNvPicPr>
          <p:nvPr/>
        </p:nvPicPr>
        <p:blipFill>
          <a:blip r:embed="rId7">
            <a:extLst/>
          </a:blip>
          <a:stretch>
            <a:fillRect/>
          </a:stretch>
        </p:blipFill>
        <p:spPr>
          <a:xfrm>
            <a:off x="14600418" y="3860800"/>
            <a:ext cx="8458201" cy="8826500"/>
          </a:xfrm>
          <a:prstGeom prst="rect">
            <a:avLst/>
          </a:prstGeom>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xit" nodeType="clickEffect" presetSubtype="0" presetID="1" grpId="2" fill="hold">
                                  <p:stCondLst>
                                    <p:cond delay="0"/>
                                  </p:stCondLst>
                                  <p:iterate type="el" backwards="0">
                                    <p:tmAbs val="0"/>
                                  </p:iterate>
                                  <p:childTnLst>
                                    <p:set>
                                      <p:cBhvr>
                                        <p:cTn id="12" fill="hold">
                                          <p:stCondLst>
                                            <p:cond delay="0"/>
                                          </p:stCondLst>
                                        </p:cTn>
                                        <p:tgtEl>
                                          <p:spTgt spid="162"/>
                                        </p:tgtEl>
                                        <p:attrNameLst>
                                          <p:attrName>style.visibility</p:attrName>
                                        </p:attrNameLst>
                                      </p:cBhvr>
                                      <p:to>
                                        <p:strVal val="hidden"/>
                                      </p:to>
                                    </p:set>
                                  </p:childTnLst>
                                </p:cTn>
                              </p:par>
                            </p:childTnLst>
                          </p:cTn>
                        </p:par>
                        <p:par>
                          <p:cTn id="13" fill="hold">
                            <p:stCondLst>
                              <p:cond delay="0"/>
                            </p:stCondLst>
                            <p:childTnLst>
                              <p:par>
                                <p:cTn id="14" presetClass="entr" nodeType="afterEffect" presetSubtype="0" presetID="1" grpId="1" fill="hold">
                                  <p:stCondLst>
                                    <p:cond delay="0"/>
                                  </p:stCondLst>
                                  <p:iterate type="el" backwards="0">
                                    <p:tmAbs val="0"/>
                                  </p:iterate>
                                  <p:childTnLst>
                                    <p:set>
                                      <p:cBhvr>
                                        <p:cTn id="15" fill="hold"/>
                                        <p:tgtEl>
                                          <p:spTgt spid="161">
                                            <p:txEl>
                                              <p:pRg st="1" end="1"/>
                                            </p:txEl>
                                          </p:spTgt>
                                        </p:tgtEl>
                                        <p:attrNameLst>
                                          <p:attrName>style.visibility</p:attrName>
                                        </p:attrNameLst>
                                      </p:cBhvr>
                                      <p:to>
                                        <p:strVal val="visible"/>
                                      </p:to>
                                    </p:set>
                                  </p:childTnLst>
                                </p:cTn>
                              </p:par>
                            </p:childTnLst>
                          </p:cTn>
                        </p:par>
                        <p:par>
                          <p:cTn id="16" fill="hold">
                            <p:stCondLst>
                              <p:cond delay="0"/>
                            </p:stCondLst>
                            <p:childTnLst>
                              <p:par>
                                <p:cTn id="17" presetClass="entr" nodeType="afterEffect" presetSubtype="0" presetID="1" grpId="3" fill="hold">
                                  <p:stCondLst>
                                    <p:cond delay="0"/>
                                  </p:stCondLst>
                                  <p:iterate type="el" backwards="0">
                                    <p:tmAbs val="0"/>
                                  </p:iterate>
                                  <p:childTnLst>
                                    <p:set>
                                      <p:cBhvr>
                                        <p:cTn id="18" fill="hold"/>
                                        <p:tgtEl>
                                          <p:spTgt spid="1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xit" nodeType="clickEffect" presetSubtype="0" presetID="1" grpId="4" fill="hold">
                                  <p:stCondLst>
                                    <p:cond delay="0"/>
                                  </p:stCondLst>
                                  <p:iterate type="el" backwards="0">
                                    <p:tmAbs val="0"/>
                                  </p:iterate>
                                  <p:childTnLst>
                                    <p:set>
                                      <p:cBhvr>
                                        <p:cTn id="22" fill="hold">
                                          <p:stCondLst>
                                            <p:cond delay="0"/>
                                          </p:stCondLst>
                                        </p:cTn>
                                        <p:tgtEl>
                                          <p:spTgt spid="16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1" fill="hold">
                                  <p:stCondLst>
                                    <p:cond delay="0"/>
                                  </p:stCondLst>
                                  <p:iterate type="el" backwards="0">
                                    <p:tmAbs val="0"/>
                                  </p:iterate>
                                  <p:childTnLst>
                                    <p:set>
                                      <p:cBhvr>
                                        <p:cTn id="26" fill="hold"/>
                                        <p:tgtEl>
                                          <p:spTgt spid="161">
                                            <p:txEl>
                                              <p:pRg st="2" end="2"/>
                                            </p:txEl>
                                          </p:spTgt>
                                        </p:tgtEl>
                                        <p:attrNameLst>
                                          <p:attrName>style.visibility</p:attrName>
                                        </p:attrNameLst>
                                      </p:cBhvr>
                                      <p:to>
                                        <p:strVal val="visible"/>
                                      </p:to>
                                    </p:set>
                                  </p:childTnLst>
                                </p:cTn>
                              </p:par>
                            </p:childTnLst>
                          </p:cTn>
                        </p:par>
                        <p:par>
                          <p:cTn id="27" fill="hold">
                            <p:stCondLst>
                              <p:cond delay="0"/>
                            </p:stCondLst>
                            <p:childTnLst>
                              <p:par>
                                <p:cTn id="28" presetClass="entr" nodeType="afterEffect" presetSubtype="0" presetID="1" grpId="5" fill="hold">
                                  <p:stCondLst>
                                    <p:cond delay="0"/>
                                  </p:stCondLst>
                                  <p:iterate type="el" backwards="0">
                                    <p:tmAbs val="0"/>
                                  </p:iterate>
                                  <p:childTnLst>
                                    <p:set>
                                      <p:cBhvr>
                                        <p:cTn id="29" fill="hold"/>
                                        <p:tgtEl>
                                          <p:spTgt spid="16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Class="exit" nodeType="clickEffect" presetSubtype="0" presetID="1" grpId="6" fill="hold">
                                  <p:stCondLst>
                                    <p:cond delay="0"/>
                                  </p:stCondLst>
                                  <p:iterate type="el" backwards="0">
                                    <p:tmAbs val="0"/>
                                  </p:iterate>
                                  <p:childTnLst>
                                    <p:set>
                                      <p:cBhvr>
                                        <p:cTn id="33" fill="hold">
                                          <p:stCondLst>
                                            <p:cond delay="0"/>
                                          </p:stCondLst>
                                        </p:cTn>
                                        <p:tgtEl>
                                          <p:spTgt spid="164"/>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Class="entr" nodeType="clickEffect" presetSubtype="0" presetID="1" grpId="1" fill="hold">
                                  <p:stCondLst>
                                    <p:cond delay="0"/>
                                  </p:stCondLst>
                                  <p:iterate type="el" backwards="0">
                                    <p:tmAbs val="0"/>
                                  </p:iterate>
                                  <p:childTnLst>
                                    <p:set>
                                      <p:cBhvr>
                                        <p:cTn id="37" fill="hold"/>
                                        <p:tgtEl>
                                          <p:spTgt spid="161">
                                            <p:txEl>
                                              <p:pRg st="3" end="3"/>
                                            </p:txEl>
                                          </p:spTgt>
                                        </p:tgtEl>
                                        <p:attrNameLst>
                                          <p:attrName>style.visibility</p:attrName>
                                        </p:attrNameLst>
                                      </p:cBhvr>
                                      <p:to>
                                        <p:strVal val="visible"/>
                                      </p:to>
                                    </p:set>
                                  </p:childTnLst>
                                </p:cTn>
                              </p:par>
                            </p:childTnLst>
                          </p:cTn>
                        </p:par>
                        <p:par>
                          <p:cTn id="38" fill="hold">
                            <p:stCondLst>
                              <p:cond delay="0"/>
                            </p:stCondLst>
                            <p:childTnLst>
                              <p:par>
                                <p:cTn id="39" presetClass="entr" nodeType="afterEffect" presetSubtype="0" presetID="1" grpId="7" fill="hold">
                                  <p:stCondLst>
                                    <p:cond delay="0"/>
                                  </p:stCondLst>
                                  <p:iterate type="el" backwards="0">
                                    <p:tmAbs val="0"/>
                                  </p:iterate>
                                  <p:childTnLst>
                                    <p:set>
                                      <p:cBhvr>
                                        <p:cTn id="40" fill="hold"/>
                                        <p:tgtEl>
                                          <p:spTgt spid="16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Class="exit" nodeType="clickEffect" presetSubtype="0" presetID="1" grpId="8" fill="hold">
                                  <p:stCondLst>
                                    <p:cond delay="0"/>
                                  </p:stCondLst>
                                  <p:iterate type="el" backwards="0">
                                    <p:tmAbs val="0"/>
                                  </p:iterate>
                                  <p:childTnLst>
                                    <p:set>
                                      <p:cBhvr>
                                        <p:cTn id="44" fill="hold">
                                          <p:stCondLst>
                                            <p:cond delay="0"/>
                                          </p:stCondLst>
                                        </p:cTn>
                                        <p:tgtEl>
                                          <p:spTgt spid="165"/>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Class="entr" nodeType="clickEffect" presetSubtype="0" presetID="1" grpId="1" fill="hold">
                                  <p:stCondLst>
                                    <p:cond delay="0"/>
                                  </p:stCondLst>
                                  <p:iterate type="el" backwards="0">
                                    <p:tmAbs val="0"/>
                                  </p:iterate>
                                  <p:childTnLst>
                                    <p:set>
                                      <p:cBhvr>
                                        <p:cTn id="48" fill="hold"/>
                                        <p:tgtEl>
                                          <p:spTgt spid="161">
                                            <p:txEl>
                                              <p:pRg st="4" end="4"/>
                                            </p:txEl>
                                          </p:spTgt>
                                        </p:tgtEl>
                                        <p:attrNameLst>
                                          <p:attrName>style.visibility</p:attrName>
                                        </p:attrNameLst>
                                      </p:cBhvr>
                                      <p:to>
                                        <p:strVal val="visible"/>
                                      </p:to>
                                    </p:set>
                                  </p:childTnLst>
                                </p:cTn>
                              </p:par>
                            </p:childTnLst>
                          </p:cTn>
                        </p:par>
                        <p:par>
                          <p:cTn id="49" fill="hold">
                            <p:stCondLst>
                              <p:cond delay="0"/>
                            </p:stCondLst>
                            <p:childTnLst>
                              <p:par>
                                <p:cTn id="50" presetClass="entr" nodeType="afterEffect" presetSubtype="0" presetID="1" grpId="9" fill="hold">
                                  <p:stCondLst>
                                    <p:cond delay="0"/>
                                  </p:stCondLst>
                                  <p:iterate type="el" backwards="0">
                                    <p:tmAbs val="0"/>
                                  </p:iterate>
                                  <p:childTnLst>
                                    <p:set>
                                      <p:cBhvr>
                                        <p:cTn id="51" fill="hold"/>
                                        <p:tgtEl>
                                          <p:spTgt spid="1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5" grpId="8"/>
      <p:bldP build="whole" bldLvl="1" animBg="1" rev="0" advAuto="0" spid="166" grpId="9"/>
      <p:bldP build="whole" bldLvl="1" animBg="1" rev="0" advAuto="0" spid="162" grpId="2"/>
      <p:bldP build="whole" bldLvl="1" animBg="1" rev="0" advAuto="0" spid="163" grpId="3"/>
      <p:bldP build="whole" bldLvl="1" animBg="1" rev="0" advAuto="0" spid="164" grpId="6"/>
      <p:bldP build="whole" bldLvl="1" animBg="1" rev="0" advAuto="0" spid="163" grpId="4"/>
      <p:bldP build="whole" bldLvl="1" animBg="1" rev="0" advAuto="0" spid="165" grpId="7"/>
      <p:bldP build="p" bldLvl="5" animBg="1" rev="0" advAuto="0" spid="161" grpId="1"/>
      <p:bldP build="whole" bldLvl="1" animBg="1" rev="0" advAuto="0" spid="164" grpId="5"/>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week 1 tasks"/>
          <p:cNvSpPr txBox="1"/>
          <p:nvPr>
            <p:ph type="title"/>
          </p:nvPr>
        </p:nvSpPr>
        <p:spPr>
          <a:prstGeom prst="rect">
            <a:avLst/>
          </a:prstGeom>
        </p:spPr>
        <p:txBody>
          <a:bodyPr/>
          <a:lstStyle/>
          <a:p>
            <a:pPr/>
            <a:r>
              <a:t>week 1 tasks</a:t>
            </a:r>
          </a:p>
        </p:txBody>
      </p:sp>
      <p:sp>
        <p:nvSpPr>
          <p:cNvPr id="169" name="Morning pages &amp; affirmations…"/>
          <p:cNvSpPr txBox="1"/>
          <p:nvPr>
            <p:ph type="body" idx="1"/>
          </p:nvPr>
        </p:nvSpPr>
        <p:spPr>
          <a:xfrm>
            <a:off x="1549400" y="3347078"/>
            <a:ext cx="21285200" cy="9769147"/>
          </a:xfrm>
          <a:prstGeom prst="rect">
            <a:avLst/>
          </a:prstGeom>
        </p:spPr>
        <p:txBody>
          <a:bodyPr/>
          <a:lstStyle/>
          <a:p>
            <a:pPr marL="551180" indent="-551180" defTabSz="511809">
              <a:lnSpc>
                <a:spcPct val="100000"/>
              </a:lnSpc>
              <a:spcBef>
                <a:spcPts val="4500"/>
              </a:spcBef>
              <a:buSzPct val="100000"/>
              <a:buAutoNum type="arabicPeriod" startAt="1"/>
              <a:defRPr b="1" sz="3100">
                <a:effectLst>
                  <a:outerShdw sx="100000" sy="100000" kx="0" ky="0" algn="b" rotWithShape="0" blurRad="15748" dist="7874" dir="0">
                    <a:srgbClr val="FFFFFF">
                      <a:alpha val="45000"/>
                    </a:srgbClr>
                  </a:outerShdw>
                </a:effectLst>
              </a:defRPr>
            </a:pPr>
            <a:r>
              <a:t>Morning pages &amp; affirmations </a:t>
            </a:r>
          </a:p>
          <a:p>
            <a:pPr marL="551180" indent="-551180" defTabSz="511809">
              <a:lnSpc>
                <a:spcPct val="100000"/>
              </a:lnSpc>
              <a:spcBef>
                <a:spcPts val="4500"/>
              </a:spcBef>
              <a:buSzPct val="100000"/>
              <a:buAutoNum type="arabicPeriod" startAt="1"/>
              <a:defRPr b="1" sz="3100">
                <a:effectLst>
                  <a:outerShdw sx="100000" sy="100000" kx="0" ky="0" algn="b" rotWithShape="0" blurRad="15748" dist="7874" dir="0">
                    <a:srgbClr val="FFFFFF">
                      <a:alpha val="45000"/>
                    </a:srgbClr>
                  </a:outerShdw>
                </a:effectLst>
              </a:defRPr>
            </a:pPr>
            <a:r>
              <a:t>Artist Date </a:t>
            </a:r>
          </a:p>
          <a:p>
            <a:pPr marL="551180" indent="-551180" defTabSz="511809">
              <a:lnSpc>
                <a:spcPct val="100000"/>
              </a:lnSpc>
              <a:spcBef>
                <a:spcPts val="4500"/>
              </a:spcBef>
              <a:buSzPct val="100000"/>
              <a:buAutoNum type="arabicPeriod" startAt="1"/>
              <a:defRPr sz="3100">
                <a:effectLst>
                  <a:outerShdw sx="100000" sy="100000" kx="0" ky="0" algn="b" rotWithShape="0" blurRad="15748" dist="7874" dir="0">
                    <a:srgbClr val="FFFFFF">
                      <a:alpha val="45000"/>
                    </a:srgbClr>
                  </a:outerShdw>
                </a:effectLst>
              </a:defRPr>
            </a:pPr>
            <a:r>
              <a:t>Time travel &amp; Monster Hall of Fame: list 3 enemies of your creative self-worth</a:t>
            </a:r>
          </a:p>
          <a:p>
            <a:pPr marL="551180" indent="-551180" defTabSz="511809">
              <a:lnSpc>
                <a:spcPct val="100000"/>
              </a:lnSpc>
              <a:spcBef>
                <a:spcPts val="4500"/>
              </a:spcBef>
              <a:buSzPct val="100000"/>
              <a:buAutoNum type="arabicPeriod" startAt="1"/>
              <a:defRPr sz="3100">
                <a:effectLst>
                  <a:outerShdw sx="100000" sy="100000" kx="0" ky="0" algn="b" rotWithShape="0" blurRad="15748" dist="7874" dir="0">
                    <a:srgbClr val="FFFFFF">
                      <a:alpha val="45000"/>
                    </a:srgbClr>
                  </a:outerShdw>
                </a:effectLst>
              </a:defRPr>
            </a:pPr>
            <a:r>
              <a:t>Story from Monster Hall of Fame </a:t>
            </a:r>
          </a:p>
          <a:p>
            <a:pPr marL="551180" indent="-551180" defTabSz="511809">
              <a:lnSpc>
                <a:spcPct val="100000"/>
              </a:lnSpc>
              <a:spcBef>
                <a:spcPts val="4500"/>
              </a:spcBef>
              <a:buSzPct val="100000"/>
              <a:buAutoNum type="arabicPeriod" startAt="1"/>
              <a:defRPr sz="3100">
                <a:effectLst>
                  <a:outerShdw sx="100000" sy="100000" kx="0" ky="0" algn="b" rotWithShape="0" blurRad="15748" dist="7874" dir="0">
                    <a:srgbClr val="FFFFFF">
                      <a:alpha val="45000"/>
                    </a:srgbClr>
                  </a:outerShdw>
                </a:effectLst>
              </a:defRPr>
            </a:pPr>
            <a:r>
              <a:t>Letter to the Editor in Your Defense </a:t>
            </a:r>
          </a:p>
          <a:p>
            <a:pPr marL="551180" indent="-551180" defTabSz="511809">
              <a:lnSpc>
                <a:spcPct val="100000"/>
              </a:lnSpc>
              <a:spcBef>
                <a:spcPts val="4500"/>
              </a:spcBef>
              <a:buSzPct val="100000"/>
              <a:buAutoNum type="arabicPeriod" startAt="1"/>
              <a:defRPr sz="3100">
                <a:effectLst>
                  <a:outerShdw sx="100000" sy="100000" kx="0" ky="0" algn="b" rotWithShape="0" blurRad="15748" dist="7874" dir="0">
                    <a:srgbClr val="FFFFFF">
                      <a:alpha val="45000"/>
                    </a:srgbClr>
                  </a:outerShdw>
                </a:effectLst>
              </a:defRPr>
            </a:pPr>
            <a:r>
              <a:t>Hall of Champions: write out compliments </a:t>
            </a:r>
          </a:p>
          <a:p>
            <a:pPr marL="551180" indent="-551180" defTabSz="511809">
              <a:lnSpc>
                <a:spcPct val="100000"/>
              </a:lnSpc>
              <a:spcBef>
                <a:spcPts val="4500"/>
              </a:spcBef>
              <a:buSzPct val="100000"/>
              <a:buAutoNum type="arabicPeriod" startAt="1"/>
              <a:defRPr sz="3100">
                <a:effectLst>
                  <a:outerShdw sx="100000" sy="100000" kx="0" ky="0" algn="b" rotWithShape="0" blurRad="15748" dist="7874" dir="0">
                    <a:srgbClr val="FFFFFF">
                      <a:alpha val="45000"/>
                    </a:srgbClr>
                  </a:outerShdw>
                </a:effectLst>
              </a:defRPr>
            </a:pPr>
            <a:r>
              <a:t>Write a Thank You Letter </a:t>
            </a:r>
          </a:p>
          <a:p>
            <a:pPr marL="551180" indent="-551180" defTabSz="511809">
              <a:lnSpc>
                <a:spcPct val="100000"/>
              </a:lnSpc>
              <a:spcBef>
                <a:spcPts val="4500"/>
              </a:spcBef>
              <a:buSzPct val="100000"/>
              <a:buAutoNum type="arabicPeriod" startAt="1"/>
              <a:defRPr sz="3100">
                <a:effectLst>
                  <a:outerShdw sx="100000" sy="100000" kx="0" ky="0" algn="b" rotWithShape="0" blurRad="15748" dist="7874" dir="0">
                    <a:srgbClr val="FFFFFF">
                      <a:alpha val="45000"/>
                    </a:srgbClr>
                  </a:outerShdw>
                </a:effectLst>
              </a:defRPr>
            </a:pPr>
            <a:r>
              <a:t>Imaginary Lives</a:t>
            </a:r>
          </a:p>
          <a:p>
            <a:pPr marL="551180" indent="-551180" defTabSz="511809">
              <a:lnSpc>
                <a:spcPct val="100000"/>
              </a:lnSpc>
              <a:spcBef>
                <a:spcPts val="4500"/>
              </a:spcBef>
              <a:buSzPct val="100000"/>
              <a:buAutoNum type="arabicPeriod" startAt="1"/>
              <a:defRPr sz="3100">
                <a:effectLst>
                  <a:outerShdw sx="100000" sy="100000" kx="0" ky="0" algn="b" rotWithShape="0" blurRad="15748" dist="7874" dir="0">
                    <a:srgbClr val="FFFFFF">
                      <a:alpha val="45000"/>
                    </a:srgbClr>
                  </a:outerShdw>
                </a:effectLst>
              </a:defRPr>
            </a:pPr>
            <a:r>
              <a:t>Affirmations and Blurts </a:t>
            </a:r>
          </a:p>
          <a:p>
            <a:pPr marL="551180" indent="-551180" defTabSz="511809">
              <a:lnSpc>
                <a:spcPct val="100000"/>
              </a:lnSpc>
              <a:spcBef>
                <a:spcPts val="4500"/>
              </a:spcBef>
              <a:buSzPct val="100000"/>
              <a:buAutoNum type="arabicPeriod" startAt="1"/>
              <a:defRPr sz="3100">
                <a:effectLst>
                  <a:outerShdw sx="100000" sy="100000" kx="0" ky="0" algn="b" rotWithShape="0" blurRad="15748" dist="7874" dir="0">
                    <a:srgbClr val="FFFFFF">
                      <a:alpha val="45000"/>
                    </a:srgbClr>
                  </a:outerShdw>
                </a:effectLst>
              </a:defRPr>
            </a:pPr>
            <a:r>
              <a:t>Go for a walk</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xmlns:r="http://schemas.openxmlformats.org/officeDocument/2006/relationships" name="Kyoto">
  <a:themeElements>
    <a:clrScheme name="Kyoto">
      <a:dk1>
        <a:srgbClr val="4F5C3F"/>
      </a:dk1>
      <a:lt1>
        <a:srgbClr val="3A1D5C"/>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Kyoto">
  <a:themeElements>
    <a:clrScheme name="Kyoto">
      <a:dk1>
        <a:srgbClr val="000000"/>
      </a:dk1>
      <a:lt1>
        <a:srgbClr val="FFFFFF"/>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