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media/image2.jpeg" ContentType="image/jpeg"/>
  <Override PartName="/ppt/media/image3.jpeg" ContentType="image/jpeg"/>
  <Override PartName="/ppt/media/image4.jpeg" ContentType="image/jpeg"/>
  <Override PartName="/ppt/media/image5.jpeg" ContentType="image/jpeg"/>
  <Override PartName="/ppt/theme/theme2.xml" ContentType="application/vnd.openxmlformats-officedocument.theme+xml"/>
  <Override PartName="/ppt/media/image6.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1pPr>
    <a:lvl2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2pPr>
    <a:lvl3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3pPr>
    <a:lvl4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4pPr>
    <a:lvl5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5pPr>
    <a:lvl6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6pPr>
    <a:lvl7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7pPr>
    <a:lvl8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8pPr>
    <a:lvl9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4F5C3F"/>
        </a:fontRef>
        <a:srgbClr val="4F5C3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wholeTbl>
    <a:band2H>
      <a:tcTxStyle b="def" i="def"/>
      <a:tcStyle>
        <a:tcBdr/>
        <a:fill>
          <a:solidFill>
            <a:srgbClr val="E6E5DA">
              <a:alpha val="60000"/>
            </a:srgbClr>
          </a:solidFill>
        </a:fill>
      </a:tcStyle>
    </a:band2H>
    <a:firstCol>
      <a:tcTxStyle b="off" i="off">
        <a:fontRef idx="minor">
          <a:srgbClr val="F3F1DF"/>
        </a:fontRef>
        <a:srgbClr val="F3F1D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firstCol>
    <a:lastRow>
      <a:tcTxStyle b="off" i="off">
        <a:fontRef idx="minor">
          <a:srgbClr val="4F5C3F"/>
        </a:fontRef>
        <a:srgbClr val="4F5C3F"/>
      </a:tcTxStyle>
      <a:tcStyle>
        <a:tcBdr>
          <a:left>
            <a:ln w="12700" cap="flat">
              <a:solidFill>
                <a:srgbClr val="FFFFFF"/>
              </a:solidFill>
              <a:prstDash val="solid"/>
              <a:miter lim="400000"/>
            </a:ln>
          </a:left>
          <a:right>
            <a:ln w="12700" cap="flat">
              <a:solidFill>
                <a:srgbClr val="FFFFFF"/>
              </a:solidFill>
              <a:prstDash val="solid"/>
              <a:miter lim="400000"/>
            </a:ln>
          </a:right>
          <a:top>
            <a:ln w="254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lastRow>
    <a:firstRow>
      <a:tcTxStyle b="off" i="off">
        <a:fontRef idx="minor">
          <a:srgbClr val="F3F1DF"/>
        </a:fontRef>
        <a:srgbClr val="F3F1D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noFill/>
        </a:fill>
      </a:tcStyle>
    </a:firstRow>
  </a:tblStyle>
  <a:tblStyle styleId="{C7B018BB-80A7-4F77-B60F-C8B233D01FF8}" styleName="">
    <a:tblBg/>
    <a:wholeTbl>
      <a:tcTxStyle b="off" i="off">
        <a:fontRef idx="minor">
          <a:schemeClr val="accent1">
            <a:satOff val="15300"/>
            <a:lumOff val="-29822"/>
            <a:alpha val="80000"/>
          </a:schemeClr>
        </a:fontRef>
        <a:schemeClr val="accent1">
          <a:satOff val="15300"/>
          <a:lumOff val="-29822"/>
          <a:alpha val="80000"/>
        </a:schemeClr>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C0CFCA">
              <a:alpha val="75000"/>
            </a:srgbClr>
          </a:solidFill>
        </a:fill>
      </a:tcStyle>
    </a:band2H>
    <a:firstCol>
      <a:tcTxStyle b="off" i="off">
        <a:fontRef idx="minor">
          <a:schemeClr val="accent1">
            <a:satOff val="15300"/>
            <a:lumOff val="-29822"/>
            <a:alpha val="80000"/>
          </a:schemeClr>
        </a:fontRef>
        <a:schemeClr val="accent1">
          <a:satOff val="15300"/>
          <a:lumOff val="-29822"/>
          <a:alpha val="80000"/>
        </a:schemeClr>
      </a:tcTxStyle>
      <a:tcStyle>
        <a:tcBdr>
          <a:left>
            <a:ln w="12700" cap="flat">
              <a:solidFill>
                <a:schemeClr val="accent1">
                  <a:satOff val="15300"/>
                  <a:lumOff val="-29822"/>
                </a:schemeClr>
              </a:solidFill>
              <a:prstDash val="solid"/>
              <a:miter lim="400000"/>
            </a:ln>
          </a:left>
          <a:right>
            <a:ln w="25400" cap="flat">
              <a:solidFill>
                <a:schemeClr val="accent1">
                  <a:satOff val="15300"/>
                  <a:lumOff val="-29822"/>
                </a:schemeClr>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Ref idx="minor">
          <a:srgbClr val="DFDBD1"/>
        </a:fontRef>
        <a:srgbClr val="DFDBD1"/>
      </a:tcTxStyle>
      <a:tcStyle>
        <a:tcBdr>
          <a:left>
            <a:ln w="12700" cap="flat">
              <a:noFill/>
              <a:miter lim="400000"/>
            </a:ln>
          </a:left>
          <a:right>
            <a:ln w="12700" cap="flat">
              <a:noFill/>
              <a:miter lim="400000"/>
            </a:ln>
          </a:right>
          <a:top>
            <a:ln w="25400" cap="flat">
              <a:solidFill>
                <a:schemeClr val="accent1">
                  <a:satOff val="15300"/>
                  <a:lumOff val="-29822"/>
                </a:schemeClr>
              </a:solidFill>
              <a:prstDash val="solid"/>
              <a:miter lim="400000"/>
            </a:ln>
          </a:top>
          <a:bottom>
            <a:ln w="12700" cap="flat">
              <a:solidFill>
                <a:schemeClr val="accent1">
                  <a:satOff val="15300"/>
                  <a:lumOff val="-29822"/>
                </a:schemeClr>
              </a:solidFill>
              <a:prstDash val="solid"/>
              <a:miter lim="400000"/>
            </a:ln>
          </a:bottom>
          <a:insideH>
            <a:ln w="12700" cap="flat">
              <a:solidFill>
                <a:srgbClr val="EDEADB"/>
              </a:solidFill>
              <a:prstDash val="solid"/>
              <a:miter lim="400000"/>
            </a:ln>
          </a:insideH>
          <a:insideV>
            <a:ln w="12700" cap="flat">
              <a:noFill/>
              <a:miter lim="400000"/>
            </a:ln>
          </a:insideV>
        </a:tcBdr>
        <a:fill>
          <a:noFill/>
        </a:fill>
      </a:tcStyle>
    </a:lastRow>
    <a:firstRow>
      <a:tcTxStyle b="off" i="off">
        <a:fontRef idx="minor">
          <a:srgbClr val="DFDBD1"/>
        </a:fontRef>
        <a:srgbClr val="DFDBD1"/>
      </a:tcTxStyle>
      <a:tcStyle>
        <a:tcBdr>
          <a:left>
            <a:ln w="12700" cap="flat">
              <a:noFill/>
              <a:miter lim="400000"/>
            </a:ln>
          </a:left>
          <a:right>
            <a:ln w="12700" cap="flat">
              <a:noFill/>
              <a:miter lim="400000"/>
            </a:ln>
          </a:right>
          <a:top>
            <a:ln w="12700" cap="flat">
              <a:solidFill>
                <a:schemeClr val="accent1">
                  <a:satOff val="15300"/>
                  <a:lumOff val="-29822"/>
                </a:schemeClr>
              </a:solidFill>
              <a:prstDash val="solid"/>
              <a:miter lim="400000"/>
            </a:ln>
          </a:top>
          <a:bottom>
            <a:ln w="25400" cap="flat">
              <a:solidFill>
                <a:schemeClr val="accent1">
                  <a:satOff val="15300"/>
                  <a:lumOff val="-29822"/>
                </a:schemeClr>
              </a:solidFill>
              <a:prstDash val="solid"/>
              <a:miter lim="400000"/>
            </a:ln>
          </a:bottom>
          <a:insideH>
            <a:ln w="12700" cap="flat">
              <a:solidFill>
                <a:srgbClr val="DFDBD1"/>
              </a:solidFill>
              <a:prstDash val="solid"/>
              <a:miter lim="400000"/>
            </a:ln>
          </a:insideH>
          <a:insideV>
            <a:ln w="12700" cap="flat">
              <a:noFill/>
              <a:miter lim="400000"/>
            </a:ln>
          </a:insideV>
        </a:tcBdr>
        <a:fill>
          <a:noFill/>
        </a:fill>
      </a:tcStyle>
    </a:firstRow>
  </a:tblStyle>
  <a:tblStyle styleId="{EEE7283C-3CF3-47DC-8721-378D4A62B228}" styleName="">
    <a:tblBg/>
    <a:wholeTbl>
      <a:tcTxStyle b="off" i="off">
        <a:fontRef idx="minor">
          <a:srgbClr val="4F5C3F"/>
        </a:fontRef>
        <a:srgbClr val="4F5C3F"/>
      </a:tcTxStyle>
      <a:tcStyle>
        <a:tcBdr>
          <a:left>
            <a:ln w="12700" cap="flat">
              <a:solidFill>
                <a:schemeClr val="accent2">
                  <a:hueOff val="-171743"/>
                  <a:satOff val="2189"/>
                  <a:lumOff val="-14463"/>
                </a:schemeClr>
              </a:solidFill>
              <a:custDash>
                <a:ds d="200000" sp="200000"/>
              </a:custDash>
              <a:miter lim="400000"/>
            </a:ln>
          </a:left>
          <a:right>
            <a:ln w="12700" cap="flat">
              <a:solidFill>
                <a:schemeClr val="accent2">
                  <a:hueOff val="-171743"/>
                  <a:satOff val="2189"/>
                  <a:lumOff val="-14463"/>
                </a:schemeClr>
              </a:solidFill>
              <a:custDash>
                <a:ds d="200000" sp="200000"/>
              </a:custDash>
              <a:miter lim="400000"/>
            </a:ln>
          </a:right>
          <a:top>
            <a:ln w="12700" cap="flat">
              <a:solidFill>
                <a:schemeClr val="accent2">
                  <a:hueOff val="-171743"/>
                  <a:satOff val="2189"/>
                  <a:lumOff val="-14463"/>
                </a:schemeClr>
              </a:solidFill>
              <a:custDash>
                <a:ds d="200000" sp="200000"/>
              </a:custDash>
              <a:miter lim="400000"/>
            </a:ln>
          </a:top>
          <a:bottom>
            <a:ln w="12700" cap="flat">
              <a:solidFill>
                <a:schemeClr val="accent2">
                  <a:hueOff val="-171743"/>
                  <a:satOff val="2189"/>
                  <a:lumOff val="-14463"/>
                </a:schemeClr>
              </a:solidFill>
              <a:custDash>
                <a:ds d="200000" sp="200000"/>
              </a:custDash>
              <a:miter lim="400000"/>
            </a:ln>
          </a:bottom>
          <a:insideH>
            <a:ln w="12700" cap="flat">
              <a:solidFill>
                <a:schemeClr val="accent2">
                  <a:hueOff val="-171743"/>
                  <a:satOff val="2189"/>
                  <a:lumOff val="-14463"/>
                </a:schemeClr>
              </a:solidFill>
              <a:custDash>
                <a:ds d="200000" sp="200000"/>
              </a:custDash>
              <a:miter lim="400000"/>
            </a:ln>
          </a:insideH>
          <a:insideV>
            <a:ln w="12700" cap="flat">
              <a:solidFill>
                <a:schemeClr val="accent2">
                  <a:hueOff val="-171743"/>
                  <a:satOff val="2189"/>
                  <a:lumOff val="-14463"/>
                </a:schemeClr>
              </a:solidFill>
              <a:custDash>
                <a:ds d="200000" sp="200000"/>
              </a:custDash>
              <a:miter lim="400000"/>
            </a:ln>
          </a:insideV>
        </a:tcBdr>
        <a:fill>
          <a:noFill/>
        </a:fill>
      </a:tcStyle>
    </a:wholeTbl>
    <a:band2H>
      <a:tcTxStyle b="def" i="def"/>
      <a:tcStyle>
        <a:tcBdr/>
        <a:fill>
          <a:solidFill>
            <a:srgbClr val="DDD9AC">
              <a:alpha val="70000"/>
            </a:srgbClr>
          </a:solidFill>
        </a:fill>
      </a:tcStyle>
    </a:band2H>
    <a:firstCol>
      <a:tcTxStyle b="off" i="off">
        <a:fontRef idx="minor">
          <a:srgbClr val="4F5C3F"/>
        </a:fontRef>
        <a:srgbClr val="4F5C3F"/>
      </a:tcTxStyle>
      <a:tcStyle>
        <a:tcBdr>
          <a:left>
            <a:ln w="12700" cap="flat">
              <a:solidFill>
                <a:schemeClr val="accent1">
                  <a:satOff val="15300"/>
                  <a:lumOff val="-29822"/>
                  <a:alpha val="80000"/>
                </a:schemeClr>
              </a:solidFill>
              <a:prstDash val="solid"/>
              <a:miter lim="400000"/>
            </a:ln>
          </a:left>
          <a:right>
            <a:ln w="12700" cap="flat">
              <a:solidFill>
                <a:schemeClr val="accent2">
                  <a:hueOff val="-171743"/>
                  <a:satOff val="2189"/>
                  <a:lumOff val="-14463"/>
                </a:schemeClr>
              </a:solidFill>
              <a:custDash>
                <a:ds d="200000" sp="200000"/>
              </a:custDash>
              <a:miter lim="400000"/>
            </a:ln>
          </a:right>
          <a:top>
            <a:ln w="12700" cap="flat">
              <a:solidFill>
                <a:schemeClr val="accent2">
                  <a:hueOff val="-171743"/>
                  <a:satOff val="2189"/>
                  <a:lumOff val="-14463"/>
                </a:schemeClr>
              </a:solidFill>
              <a:custDash>
                <a:ds d="200000" sp="200000"/>
              </a:custDash>
              <a:miter lim="400000"/>
            </a:ln>
          </a:top>
          <a:bottom>
            <a:ln w="12700" cap="flat">
              <a:solidFill>
                <a:schemeClr val="accent2">
                  <a:hueOff val="-171743"/>
                  <a:satOff val="2189"/>
                  <a:lumOff val="-14463"/>
                </a:schemeClr>
              </a:solidFill>
              <a:custDash>
                <a:ds d="200000" sp="200000"/>
              </a:custDash>
              <a:miter lim="400000"/>
            </a:ln>
          </a:bottom>
          <a:insideH>
            <a:ln w="12700" cap="flat">
              <a:solidFill>
                <a:schemeClr val="accent2">
                  <a:hueOff val="-171743"/>
                  <a:satOff val="2189"/>
                  <a:lumOff val="-14463"/>
                </a:schemeClr>
              </a:solidFill>
              <a:custDash>
                <a:ds d="200000" sp="200000"/>
              </a:custDash>
              <a:miter lim="400000"/>
            </a:ln>
          </a:insideH>
          <a:insideV>
            <a:ln w="12700" cap="flat">
              <a:solidFill>
                <a:schemeClr val="accent2">
                  <a:hueOff val="-171743"/>
                  <a:satOff val="2189"/>
                  <a:lumOff val="-14463"/>
                </a:schemeClr>
              </a:solidFill>
              <a:custDash>
                <a:ds d="200000" sp="200000"/>
              </a:custDash>
              <a:miter lim="400000"/>
            </a:ln>
          </a:insideV>
        </a:tcBdr>
        <a:fill>
          <a:noFill/>
        </a:fill>
      </a:tcStyle>
    </a:firstCol>
    <a:lastRow>
      <a:tcTxStyle b="off" i="off">
        <a:fontRef idx="minor">
          <a:srgbClr val="DFDBD1"/>
        </a:fontRef>
        <a:srgbClr val="DFDBD1"/>
      </a:tcTxStyle>
      <a:tcStyle>
        <a:tcBdr>
          <a:left>
            <a:ln w="12700" cap="flat">
              <a:solidFill>
                <a:srgbClr val="DFDBD1"/>
              </a:solidFill>
              <a:prstDash val="solid"/>
              <a:miter lim="400000"/>
            </a:ln>
          </a:left>
          <a:right>
            <a:ln w="12700" cap="flat">
              <a:solidFill>
                <a:srgbClr val="DFDBD1"/>
              </a:solidFill>
              <a:prstDash val="solid"/>
              <a:miter lim="400000"/>
            </a:ln>
          </a:right>
          <a:top>
            <a:ln w="25400" cap="flat">
              <a:solidFill>
                <a:schemeClr val="accent2">
                  <a:hueOff val="-171743"/>
                  <a:satOff val="2189"/>
                  <a:lumOff val="-14463"/>
                </a:schemeClr>
              </a:solidFill>
              <a:prstDash val="solid"/>
              <a:miter lim="400000"/>
            </a:ln>
          </a:top>
          <a:bottom>
            <a:ln w="12700" cap="flat">
              <a:solidFill>
                <a:schemeClr val="accent1">
                  <a:satOff val="15300"/>
                  <a:lumOff val="-29822"/>
                  <a:alpha val="80000"/>
                </a:schemeClr>
              </a:solidFill>
              <a:prstDash val="solid"/>
              <a:miter lim="400000"/>
            </a:ln>
          </a:bottom>
          <a:insideH>
            <a:ln w="12700" cap="flat">
              <a:solidFill>
                <a:srgbClr val="DFDBD1"/>
              </a:solidFill>
              <a:prstDash val="solid"/>
              <a:miter lim="400000"/>
            </a:ln>
          </a:insideH>
          <a:insideV>
            <a:ln w="12700" cap="flat">
              <a:solidFill>
                <a:srgbClr val="DFDBD1"/>
              </a:solidFill>
              <a:prstDash val="solid"/>
              <a:miter lim="400000"/>
            </a:ln>
          </a:insideV>
        </a:tcBdr>
        <a:fill>
          <a:noFill/>
        </a:fill>
      </a:tcStyle>
    </a:lastRow>
    <a:firstRow>
      <a:tcTxStyle b="off" i="off">
        <a:fontRef idx="minor">
          <a:srgbClr val="DFDBD1"/>
        </a:fontRef>
        <a:srgbClr val="DFDBD1"/>
      </a:tcTxStyle>
      <a:tcStyle>
        <a:tcBdr>
          <a:left>
            <a:ln w="12700" cap="flat">
              <a:solidFill>
                <a:srgbClr val="DFDBD1"/>
              </a:solidFill>
              <a:prstDash val="solid"/>
              <a:miter lim="400000"/>
            </a:ln>
          </a:left>
          <a:right>
            <a:ln w="12700" cap="flat">
              <a:solidFill>
                <a:srgbClr val="DFDBD1"/>
              </a:solidFill>
              <a:prstDash val="solid"/>
              <a:miter lim="400000"/>
            </a:ln>
          </a:right>
          <a:top>
            <a:ln w="12700" cap="flat">
              <a:solidFill>
                <a:schemeClr val="accent1">
                  <a:satOff val="15300"/>
                  <a:lumOff val="-29822"/>
                  <a:alpha val="80000"/>
                </a:schemeClr>
              </a:solidFill>
              <a:prstDash val="solid"/>
              <a:miter lim="400000"/>
            </a:ln>
          </a:top>
          <a:bottom>
            <a:ln w="25400" cap="flat">
              <a:solidFill>
                <a:schemeClr val="accent2">
                  <a:hueOff val="-171743"/>
                  <a:satOff val="2189"/>
                  <a:lumOff val="-14463"/>
                </a:schemeClr>
              </a:solidFill>
              <a:prstDash val="solid"/>
              <a:miter lim="400000"/>
            </a:ln>
          </a:bottom>
          <a:insideH>
            <a:ln w="12700" cap="flat">
              <a:solidFill>
                <a:srgbClr val="DFDBD1"/>
              </a:solidFill>
              <a:prstDash val="solid"/>
              <a:miter lim="400000"/>
            </a:ln>
          </a:insideH>
          <a:insideV>
            <a:ln w="12700" cap="flat">
              <a:solidFill>
                <a:srgbClr val="DFDBD1"/>
              </a:solidFill>
              <a:prstDash val="solid"/>
              <a:miter lim="400000"/>
            </a:ln>
          </a:insideV>
        </a:tcBdr>
        <a:fill>
          <a:noFill/>
        </a:fill>
      </a:tcStyle>
    </a:firstRow>
  </a:tblStyle>
  <a:tblStyle styleId="{CF821DB8-F4EB-4A41-A1BA-3FCAFE7338EE}" styleName="">
    <a:tblBg/>
    <a:wholeTbl>
      <a:tcTxStyle b="off" i="off">
        <a:fontRef idx="minor">
          <a:srgbClr val="4F5C3F"/>
        </a:fontRef>
        <a:srgbClr val="4F5C3F"/>
      </a:tcTxStyle>
      <a:tcStyle>
        <a:tcBdr>
          <a:left>
            <a:ln w="12700" cap="flat">
              <a:solidFill>
                <a:srgbClr val="B07342"/>
              </a:solidFill>
              <a:prstDash val="solid"/>
              <a:miter lim="400000"/>
            </a:ln>
          </a:left>
          <a:right>
            <a:ln w="12700" cap="flat">
              <a:solidFill>
                <a:srgbClr val="B07342"/>
              </a:solidFill>
              <a:prstDash val="solid"/>
              <a:miter lim="400000"/>
            </a:ln>
          </a:right>
          <a:top>
            <a:ln w="12700" cap="flat">
              <a:solidFill>
                <a:srgbClr val="B07342"/>
              </a:solidFill>
              <a:prstDash val="solid"/>
              <a:miter lim="400000"/>
            </a:ln>
          </a:top>
          <a:bottom>
            <a:ln w="12700" cap="flat">
              <a:solidFill>
                <a:srgbClr val="B07342"/>
              </a:solidFill>
              <a:prstDash val="solid"/>
              <a:miter lim="400000"/>
            </a:ln>
          </a:bottom>
          <a:insideH>
            <a:ln w="12700" cap="flat">
              <a:solidFill>
                <a:srgbClr val="B07342"/>
              </a:solidFill>
              <a:prstDash val="solid"/>
              <a:miter lim="400000"/>
            </a:ln>
          </a:insideH>
          <a:insideV>
            <a:ln w="12700" cap="flat">
              <a:solidFill>
                <a:srgbClr val="B07342"/>
              </a:solidFill>
              <a:prstDash val="solid"/>
              <a:miter lim="400000"/>
            </a:ln>
          </a:insideV>
        </a:tcBdr>
        <a:fill>
          <a:noFill/>
        </a:fill>
      </a:tcStyle>
    </a:wholeTbl>
    <a:band2H>
      <a:tcTxStyle b="def" i="def"/>
      <a:tcStyle>
        <a:tcBdr/>
        <a:fill>
          <a:solidFill>
            <a:srgbClr val="EDDBBD">
              <a:alpha val="55000"/>
            </a:srgbClr>
          </a:solidFill>
        </a:fill>
      </a:tcStyle>
    </a:band2H>
    <a:firstCol>
      <a:tcTxStyle b="off" i="off">
        <a:fontRef idx="minor">
          <a:srgbClr val="4F5C3F"/>
        </a:fontRef>
        <a:srgbClr val="4F5C3F"/>
      </a:tcTxStyle>
      <a:tcStyle>
        <a:tcBdr>
          <a:left>
            <a:ln w="12700" cap="flat">
              <a:noFill/>
              <a:miter lim="400000"/>
            </a:ln>
          </a:left>
          <a:right>
            <a:ln w="25400" cap="flat">
              <a:solidFill>
                <a:srgbClr val="B07342"/>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Ref idx="minor">
          <a:srgbClr val="4F5C3F"/>
        </a:fontRef>
        <a:srgbClr val="4F5C3F"/>
      </a:tcTxStyle>
      <a:tcStyle>
        <a:tcBdr>
          <a:left>
            <a:ln w="12700" cap="flat">
              <a:noFill/>
              <a:miter lim="400000"/>
            </a:ln>
          </a:left>
          <a:right>
            <a:ln w="12700" cap="flat">
              <a:noFill/>
              <a:miter lim="400000"/>
            </a:ln>
          </a:right>
          <a:top>
            <a:ln w="25400" cap="flat">
              <a:solidFill>
                <a:srgbClr val="B07342"/>
              </a:solidFill>
              <a:prstDash val="solid"/>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Ref idx="minor">
          <a:srgbClr val="F3F1DF"/>
        </a:fontRef>
        <a:srgbClr val="F3F1D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Row>
  </a:tblStyle>
  <a:tblStyle styleId="{33BA23B1-9221-436E-865A-0063620EA4FD}" styleName="">
    <a:tblBg/>
    <a:wholeTbl>
      <a:tcTxStyle b="off" i="off">
        <a:fontRef idx="minor">
          <a:srgbClr val="4F5C3F"/>
        </a:fontRef>
        <a:srgbClr val="4F5C3F"/>
      </a:tcTxStyle>
      <a:tcStyle>
        <a:tcBdr>
          <a:left>
            <a:ln w="12700" cap="flat">
              <a:solidFill>
                <a:srgbClr val="C9C5BC"/>
              </a:solidFill>
              <a:prstDash val="solid"/>
              <a:miter lim="400000"/>
            </a:ln>
          </a:left>
          <a:right>
            <a:ln w="12700" cap="flat">
              <a:solidFill>
                <a:srgbClr val="C9C5BC"/>
              </a:solidFill>
              <a:prstDash val="solid"/>
              <a:miter lim="400000"/>
            </a:ln>
          </a:right>
          <a:top>
            <a:ln w="12700" cap="flat">
              <a:solidFill>
                <a:srgbClr val="C9C5BC"/>
              </a:solidFill>
              <a:prstDash val="solid"/>
              <a:miter lim="400000"/>
            </a:ln>
          </a:top>
          <a:bottom>
            <a:ln w="12700" cap="flat">
              <a:solidFill>
                <a:srgbClr val="C9C5BC"/>
              </a:solidFill>
              <a:prstDash val="solid"/>
              <a:miter lim="400000"/>
            </a:ln>
          </a:bottom>
          <a:insideH>
            <a:ln w="12700" cap="flat">
              <a:solidFill>
                <a:srgbClr val="C9C5BC"/>
              </a:solidFill>
              <a:prstDash val="solid"/>
              <a:miter lim="400000"/>
            </a:ln>
          </a:insideH>
          <a:insideV>
            <a:ln w="12700" cap="flat">
              <a:solidFill>
                <a:srgbClr val="C9C5BC"/>
              </a:solidFill>
              <a:prstDash val="solid"/>
              <a:miter lim="400000"/>
            </a:ln>
          </a:insideV>
        </a:tcBdr>
        <a:fill>
          <a:noFill/>
        </a:fill>
      </a:tcStyle>
    </a:wholeTbl>
    <a:band2H>
      <a:tcTxStyle b="def" i="def"/>
      <a:tcStyle>
        <a:tcBdr/>
        <a:fill>
          <a:solidFill>
            <a:srgbClr val="E2DED3">
              <a:alpha val="80000"/>
            </a:srgbClr>
          </a:solidFill>
        </a:fill>
      </a:tcStyle>
    </a:band2H>
    <a:firstCol>
      <a:tcTxStyle b="off" i="off">
        <a:fontRef idx="minor">
          <a:srgbClr val="4F5C3F"/>
        </a:fontRef>
        <a:srgbClr val="4F5C3F"/>
      </a:tcTxStyle>
      <a:tcStyle>
        <a:tcBdr>
          <a:left>
            <a:ln w="12700" cap="flat">
              <a:solidFill>
                <a:srgbClr val="51473B"/>
              </a:solidFill>
              <a:prstDash val="solid"/>
              <a:miter lim="400000"/>
            </a:ln>
          </a:left>
          <a:right>
            <a:ln w="25400" cap="flat">
              <a:solidFill>
                <a:srgbClr val="51504B">
                  <a:alpha val="80000"/>
                </a:srgbClr>
              </a:solidFill>
              <a:prstDash val="solid"/>
              <a:miter lim="400000"/>
            </a:ln>
          </a:right>
          <a:top>
            <a:ln w="12700" cap="flat">
              <a:solidFill>
                <a:srgbClr val="C9C5BC">
                  <a:alpha val="80000"/>
                </a:srgbClr>
              </a:solidFill>
              <a:prstDash val="solid"/>
              <a:miter lim="400000"/>
            </a:ln>
          </a:top>
          <a:bottom>
            <a:ln w="12700" cap="flat">
              <a:solidFill>
                <a:srgbClr val="C9C5BC">
                  <a:alpha val="80000"/>
                </a:srgbClr>
              </a:solidFill>
              <a:prstDash val="solid"/>
              <a:miter lim="400000"/>
            </a:ln>
          </a:bottom>
          <a:insideH>
            <a:ln w="12700" cap="flat">
              <a:solidFill>
                <a:srgbClr val="C9C5BC">
                  <a:alpha val="80000"/>
                </a:srgbClr>
              </a:solidFill>
              <a:prstDash val="solid"/>
              <a:miter lim="400000"/>
            </a:ln>
          </a:insideH>
          <a:insideV>
            <a:ln w="12700" cap="flat">
              <a:solidFill>
                <a:srgbClr val="C9C5BC">
                  <a:alpha val="80000"/>
                </a:srgbClr>
              </a:solidFill>
              <a:prstDash val="solid"/>
              <a:miter lim="400000"/>
            </a:ln>
          </a:insideV>
        </a:tcBdr>
        <a:fill>
          <a:noFill/>
        </a:fill>
      </a:tcStyle>
    </a:firstCol>
    <a:lastRow>
      <a:tcTxStyle b="off" i="off">
        <a:fontRef idx="minor">
          <a:srgbClr val="4F5C3F"/>
        </a:fontRef>
        <a:srgbClr val="4F5C3F"/>
      </a:tcTxStyle>
      <a:tcStyle>
        <a:tcBdr>
          <a:left>
            <a:ln w="12700" cap="flat">
              <a:solidFill>
                <a:srgbClr val="EDEADB"/>
              </a:solidFill>
              <a:prstDash val="solid"/>
              <a:miter lim="400000"/>
            </a:ln>
          </a:left>
          <a:right>
            <a:ln w="12700" cap="flat">
              <a:solidFill>
                <a:srgbClr val="EDEADB"/>
              </a:solidFill>
              <a:prstDash val="solid"/>
              <a:miter lim="400000"/>
            </a:ln>
          </a:right>
          <a:top>
            <a:ln w="25400" cap="flat">
              <a:solidFill>
                <a:srgbClr val="51473B"/>
              </a:solidFill>
              <a:prstDash val="solid"/>
              <a:miter lim="400000"/>
            </a:ln>
          </a:top>
          <a:bottom>
            <a:ln w="12700" cap="flat">
              <a:solidFill>
                <a:srgbClr val="51473B"/>
              </a:solidFill>
              <a:prstDash val="solid"/>
              <a:miter lim="400000"/>
            </a:ln>
          </a:bottom>
          <a:insideH>
            <a:ln w="12700" cap="flat">
              <a:solidFill>
                <a:srgbClr val="EDEADB"/>
              </a:solidFill>
              <a:prstDash val="solid"/>
              <a:miter lim="400000"/>
            </a:ln>
          </a:insideH>
          <a:insideV>
            <a:ln w="12700" cap="flat">
              <a:solidFill>
                <a:srgbClr val="EDEADB"/>
              </a:solidFill>
              <a:prstDash val="solid"/>
              <a:miter lim="400000"/>
            </a:ln>
          </a:insideV>
        </a:tcBdr>
        <a:fill>
          <a:noFill/>
        </a:fill>
      </a:tcStyle>
    </a:lastRow>
    <a:firstRow>
      <a:tcTxStyle b="off" i="off">
        <a:fontRef idx="minor">
          <a:srgbClr val="4F5C3F"/>
        </a:fontRef>
        <a:srgbClr val="4F5C3F"/>
      </a:tcTxStyle>
      <a:tcStyle>
        <a:tcBdr>
          <a:left>
            <a:ln w="12700" cap="flat">
              <a:solidFill>
                <a:srgbClr val="EDEADB"/>
              </a:solidFill>
              <a:prstDash val="solid"/>
              <a:miter lim="400000"/>
            </a:ln>
          </a:left>
          <a:right>
            <a:ln w="12700" cap="flat">
              <a:solidFill>
                <a:srgbClr val="EDEADB"/>
              </a:solidFill>
              <a:prstDash val="solid"/>
              <a:miter lim="400000"/>
            </a:ln>
          </a:right>
          <a:top>
            <a:ln w="12700" cap="flat">
              <a:solidFill>
                <a:srgbClr val="51473B"/>
              </a:solidFill>
              <a:prstDash val="solid"/>
              <a:miter lim="400000"/>
            </a:ln>
          </a:top>
          <a:bottom>
            <a:ln w="25400" cap="flat">
              <a:solidFill>
                <a:srgbClr val="51473B"/>
              </a:solidFill>
              <a:prstDash val="solid"/>
              <a:miter lim="400000"/>
            </a:ln>
          </a:bottom>
          <a:insideH>
            <a:ln w="12700" cap="flat">
              <a:solidFill>
                <a:srgbClr val="EDEADB"/>
              </a:solidFill>
              <a:prstDash val="solid"/>
              <a:miter lim="400000"/>
            </a:ln>
          </a:insideH>
          <a:insideV>
            <a:ln w="12700" cap="flat">
              <a:solidFill>
                <a:srgbClr val="EDEADB"/>
              </a:solidFill>
              <a:prstDash val="solid"/>
              <a:miter lim="400000"/>
            </a:ln>
          </a:insideV>
        </a:tcBdr>
        <a:fill>
          <a:noFill/>
        </a:fill>
      </a:tcStyle>
    </a:firstRow>
  </a:tblStyle>
  <a:tblStyle styleId="{2708684C-4D16-4618-839F-0558EEFCDFE6}" styleName="">
    <a:tblBg/>
    <a:wholeTbl>
      <a:tcTxStyle b="off" i="off">
        <a:fontRef idx="minor">
          <a:srgbClr val="4F5C3F"/>
        </a:fontRef>
        <a:srgbClr val="4F5C3F"/>
      </a:tcTxStyle>
      <a:tcStyle>
        <a:tcBdr>
          <a:left>
            <a:ln w="12700" cap="flat">
              <a:noFill/>
              <a:miter lim="400000"/>
            </a:ln>
          </a:left>
          <a:right>
            <a:ln w="12700" cap="flat">
              <a:noFill/>
              <a:miter lim="400000"/>
            </a:ln>
          </a:right>
          <a:top>
            <a:ln w="12700" cap="flat">
              <a:solidFill>
                <a:schemeClr val="accent2"/>
              </a:solidFill>
              <a:custDash>
                <a:ds d="200000" sp="200000"/>
              </a:custDash>
              <a:miter lim="400000"/>
            </a:ln>
          </a:top>
          <a:bottom>
            <a:ln w="12700" cap="flat">
              <a:solidFill>
                <a:schemeClr val="accent2"/>
              </a:solidFill>
              <a:custDash>
                <a:ds d="200000" sp="200000"/>
              </a:custDash>
              <a:miter lim="400000"/>
            </a:ln>
          </a:bottom>
          <a:insideH>
            <a:ln w="12700" cap="flat">
              <a:solidFill>
                <a:schemeClr val="accent2"/>
              </a:solidFill>
              <a:custDash>
                <a:ds d="200000" sp="200000"/>
              </a:custDash>
              <a:miter lim="400000"/>
            </a:ln>
          </a:insideH>
          <a:insideV>
            <a:ln w="12700" cap="flat">
              <a:noFill/>
              <a:miter lim="400000"/>
            </a:ln>
          </a:insideV>
        </a:tcBdr>
        <a:fill>
          <a:noFill/>
        </a:fill>
      </a:tcStyle>
    </a:wholeTbl>
    <a:band2H>
      <a:tcTxStyle b="def" i="def"/>
      <a:tcStyle>
        <a:tcBdr/>
        <a:fill>
          <a:solidFill>
            <a:srgbClr val="DEE3BA">
              <a:alpha val="63000"/>
            </a:srgbClr>
          </a:solidFill>
        </a:fill>
      </a:tcStyle>
    </a:band2H>
    <a:firstCol>
      <a:tcTxStyle b="off" i="off">
        <a:fontRef idx="minor">
          <a:srgbClr val="4F5C3F"/>
        </a:fontRef>
        <a:srgbClr val="4F5C3F"/>
      </a:tcTxStyle>
      <a:tcStyle>
        <a:tcBdr>
          <a:left>
            <a:ln w="12700" cap="flat">
              <a:noFill/>
              <a:miter lim="400000"/>
            </a:ln>
          </a:left>
          <a:right>
            <a:ln w="25400" cap="flat">
              <a:solidFill>
                <a:schemeClr val="accent2"/>
              </a:solidFill>
              <a:prstDash val="solid"/>
              <a:miter lim="400000"/>
            </a:ln>
          </a:right>
          <a:top>
            <a:ln w="12700" cap="flat">
              <a:solidFill>
                <a:schemeClr val="accent2">
                  <a:alpha val="60000"/>
                </a:schemeClr>
              </a:solidFill>
              <a:custDash>
                <a:ds d="200000" sp="200000"/>
              </a:custDash>
              <a:miter lim="400000"/>
            </a:ln>
          </a:top>
          <a:bottom>
            <a:ln w="12700" cap="flat">
              <a:solidFill>
                <a:schemeClr val="accent2">
                  <a:alpha val="60000"/>
                </a:schemeClr>
              </a:solidFill>
              <a:custDash>
                <a:ds d="200000" sp="200000"/>
              </a:custDash>
              <a:miter lim="400000"/>
            </a:ln>
          </a:bottom>
          <a:insideH>
            <a:ln w="12700" cap="flat">
              <a:solidFill>
                <a:schemeClr val="accent2">
                  <a:alpha val="60000"/>
                </a:schemeClr>
              </a:solidFill>
              <a:custDash>
                <a:ds d="200000" sp="200000"/>
              </a:custDash>
              <a:miter lim="400000"/>
            </a:ln>
          </a:insideH>
          <a:insideV>
            <a:ln w="12700" cap="flat">
              <a:noFill/>
              <a:miter lim="400000"/>
            </a:ln>
          </a:insideV>
        </a:tcBdr>
        <a:fill>
          <a:noFill/>
        </a:fill>
      </a:tcStyle>
    </a:firstCol>
    <a:lastRow>
      <a:tcTxStyle b="off" i="off">
        <a:fontRef idx="minor">
          <a:srgbClr val="4F5C3F"/>
        </a:fontRef>
        <a:srgbClr val="4F5C3F"/>
      </a:tcTxStyle>
      <a:tcStyle>
        <a:tcBdr>
          <a:left>
            <a:ln w="12700" cap="flat">
              <a:noFill/>
              <a:miter lim="400000"/>
            </a:ln>
          </a:left>
          <a:right>
            <a:ln w="12700" cap="flat">
              <a:noFill/>
              <a:miter lim="400000"/>
            </a:ln>
          </a:right>
          <a:top>
            <a:ln w="25400" cap="flat">
              <a:solidFill>
                <a:schemeClr val="accent2"/>
              </a:solidFill>
              <a:prstDash val="solid"/>
              <a:miter lim="400000"/>
            </a:ln>
          </a:top>
          <a:bottom>
            <a:ln w="12700" cap="flat">
              <a:noFill/>
              <a:miter lim="400000"/>
            </a:ln>
          </a:bottom>
          <a:insideH>
            <a:ln w="12700" cap="flat">
              <a:solidFill>
                <a:schemeClr val="accent2">
                  <a:alpha val="60000"/>
                </a:schemeClr>
              </a:solidFill>
              <a:custDash>
                <a:ds d="200000" sp="200000"/>
              </a:custDash>
              <a:miter lim="400000"/>
            </a:ln>
          </a:insideH>
          <a:insideV>
            <a:ln w="12700" cap="flat">
              <a:noFill/>
              <a:miter lim="400000"/>
            </a:ln>
          </a:insideV>
        </a:tcBdr>
        <a:fill>
          <a:noFill/>
        </a:fill>
      </a:tcStyle>
    </a:lastRow>
    <a:firstRow>
      <a:tcTxStyle b="off" i="off">
        <a:fontRef idx="minor">
          <a:srgbClr val="4F5C3F"/>
        </a:fontRef>
        <a:srgbClr val="4F5C3F"/>
      </a:tcTxStyle>
      <a:tcStyle>
        <a:tcBdr>
          <a:left>
            <a:ln w="12700" cap="flat">
              <a:noFill/>
              <a:miter lim="400000"/>
            </a:ln>
          </a:left>
          <a:right>
            <a:ln w="12700" cap="flat">
              <a:noFill/>
              <a:miter lim="400000"/>
            </a:ln>
          </a:right>
          <a:top>
            <a:ln w="12700" cap="flat">
              <a:noFill/>
              <a:miter lim="400000"/>
            </a:ln>
          </a:top>
          <a:bottom>
            <a:ln w="25400" cap="flat">
              <a:solidFill>
                <a:schemeClr val="accent2"/>
              </a:solidFill>
              <a:prstDash val="solid"/>
              <a:miter lim="400000"/>
            </a:ln>
          </a:bottom>
          <a:insideH>
            <a:ln w="12700" cap="flat">
              <a:solidFill>
                <a:schemeClr val="accent2">
                  <a:alpha val="60000"/>
                </a:schemeClr>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18" name="Shape 118"/>
          <p:cNvSpPr/>
          <p:nvPr>
            <p:ph type="sldImg"/>
          </p:nvPr>
        </p:nvSpPr>
        <p:spPr>
          <a:xfrm>
            <a:off x="1143000" y="685800"/>
            <a:ext cx="4572000" cy="3429000"/>
          </a:xfrm>
          <a:prstGeom prst="rect">
            <a:avLst/>
          </a:prstGeom>
        </p:spPr>
        <p:txBody>
          <a:bodyPr/>
          <a:lstStyle/>
          <a:p>
            <a:pPr/>
          </a:p>
        </p:txBody>
      </p:sp>
      <p:sp>
        <p:nvSpPr>
          <p:cNvPr id="119" name="Shape 11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1.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1.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amp; Subtit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 name="Title Text"/>
          <p:cNvSpPr txBox="1"/>
          <p:nvPr>
            <p:ph type="title"/>
          </p:nvPr>
        </p:nvSpPr>
        <p:spPr>
          <a:xfrm>
            <a:off x="1549400" y="4292600"/>
            <a:ext cx="21285200" cy="3200400"/>
          </a:xfrm>
          <a:prstGeom prst="rect">
            <a:avLst/>
          </a:prstGeom>
        </p:spPr>
        <p:txBody>
          <a:bodyPr anchor="b"/>
          <a:lstStyle/>
          <a:p>
            <a:pPr/>
            <a:r>
              <a:t>Title Text</a:t>
            </a:r>
          </a:p>
        </p:txBody>
      </p:sp>
      <p:sp>
        <p:nvSpPr>
          <p:cNvPr id="12" name="Body Level One…"/>
          <p:cNvSpPr txBox="1"/>
          <p:nvPr>
            <p:ph type="body" sz="quarter" idx="1"/>
          </p:nvPr>
        </p:nvSpPr>
        <p:spPr>
          <a:xfrm>
            <a:off x="1549400" y="7467600"/>
            <a:ext cx="21285200" cy="1816100"/>
          </a:xfrm>
          <a:prstGeom prst="rect">
            <a:avLst/>
          </a:prstGeom>
        </p:spPr>
        <p:txBody>
          <a:bodyPr anchor="t"/>
          <a:lstStyle>
            <a:lvl1pPr marL="0" indent="0" algn="ctr">
              <a:spcBef>
                <a:spcPts val="0"/>
              </a:spcBef>
              <a:buSzTx/>
              <a:buNone/>
              <a:defRPr i="1" sz="4400"/>
            </a:lvl1pPr>
            <a:lvl2pPr marL="0" indent="0" algn="ctr">
              <a:spcBef>
                <a:spcPts val="0"/>
              </a:spcBef>
              <a:buSzTx/>
              <a:buNone/>
              <a:defRPr i="1" sz="4400"/>
            </a:lvl2pPr>
            <a:lvl3pPr marL="0" indent="0" algn="ctr">
              <a:spcBef>
                <a:spcPts val="0"/>
              </a:spcBef>
              <a:buSzTx/>
              <a:buNone/>
              <a:defRPr i="1" sz="4400"/>
            </a:lvl3pPr>
            <a:lvl4pPr marL="0" indent="0" algn="ctr">
              <a:spcBef>
                <a:spcPts val="0"/>
              </a:spcBef>
              <a:buSzTx/>
              <a:buNone/>
              <a:defRPr i="1" sz="4400"/>
            </a:lvl4pPr>
            <a:lvl5pPr marL="0" indent="0" algn="ctr">
              <a:spcBef>
                <a:spcPts val="0"/>
              </a:spcBef>
              <a:buSzTx/>
              <a:buNone/>
              <a:defRPr i="1" sz="44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lvl1pPr>
              <a:defRPr>
                <a:solidFill>
                  <a:srgbClr val="D7D0B2"/>
                </a:solidFill>
              </a:defRPr>
            </a:lvl1p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0" name="Image"/>
          <p:cNvSpPr/>
          <p:nvPr>
            <p:ph type="pic" sz="half" idx="21"/>
          </p:nvPr>
        </p:nvSpPr>
        <p:spPr>
          <a:xfrm>
            <a:off x="784225" y="-1331384"/>
            <a:ext cx="9017000" cy="12022668"/>
          </a:xfrm>
          <a:prstGeom prst="rect">
            <a:avLst/>
          </a:prstGeom>
          <a:ln w="9525">
            <a:round/>
          </a:ln>
        </p:spPr>
        <p:txBody>
          <a:bodyPr lIns="91439" tIns="45719" rIns="91439" bIns="45719" anchor="t">
            <a:noAutofit/>
          </a:bodyPr>
          <a:lstStyle/>
          <a:p>
            <a:pPr/>
          </a:p>
        </p:txBody>
      </p:sp>
      <p:sp>
        <p:nvSpPr>
          <p:cNvPr id="21" name="Image"/>
          <p:cNvSpPr/>
          <p:nvPr>
            <p:ph type="pic" sz="half" idx="22"/>
          </p:nvPr>
        </p:nvSpPr>
        <p:spPr>
          <a:xfrm>
            <a:off x="9952677" y="755650"/>
            <a:ext cx="14051536" cy="8876438"/>
          </a:xfrm>
          <a:prstGeom prst="rect">
            <a:avLst/>
          </a:prstGeom>
          <a:ln w="9525">
            <a:round/>
          </a:ln>
        </p:spPr>
        <p:txBody>
          <a:bodyPr lIns="91439" tIns="45719" rIns="91439" bIns="45719" anchor="t">
            <a:noAutofit/>
          </a:bodyPr>
          <a:lstStyle/>
          <a:p>
            <a:pPr/>
          </a:p>
        </p:txBody>
      </p:sp>
      <p:sp>
        <p:nvSpPr>
          <p:cNvPr id="22" name="Title Text"/>
          <p:cNvSpPr txBox="1"/>
          <p:nvPr>
            <p:ph type="title"/>
          </p:nvPr>
        </p:nvSpPr>
        <p:spPr>
          <a:xfrm>
            <a:off x="1549400" y="10033000"/>
            <a:ext cx="21285200" cy="1663700"/>
          </a:xfrm>
          <a:prstGeom prst="rect">
            <a:avLst/>
          </a:prstGeom>
          <a:effectLst/>
        </p:spPr>
        <p:txBody>
          <a:bodyPr anchor="b"/>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23" name="Body Level One…"/>
          <p:cNvSpPr txBox="1"/>
          <p:nvPr>
            <p:ph type="body" sz="quarter" idx="1"/>
          </p:nvPr>
        </p:nvSpPr>
        <p:spPr>
          <a:xfrm>
            <a:off x="1549400" y="11684000"/>
            <a:ext cx="21285200" cy="1244600"/>
          </a:xfrm>
          <a:prstGeom prst="rect">
            <a:avLst/>
          </a:prstGeom>
        </p:spPr>
        <p:txBody>
          <a:bodyPr anchor="t"/>
          <a:lstStyle>
            <a:lvl1pPr marL="0" indent="0" algn="ctr">
              <a:spcBef>
                <a:spcPts val="0"/>
              </a:spcBef>
              <a:buSzTx/>
              <a:buNone/>
              <a:defRPr i="1" sz="66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1pPr>
            <a:lvl2pPr marL="0" indent="0" algn="ctr">
              <a:spcBef>
                <a:spcPts val="0"/>
              </a:spcBef>
              <a:buSzTx/>
              <a:buNone/>
              <a:defRPr i="1" sz="60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2pPr>
            <a:lvl3pPr marL="0" indent="0" algn="ctr">
              <a:spcBef>
                <a:spcPts val="0"/>
              </a:spcBef>
              <a:buSzTx/>
              <a:buNone/>
              <a:defRPr i="1" sz="60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3pPr>
            <a:lvl4pPr marL="0" indent="0" algn="ctr">
              <a:spcBef>
                <a:spcPts val="0"/>
              </a:spcBef>
              <a:buSzTx/>
              <a:buNone/>
              <a:defRPr i="1" sz="60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4pPr>
            <a:lvl5pPr marL="0" indent="0" algn="ctr">
              <a:spcBef>
                <a:spcPts val="0"/>
              </a:spcBef>
              <a:buSzTx/>
              <a:buNone/>
              <a:defRPr i="1" sz="6000">
                <a:solidFill>
                  <a:schemeClr val="accent3">
                    <a:hueOff val="288578"/>
                    <a:satOff val="30944"/>
                    <a:lumOff val="14509"/>
                  </a:schemeClr>
                </a:solidFill>
                <a:effectLst>
                  <a:outerShdw sx="100000" sy="100000" kx="0" ky="0" algn="b" rotWithShape="0" blurRad="12700" dist="25400" dir="16200000">
                    <a:srgbClr val="000000">
                      <a:alpha val="30000"/>
                    </a:srgbClr>
                  </a:outerShdw>
                </a:effectLst>
                <a:latin typeface="Hoefler Text"/>
                <a:ea typeface="Hoefler Text"/>
                <a:cs typeface="Hoefler Text"/>
                <a:sym typeface="Hoefler Text"/>
              </a:defRPr>
            </a:lvl5pPr>
          </a:lstStyle>
          <a:p>
            <a:pPr/>
            <a:r>
              <a:t>Body Level One</a:t>
            </a:r>
          </a:p>
          <a:p>
            <a:pPr lvl="1"/>
            <a:r>
              <a:t>Body Level Two</a:t>
            </a:r>
          </a:p>
          <a:p>
            <a:pPr lvl="2"/>
            <a:r>
              <a:t>Body Level Three</a:t>
            </a:r>
          </a:p>
          <a:p>
            <a:pPr lvl="3"/>
            <a:r>
              <a:t>Body Level Four</a:t>
            </a:r>
          </a:p>
          <a:p>
            <a:pPr lvl="4"/>
            <a:r>
              <a:t>Body Level Five</a:t>
            </a:r>
          </a:p>
        </p:txBody>
      </p:sp>
      <p:sp>
        <p:nvSpPr>
          <p:cNvPr id="24" name="Slide Number"/>
          <p:cNvSpPr txBox="1"/>
          <p:nvPr>
            <p:ph type="sldNum" sz="quarter" idx="2"/>
          </p:nvPr>
        </p:nvSpPr>
        <p:spPr>
          <a:prstGeom prst="rect">
            <a:avLst/>
          </a:prstGeom>
        </p:spPr>
        <p:txBody>
          <a:bodyPr/>
          <a:lstStyle>
            <a:lvl1pPr>
              <a:defRPr>
                <a:solidFill>
                  <a:srgbClr val="D7D0B2"/>
                </a:solidFill>
              </a:defRPr>
            </a:lvl1p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1" name="Title Text"/>
          <p:cNvSpPr txBox="1"/>
          <p:nvPr>
            <p:ph type="title"/>
          </p:nvPr>
        </p:nvSpPr>
        <p:spPr>
          <a:prstGeom prst="rect">
            <a:avLst/>
          </a:prstGeom>
        </p:spPr>
        <p:txBody>
          <a:bodyPr/>
          <a:lstStyle/>
          <a:p>
            <a:pPr/>
            <a:r>
              <a:t>Title Text</a:t>
            </a:r>
          </a:p>
        </p:txBody>
      </p:sp>
      <p:sp>
        <p:nvSpPr>
          <p:cNvPr id="32"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9" name="Image"/>
          <p:cNvSpPr/>
          <p:nvPr>
            <p:ph type="pic" sz="half" idx="21"/>
          </p:nvPr>
        </p:nvSpPr>
        <p:spPr>
          <a:xfrm>
            <a:off x="14230563" y="1443103"/>
            <a:ext cx="8136471" cy="10848627"/>
          </a:xfrm>
          <a:prstGeom prst="rect">
            <a:avLst/>
          </a:prstGeom>
          <a:ln w="9525">
            <a:round/>
          </a:ln>
        </p:spPr>
        <p:txBody>
          <a:bodyPr lIns="91439" tIns="45719" rIns="91439" bIns="45719" anchor="t">
            <a:noAutofit/>
          </a:bodyPr>
          <a:lstStyle/>
          <a:p>
            <a:pPr/>
          </a:p>
        </p:txBody>
      </p:sp>
      <p:sp>
        <p:nvSpPr>
          <p:cNvPr id="40" name="Title Text"/>
          <p:cNvSpPr txBox="1"/>
          <p:nvPr>
            <p:ph type="title"/>
          </p:nvPr>
        </p:nvSpPr>
        <p:spPr>
          <a:xfrm>
            <a:off x="1549400" y="2120900"/>
            <a:ext cx="10972800" cy="5130800"/>
          </a:xfrm>
          <a:prstGeom prst="rect">
            <a:avLst/>
          </a:prstGeom>
        </p:spPr>
        <p:txBody>
          <a:bodyPr anchor="b"/>
          <a:lstStyle/>
          <a:p>
            <a:pPr/>
            <a:r>
              <a:t>Title Text</a:t>
            </a:r>
          </a:p>
        </p:txBody>
      </p:sp>
      <p:sp>
        <p:nvSpPr>
          <p:cNvPr id="41" name="Body Level One…"/>
          <p:cNvSpPr txBox="1"/>
          <p:nvPr>
            <p:ph type="body" sz="quarter" idx="1"/>
          </p:nvPr>
        </p:nvSpPr>
        <p:spPr>
          <a:xfrm>
            <a:off x="1549400" y="7239000"/>
            <a:ext cx="10972800" cy="4406900"/>
          </a:xfrm>
          <a:prstGeom prst="rect">
            <a:avLst/>
          </a:prstGeom>
        </p:spPr>
        <p:txBody>
          <a:bodyPr anchor="t"/>
          <a:lstStyle>
            <a:lvl1pPr marL="0" indent="0" algn="ctr">
              <a:spcBef>
                <a:spcPts val="0"/>
              </a:spcBef>
              <a:buSzTx/>
              <a:buNone/>
              <a:defRPr i="1" sz="4400"/>
            </a:lvl1pPr>
            <a:lvl2pPr marL="0" indent="0" algn="ctr">
              <a:spcBef>
                <a:spcPts val="0"/>
              </a:spcBef>
              <a:buSzTx/>
              <a:buNone/>
              <a:defRPr i="1" sz="4400"/>
            </a:lvl2pPr>
            <a:lvl3pPr marL="0" indent="0" algn="ctr">
              <a:spcBef>
                <a:spcPts val="0"/>
              </a:spcBef>
              <a:buSzTx/>
              <a:buNone/>
              <a:defRPr i="1" sz="4400"/>
            </a:lvl3pPr>
            <a:lvl4pPr marL="0" indent="0" algn="ctr">
              <a:spcBef>
                <a:spcPts val="0"/>
              </a:spcBef>
              <a:buSzTx/>
              <a:buNone/>
              <a:defRPr i="1" sz="4400"/>
            </a:lvl4pPr>
            <a:lvl5pPr marL="0" indent="0" algn="ctr">
              <a:spcBef>
                <a:spcPts val="0"/>
              </a:spcBef>
              <a:buSzTx/>
              <a:buNone/>
              <a:defRPr i="1" sz="4400"/>
            </a:lvl5pPr>
          </a:lstStyle>
          <a:p>
            <a:pPr/>
            <a:r>
              <a:t>Body Level One</a:t>
            </a:r>
          </a:p>
          <a:p>
            <a:pPr lvl="1"/>
            <a:r>
              <a:t>Body Level Two</a:t>
            </a:r>
          </a:p>
          <a:p>
            <a:pPr lvl="2"/>
            <a:r>
              <a:t>Body Level Three</a:t>
            </a:r>
          </a:p>
          <a:p>
            <a:pPr lvl="3"/>
            <a:r>
              <a:t>Body Level Four</a:t>
            </a:r>
          </a:p>
          <a:p>
            <a:pPr lvl="4"/>
            <a:r>
              <a:t>Body Level Five</a:t>
            </a:r>
          </a:p>
        </p:txBody>
      </p:sp>
      <p:sp>
        <p:nvSpPr>
          <p:cNvPr id="42"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49" name="Title Text"/>
          <p:cNvSpPr txBox="1"/>
          <p:nvPr>
            <p:ph type="title"/>
          </p:nvPr>
        </p:nvSpPr>
        <p:spPr>
          <a:xfrm>
            <a:off x="1549400" y="76200"/>
            <a:ext cx="21285200" cy="2857500"/>
          </a:xfrm>
          <a:prstGeom prst="rect">
            <a:avLst/>
          </a:prstGeom>
          <a:effectLst/>
        </p:spPr>
        <p:txBody>
          <a:bodyPr/>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50"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57" name="Title Text"/>
          <p:cNvSpPr txBox="1"/>
          <p:nvPr>
            <p:ph type="title"/>
          </p:nvPr>
        </p:nvSpPr>
        <p:spPr>
          <a:xfrm>
            <a:off x="1549400" y="76200"/>
            <a:ext cx="21285200" cy="2857500"/>
          </a:xfrm>
          <a:prstGeom prst="rect">
            <a:avLst/>
          </a:prstGeom>
          <a:effectLst/>
        </p:spPr>
        <p:txBody>
          <a:bodyPr/>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58" name="Body Level One…"/>
          <p:cNvSpPr txBox="1"/>
          <p:nvPr>
            <p:ph type="body" idx="1"/>
          </p:nvPr>
        </p:nvSpPr>
        <p:spPr>
          <a:xfrm>
            <a:off x="1549400" y="3810000"/>
            <a:ext cx="21285200" cy="8750300"/>
          </a:xfrm>
          <a:prstGeom prst="rect">
            <a:avLst/>
          </a:prstGeom>
        </p:spPr>
        <p:txBody>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59"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66" name="Image"/>
          <p:cNvSpPr/>
          <p:nvPr>
            <p:ph type="pic" sz="half" idx="21"/>
          </p:nvPr>
        </p:nvSpPr>
        <p:spPr>
          <a:xfrm>
            <a:off x="13993812" y="1918723"/>
            <a:ext cx="8486777" cy="11315701"/>
          </a:xfrm>
          <a:prstGeom prst="rect">
            <a:avLst/>
          </a:prstGeom>
          <a:ln w="9525">
            <a:round/>
          </a:ln>
        </p:spPr>
        <p:txBody>
          <a:bodyPr lIns="91439" tIns="45719" rIns="91439" bIns="45719" anchor="t">
            <a:noAutofit/>
          </a:bodyPr>
          <a:lstStyle/>
          <a:p>
            <a:pPr/>
          </a:p>
        </p:txBody>
      </p:sp>
      <p:sp>
        <p:nvSpPr>
          <p:cNvPr id="67" name="Title Text"/>
          <p:cNvSpPr txBox="1"/>
          <p:nvPr>
            <p:ph type="title"/>
          </p:nvPr>
        </p:nvSpPr>
        <p:spPr>
          <a:xfrm>
            <a:off x="1549400" y="76200"/>
            <a:ext cx="21285200" cy="2857500"/>
          </a:xfrm>
          <a:prstGeom prst="rect">
            <a:avLst/>
          </a:prstGeom>
          <a:effectLst/>
        </p:spPr>
        <p:txBody>
          <a:bodyPr/>
          <a:lstStyle>
            <a:lvl1pPr>
              <a:defRPr>
                <a:solidFill>
                  <a:srgbClr val="FBF9E6"/>
                </a:solidFill>
                <a:effectLst>
                  <a:outerShdw sx="100000" sy="100000" kx="0" ky="0" algn="b" rotWithShape="0" blurRad="25400" dist="25400" dir="16200000">
                    <a:srgbClr val="3A3A3A">
                      <a:alpha val="70000"/>
                    </a:srgbClr>
                  </a:outerShdw>
                </a:effectLst>
              </a:defRPr>
            </a:lvl1pPr>
          </a:lstStyle>
          <a:p>
            <a:pPr/>
            <a:r>
              <a:t>Title Text</a:t>
            </a:r>
          </a:p>
        </p:txBody>
      </p:sp>
      <p:sp>
        <p:nvSpPr>
          <p:cNvPr id="68" name="Body Level One…"/>
          <p:cNvSpPr txBox="1"/>
          <p:nvPr>
            <p:ph type="body" sz="half" idx="1"/>
          </p:nvPr>
        </p:nvSpPr>
        <p:spPr>
          <a:xfrm>
            <a:off x="1524000" y="3898900"/>
            <a:ext cx="10172700" cy="8750300"/>
          </a:xfrm>
          <a:prstGeom prst="rect">
            <a:avLst/>
          </a:prstGeom>
        </p:spPr>
        <p:txBody>
          <a:bodyPr/>
          <a:lstStyle>
            <a:lvl1pPr marL="520700" indent="-520700">
              <a:spcBef>
                <a:spcPts val="5100"/>
              </a:spcBef>
              <a:buBlip>
                <a:blip r:embed="rId3"/>
              </a:buBlip>
              <a:defRPr sz="4400"/>
            </a:lvl1pPr>
            <a:lvl2pPr marL="1041400" indent="-520700">
              <a:spcBef>
                <a:spcPts val="5100"/>
              </a:spcBef>
              <a:buBlip>
                <a:blip r:embed="rId3"/>
              </a:buBlip>
              <a:defRPr sz="4400"/>
            </a:lvl2pPr>
            <a:lvl3pPr marL="1562100" indent="-520700">
              <a:spcBef>
                <a:spcPts val="5100"/>
              </a:spcBef>
              <a:buBlip>
                <a:blip r:embed="rId3"/>
              </a:buBlip>
              <a:defRPr sz="4400"/>
            </a:lvl3pPr>
            <a:lvl4pPr marL="2082800" indent="-520700">
              <a:spcBef>
                <a:spcPts val="5100"/>
              </a:spcBef>
              <a:buBlip>
                <a:blip r:embed="rId3"/>
              </a:buBlip>
              <a:defRPr sz="4400"/>
            </a:lvl4pPr>
            <a:lvl5pPr marL="2603500" indent="-520700">
              <a:spcBef>
                <a:spcPts val="5100"/>
              </a:spcBef>
              <a:buBlip>
                <a:blip r:embed="rId3"/>
              </a:buBlip>
              <a:defRPr sz="4400"/>
            </a:lvl5pPr>
          </a:lstStyle>
          <a:p>
            <a:pPr/>
            <a:r>
              <a:t>Body Level One</a:t>
            </a:r>
          </a:p>
          <a:p>
            <a:pPr lvl="1"/>
            <a:r>
              <a:t>Body Level Two</a:t>
            </a:r>
          </a:p>
          <a:p>
            <a:pPr lvl="2"/>
            <a:r>
              <a:t>Body Level Three</a:t>
            </a:r>
          </a:p>
          <a:p>
            <a:pPr lvl="3"/>
            <a:r>
              <a:t>Body Level Four</a:t>
            </a:r>
          </a:p>
          <a:p>
            <a:pPr lvl="4"/>
            <a:r>
              <a:t>Body Level Five</a:t>
            </a:r>
          </a:p>
        </p:txBody>
      </p:sp>
      <p:sp>
        <p:nvSpPr>
          <p:cNvPr id="69"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76" name="Body Level One…"/>
          <p:cNvSpPr txBox="1"/>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Body Level One</a:t>
            </a:r>
          </a:p>
          <a:p>
            <a:pPr lvl="1"/>
            <a:r>
              <a:t>Body Level Two</a:t>
            </a:r>
          </a:p>
          <a:p>
            <a:pPr lvl="2"/>
            <a:r>
              <a:t>Body Level Three</a:t>
            </a:r>
          </a:p>
          <a:p>
            <a:pPr lvl="3"/>
            <a:r>
              <a:t>Body Level Four</a:t>
            </a:r>
          </a:p>
          <a:p>
            <a:pPr lvl="4"/>
            <a:r>
              <a:t>Body Level Five</a:t>
            </a:r>
          </a:p>
        </p:txBody>
      </p:sp>
      <p:sp>
        <p:nvSpPr>
          <p:cNvPr id="77"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pic>
        <p:nvPicPr>
          <p:cNvPr id="84" name="embossed_background_hd.jpeg" descr="embossed_background_hd.jpeg"/>
          <p:cNvPicPr>
            <a:picLocks noChangeAspect="1"/>
          </p:cNvPicPr>
          <p:nvPr/>
        </p:nvPicPr>
        <p:blipFill>
          <a:blip r:embed="rId2">
            <a:extLst/>
          </a:blip>
          <a:stretch>
            <a:fillRect/>
          </a:stretch>
        </p:blipFill>
        <p:spPr>
          <a:xfrm>
            <a:off x="1016000" y="1054100"/>
            <a:ext cx="22352000" cy="11595100"/>
          </a:xfrm>
          <a:prstGeom prst="rect">
            <a:avLst/>
          </a:prstGeom>
          <a:ln w="12700">
            <a:miter lim="400000"/>
          </a:ln>
        </p:spPr>
      </p:pic>
      <p:sp>
        <p:nvSpPr>
          <p:cNvPr id="85" name="Image"/>
          <p:cNvSpPr/>
          <p:nvPr>
            <p:ph type="pic" sz="half" idx="21"/>
          </p:nvPr>
        </p:nvSpPr>
        <p:spPr>
          <a:xfrm>
            <a:off x="12814300" y="5003800"/>
            <a:ext cx="10185400" cy="7530467"/>
          </a:xfrm>
          <a:prstGeom prst="rect">
            <a:avLst/>
          </a:prstGeom>
          <a:ln w="9525">
            <a:round/>
          </a:ln>
        </p:spPr>
        <p:txBody>
          <a:bodyPr lIns="91439" tIns="45719" rIns="91439" bIns="45719" anchor="t">
            <a:noAutofit/>
          </a:bodyPr>
          <a:lstStyle/>
          <a:p>
            <a:pPr/>
          </a:p>
        </p:txBody>
      </p:sp>
      <p:sp>
        <p:nvSpPr>
          <p:cNvPr id="86" name="Image"/>
          <p:cNvSpPr/>
          <p:nvPr>
            <p:ph type="pic" sz="half" idx="22"/>
          </p:nvPr>
        </p:nvSpPr>
        <p:spPr>
          <a:xfrm>
            <a:off x="12812117" y="55033"/>
            <a:ext cx="10202334" cy="6798734"/>
          </a:xfrm>
          <a:prstGeom prst="rect">
            <a:avLst/>
          </a:prstGeom>
          <a:ln w="9525">
            <a:round/>
          </a:ln>
        </p:spPr>
        <p:txBody>
          <a:bodyPr lIns="91439" tIns="45719" rIns="91439" bIns="45719" anchor="t">
            <a:noAutofit/>
          </a:bodyPr>
          <a:lstStyle/>
          <a:p>
            <a:pPr/>
          </a:p>
        </p:txBody>
      </p:sp>
      <p:sp>
        <p:nvSpPr>
          <p:cNvPr id="87" name="Image"/>
          <p:cNvSpPr/>
          <p:nvPr>
            <p:ph type="pic" idx="23"/>
          </p:nvPr>
        </p:nvSpPr>
        <p:spPr>
          <a:xfrm>
            <a:off x="1383287" y="-835415"/>
            <a:ext cx="11181647" cy="15476414"/>
          </a:xfrm>
          <a:prstGeom prst="rect">
            <a:avLst/>
          </a:prstGeom>
          <a:ln w="9525">
            <a:round/>
          </a:ln>
        </p:spPr>
        <p:txBody>
          <a:bodyPr lIns="91439" tIns="45719" rIns="91439" bIns="45719" anchor="t">
            <a:noAutofit/>
          </a:bodyPr>
          <a:lstStyle/>
          <a:p>
            <a:pPr/>
          </a:p>
        </p:txBody>
      </p:sp>
      <p:sp>
        <p:nvSpPr>
          <p:cNvPr id="88"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95" name="-Johnny Appleseed"/>
          <p:cNvSpPr txBox="1"/>
          <p:nvPr>
            <p:ph type="body" sz="quarter" idx="21"/>
          </p:nvPr>
        </p:nvSpPr>
        <p:spPr>
          <a:xfrm>
            <a:off x="2387600" y="8991600"/>
            <a:ext cx="19634200" cy="647700"/>
          </a:xfrm>
          <a:prstGeom prst="rect">
            <a:avLst/>
          </a:prstGeom>
        </p:spPr>
        <p:txBody>
          <a:bodyPr>
            <a:spAutoFit/>
          </a:bodyPr>
          <a:lstStyle>
            <a:lvl1pPr marL="0" indent="0" algn="ctr">
              <a:lnSpc>
                <a:spcPct val="100000"/>
              </a:lnSpc>
              <a:spcBef>
                <a:spcPts val="0"/>
              </a:spcBef>
              <a:buSzTx/>
              <a:buNone/>
              <a:defRPr i="1" sz="3800"/>
            </a:lvl1pPr>
          </a:lstStyle>
          <a:p>
            <a:pPr/>
            <a:r>
              <a:t>-Johnny Appleseed</a:t>
            </a:r>
          </a:p>
        </p:txBody>
      </p:sp>
      <p:sp>
        <p:nvSpPr>
          <p:cNvPr id="96" name="“Type a quote here.”"/>
          <p:cNvSpPr txBox="1"/>
          <p:nvPr>
            <p:ph type="body" sz="quarter" idx="22"/>
          </p:nvPr>
        </p:nvSpPr>
        <p:spPr>
          <a:xfrm>
            <a:off x="2387600" y="6108700"/>
            <a:ext cx="19621500" cy="736600"/>
          </a:xfrm>
          <a:prstGeom prst="rect">
            <a:avLst/>
          </a:prstGeom>
        </p:spPr>
        <p:txBody>
          <a:bodyPr>
            <a:spAutoFit/>
          </a:bodyPr>
          <a:lstStyle>
            <a:lvl1pPr marL="0" indent="0" algn="ctr">
              <a:lnSpc>
                <a:spcPct val="155000"/>
              </a:lnSpc>
              <a:spcBef>
                <a:spcPts val="3400"/>
              </a:spcBef>
              <a:buSzTx/>
              <a:buNone/>
              <a:defRPr sz="4400"/>
            </a:lvl1pPr>
          </a:lstStyle>
          <a:p>
            <a:pPr/>
            <a:r>
              <a:t>“Type a quote here.”</a:t>
            </a:r>
          </a:p>
        </p:txBody>
      </p:sp>
      <p:sp>
        <p:nvSpPr>
          <p:cNvPr id="97"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04" name="Image"/>
          <p:cNvSpPr/>
          <p:nvPr>
            <p:ph type="pic" idx="21"/>
          </p:nvPr>
        </p:nvSpPr>
        <p:spPr>
          <a:xfrm>
            <a:off x="0" y="-4064000"/>
            <a:ext cx="24384000" cy="18028050"/>
          </a:xfrm>
          <a:prstGeom prst="rect">
            <a:avLst/>
          </a:prstGeom>
        </p:spPr>
        <p:txBody>
          <a:bodyPr lIns="91439" tIns="45719" rIns="91439" bIns="45719" anchor="t">
            <a:noAutofit/>
          </a:bodyPr>
          <a:lstStyle/>
          <a:p>
            <a:pPr/>
          </a:p>
        </p:txBody>
      </p:sp>
      <p:sp>
        <p:nvSpPr>
          <p:cNvPr id="105"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12" name="Slide Number"/>
          <p:cNvSpPr txBox="1"/>
          <p:nvPr>
            <p:ph type="sldNum" sz="quarter" idx="2"/>
          </p:nvPr>
        </p:nvSpPr>
        <p:spPr>
          <a:prstGeom prst="rect">
            <a:avLst/>
          </a:prstGeom>
        </p:spPr>
        <p:txBody>
          <a:bodyPr/>
          <a:lstStyle/>
          <a:p>
            <a:pPr>
              <a:defRPr>
                <a:effectLst/>
              </a:defRPr>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Title Text"/>
          <p:cNvSpPr txBox="1"/>
          <p:nvPr>
            <p:ph type="title"/>
          </p:nvPr>
        </p:nvSpPr>
        <p:spPr>
          <a:xfrm>
            <a:off x="1549400" y="5257800"/>
            <a:ext cx="21285200" cy="3200400"/>
          </a:xfrm>
          <a:prstGeom prst="rect">
            <a:avLst/>
          </a:prstGeom>
          <a:ln w="12700">
            <a:miter lim="400000"/>
          </a:ln>
          <a:effectLst>
            <a:outerShdw sx="100000" sy="100000" kx="0" ky="0" algn="b" rotWithShape="0" blurRad="25400" dist="12700" dir="5400000">
              <a:srgbClr val="FFFFFF"/>
            </a:outerShdw>
          </a:effectLst>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1549400" y="1155700"/>
            <a:ext cx="21285200" cy="113919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2001500" y="12649200"/>
            <a:ext cx="419100" cy="508000"/>
          </a:xfrm>
          <a:prstGeom prst="rect">
            <a:avLst/>
          </a:prstGeom>
          <a:ln w="12700">
            <a:miter lim="400000"/>
          </a:ln>
          <a:effectLst>
            <a:outerShdw sx="100000" sy="100000" kx="0" ky="0" algn="b" rotWithShape="0" blurRad="12700" dist="12700" dir="5400000">
              <a:srgbClr val="FFFFFF">
                <a:alpha val="20000"/>
              </a:srgbClr>
            </a:outerShdw>
          </a:effectLst>
        </p:spPr>
        <p:txBody>
          <a:bodyPr wrap="none" lIns="50800" tIns="50800" rIns="50800" bIns="50800">
            <a:spAutoFit/>
          </a:bodyPr>
          <a:lstStyle>
            <a:lvl1pPr>
              <a:lnSpc>
                <a:spcPct val="100000"/>
              </a:lnSpc>
              <a:defRPr sz="2400">
                <a:latin typeface="Palatino"/>
                <a:ea typeface="Palatino"/>
                <a:cs typeface="Palatino"/>
                <a:sym typeface="Palatino"/>
              </a:defRPr>
            </a:lvl1pPr>
          </a:lstStyle>
          <a:p>
            <a:pPr>
              <a:defRPr>
                <a:effectLst/>
              </a:defRPr>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transition xmlns:p14="http://schemas.microsoft.com/office/powerpoint/2010/main" spd="med" advClick="1"/>
  <p:txStyles>
    <p:titleStyle>
      <a:lvl1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1pPr>
      <a:lvl2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2pPr>
      <a:lvl3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3pPr>
      <a:lvl4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4pPr>
      <a:lvl5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5pPr>
      <a:lvl6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6pPr>
      <a:lvl7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7pPr>
      <a:lvl8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8pPr>
      <a:lvl9pPr marL="0" marR="0" indent="0" algn="ctr" defTabSz="825500" rtl="0" latinLnBrk="0">
        <a:lnSpc>
          <a:spcPct val="90000"/>
        </a:lnSpc>
        <a:spcBef>
          <a:spcPts val="0"/>
        </a:spcBef>
        <a:spcAft>
          <a:spcPts val="0"/>
        </a:spcAft>
        <a:buClrTx/>
        <a:buSzTx/>
        <a:buFontTx/>
        <a:buNone/>
        <a:tabLst/>
        <a:defRPr b="0" baseline="0" cap="all" i="0" spc="500" strike="noStrike" sz="10000" u="none">
          <a:solidFill>
            <a:srgbClr val="4F5C3F">
              <a:alpha val="69000"/>
            </a:srgbClr>
          </a:solidFill>
          <a:effectLst>
            <a:outerShdw sx="100000" sy="100000" kx="0" ky="0" algn="b" rotWithShape="0" blurRad="25400" dist="12700" dir="16200000">
              <a:srgbClr val="3A3A3A">
                <a:alpha val="35000"/>
              </a:srgbClr>
            </a:outerShdw>
          </a:effectLst>
          <a:uFillTx/>
          <a:latin typeface="+mn-lt"/>
          <a:ea typeface="+mn-ea"/>
          <a:cs typeface="+mn-cs"/>
          <a:sym typeface="Georgia"/>
        </a:defRPr>
      </a:lvl9pPr>
    </p:titleStyle>
    <p:bodyStyle>
      <a:lvl1pPr marL="6096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1pPr>
      <a:lvl2pPr marL="12192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2pPr>
      <a:lvl3pPr marL="18288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3pPr>
      <a:lvl4pPr marL="24384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4pPr>
      <a:lvl5pPr marL="30480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5pPr>
      <a:lvl6pPr marL="36576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6pPr>
      <a:lvl7pPr marL="42672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7pPr>
      <a:lvl8pPr marL="48768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8pPr>
      <a:lvl9pPr marL="5486400" marR="0" indent="-609600" algn="l" defTabSz="825500" rtl="0" latinLnBrk="0">
        <a:lnSpc>
          <a:spcPct val="120000"/>
        </a:lnSpc>
        <a:spcBef>
          <a:spcPts val="7300"/>
        </a:spcBef>
        <a:spcAft>
          <a:spcPts val="0"/>
        </a:spcAft>
        <a:buClrTx/>
        <a:buSzPct val="35000"/>
        <a:buFontTx/>
        <a:buBlip>
          <a:blip r:embed="rId3"/>
        </a:buBlip>
        <a:tabLst/>
        <a:defRPr b="0" baseline="0" cap="none" i="0" spc="0" strike="noStrike" sz="5000" u="none">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1pPr>
      <a:lvl2pPr marL="0" marR="0" indent="228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2pPr>
      <a:lvl3pPr marL="0" marR="0" indent="457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3pPr>
      <a:lvl4pPr marL="0" marR="0" indent="685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4pPr>
      <a:lvl5pPr marL="0" marR="0" indent="9144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5pPr>
      <a:lvl6pPr marL="0" marR="0" indent="11430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6pPr>
      <a:lvl7pPr marL="0" marR="0" indent="1371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7pPr>
      <a:lvl8pPr marL="0" marR="0" indent="1600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8pPr>
      <a:lvl9pPr marL="0" marR="0" indent="1828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Palatino"/>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10.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4.png"/><Relationship Id="rId4" Type="http://schemas.openxmlformats.org/officeDocument/2006/relationships/image" Target="../media/image5.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image" Target="../media/image5.png"/><Relationship Id="rId4" Type="http://schemas.openxmlformats.org/officeDocument/2006/relationships/image" Target="../media/image1.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hyperlink" Target="https://theskillcollective.com/perfectionism" TargetMode="External"/></Relationships>

</file>

<file path=ppt/slides/_rels/slide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hyperlink" Target="https://theskillcollective.com/perfectionism" TargetMode="External"/></Relationships>

</file>

<file path=ppt/slides/_rels/slide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hyperlink" Target="https://theskillcollective.com/perfectionism" TargetMode="External"/><Relationship Id="rId5" Type="http://schemas.openxmlformats.org/officeDocument/2006/relationships/image" Target="../media/image1.gif"/></Relationships>

</file>

<file path=ppt/slides/_rels/slide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1.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image" Target="../media/image1.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6.jpeg"/><Relationship Id="rId3" Type="http://schemas.openxmlformats.org/officeDocument/2006/relationships/image" Target="../media/image10.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 Id="rId3" Type="http://schemas.openxmlformats.org/officeDocument/2006/relationships/image" Target="../media/image1.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1" name="Week 7"/>
          <p:cNvSpPr txBox="1"/>
          <p:nvPr>
            <p:ph type="ctrTitle"/>
          </p:nvPr>
        </p:nvSpPr>
        <p:spPr>
          <a:prstGeom prst="rect">
            <a:avLst/>
          </a:prstGeom>
        </p:spPr>
        <p:txBody>
          <a:bodyPr/>
          <a:lstStyle/>
          <a:p>
            <a:pPr/>
            <a:r>
              <a:t>Week 7</a:t>
            </a:r>
          </a:p>
        </p:txBody>
      </p:sp>
      <p:sp>
        <p:nvSpPr>
          <p:cNvPr id="122" name="Recovering a Sense of Connection"/>
          <p:cNvSpPr txBox="1"/>
          <p:nvPr>
            <p:ph type="subTitle" sz="quarter" idx="1"/>
          </p:nvPr>
        </p:nvSpPr>
        <p:spPr>
          <a:prstGeom prst="rect">
            <a:avLst/>
          </a:prstGeom>
        </p:spPr>
        <p:txBody>
          <a:bodyPr/>
          <a:lstStyle/>
          <a:p>
            <a:pPr/>
            <a:r>
              <a:t>Recovering a Sense of Connection</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4" name="-Julia Cameron"/>
          <p:cNvSpPr txBox="1"/>
          <p:nvPr>
            <p:ph type="body" idx="21"/>
          </p:nvPr>
        </p:nvSpPr>
        <p:spPr>
          <a:prstGeom prst="rect">
            <a:avLst/>
          </a:prstGeom>
        </p:spPr>
        <p:txBody>
          <a:bodyPr/>
          <a:lstStyle/>
          <a:p>
            <a:pPr/>
            <a:r>
              <a:t>-Julia Cameron</a:t>
            </a:r>
          </a:p>
        </p:txBody>
      </p:sp>
      <p:sp>
        <p:nvSpPr>
          <p:cNvPr id="125" name="“We turn this week to the practice of right attitudes for creativity. The emphasis is on your receptive as well as active skills. The essays, exercises, and tasks aim at excavating areas of genuine creative interest as you connect with your personal drea"/>
          <p:cNvSpPr txBox="1"/>
          <p:nvPr>
            <p:ph type="body" idx="22"/>
          </p:nvPr>
        </p:nvSpPr>
        <p:spPr>
          <a:xfrm>
            <a:off x="2387600" y="4632324"/>
            <a:ext cx="19621500" cy="3689351"/>
          </a:xfrm>
          <a:prstGeom prst="rect">
            <a:avLst/>
          </a:prstGeom>
        </p:spPr>
        <p:txBody>
          <a:bodyPr/>
          <a:lstStyle/>
          <a:p>
            <a:pPr/>
            <a:r>
              <a:t>“We turn this week to the practice of right attitudes for creativity. The emphasis is on your receptive as well as active skills. The essays, exercises, and tasks aim at excavating areas of genuine creative interest as you connect with your personal dreams.”</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7" name="Listening"/>
          <p:cNvSpPr txBox="1"/>
          <p:nvPr>
            <p:ph type="title"/>
          </p:nvPr>
        </p:nvSpPr>
        <p:spPr>
          <a:prstGeom prst="rect">
            <a:avLst/>
          </a:prstGeom>
        </p:spPr>
        <p:txBody>
          <a:bodyPr/>
          <a:lstStyle/>
          <a:p>
            <a:pPr/>
            <a:r>
              <a:t>Listening</a:t>
            </a:r>
          </a:p>
        </p:txBody>
      </p:sp>
      <p:sp>
        <p:nvSpPr>
          <p:cNvPr id="128" name="“The ability to listen is a skill we are honing with both our morning pages and our artist dates.”…"/>
          <p:cNvSpPr txBox="1"/>
          <p:nvPr>
            <p:ph type="body" sz="half" idx="1"/>
          </p:nvPr>
        </p:nvSpPr>
        <p:spPr>
          <a:xfrm>
            <a:off x="1636498" y="3892550"/>
            <a:ext cx="12534945" cy="8750300"/>
          </a:xfrm>
          <a:prstGeom prst="rect">
            <a:avLst/>
          </a:prstGeom>
        </p:spPr>
        <p:txBody>
          <a:bodyPr/>
          <a:lstStyle/>
          <a:p>
            <a:pPr marL="479044" indent="-479044" defTabSz="759459">
              <a:spcBef>
                <a:spcPts val="4600"/>
              </a:spcBef>
              <a:buBlip>
                <a:blip r:embed="rId2"/>
              </a:buBlip>
              <a:defRPr sz="4048">
                <a:effectLst>
                  <a:outerShdw sx="100000" sy="100000" kx="0" ky="0" algn="b" rotWithShape="0" blurRad="23368" dist="11684" dir="0">
                    <a:srgbClr val="FFFFFF">
                      <a:alpha val="45000"/>
                    </a:srgbClr>
                  </a:outerShdw>
                </a:effectLst>
              </a:defRPr>
            </a:pPr>
            <a:r>
              <a:t>“The ability to listen is a skill we are honing with both our morning pages and our artist dates.”</a:t>
            </a:r>
          </a:p>
          <a:p>
            <a:pPr marL="479044" indent="-479044" defTabSz="759459">
              <a:spcBef>
                <a:spcPts val="4600"/>
              </a:spcBef>
              <a:buBlip>
                <a:blip r:embed="rId2"/>
              </a:buBlip>
              <a:defRPr sz="4048">
                <a:effectLst>
                  <a:outerShdw sx="100000" sy="100000" kx="0" ky="0" algn="b" rotWithShape="0" blurRad="23368" dist="11684" dir="0">
                    <a:srgbClr val="FFFFFF">
                      <a:alpha val="45000"/>
                    </a:srgbClr>
                  </a:outerShdw>
                </a:effectLst>
              </a:defRPr>
            </a:pPr>
            <a:r>
              <a:t>“The pages train us to hear past our Censor” </a:t>
            </a:r>
          </a:p>
          <a:p>
            <a:pPr marL="479044" indent="-479044" defTabSz="759459">
              <a:spcBef>
                <a:spcPts val="4600"/>
              </a:spcBef>
              <a:buBlip>
                <a:blip r:embed="rId2"/>
              </a:buBlip>
              <a:defRPr sz="4048">
                <a:effectLst>
                  <a:outerShdw sx="100000" sy="100000" kx="0" ky="0" algn="b" rotWithShape="0" blurRad="23368" dist="11684" dir="0">
                    <a:srgbClr val="FFFFFF">
                      <a:alpha val="45000"/>
                    </a:srgbClr>
                  </a:outerShdw>
                </a:effectLst>
              </a:defRPr>
            </a:pPr>
            <a:r>
              <a:t>“Art is not about thinking something up. It is about the opposite — getting something down.” </a:t>
            </a:r>
          </a:p>
          <a:p>
            <a:pPr lvl="2" marL="1437132" indent="-479044" defTabSz="759459">
              <a:spcBef>
                <a:spcPts val="4600"/>
              </a:spcBef>
              <a:buBlip>
                <a:blip r:embed="rId2"/>
              </a:buBlip>
              <a:defRPr sz="4048">
                <a:effectLst>
                  <a:outerShdw sx="100000" sy="100000" kx="0" ky="0" algn="b" rotWithShape="0" blurRad="23368" dist="11684" dir="0">
                    <a:srgbClr val="FFFFFF">
                      <a:alpha val="45000"/>
                    </a:srgbClr>
                  </a:outerShdw>
                </a:effectLst>
              </a:defRPr>
            </a:pPr>
            <a:r>
              <a:t>the idea of pulling something out of thin air v. drawing from the well. </a:t>
            </a:r>
          </a:p>
          <a:p>
            <a:pPr marL="479044" indent="-479044" defTabSz="759459">
              <a:spcBef>
                <a:spcPts val="4600"/>
              </a:spcBef>
              <a:buBlip>
                <a:blip r:embed="rId2"/>
              </a:buBlip>
              <a:defRPr sz="4048">
                <a:effectLst>
                  <a:outerShdw sx="100000" sy="100000" kx="0" ky="0" algn="b" rotWithShape="0" blurRad="23368" dist="11684" dir="0">
                    <a:srgbClr val="FFFFFF">
                      <a:alpha val="45000"/>
                    </a:srgbClr>
                  </a:outerShdw>
                </a:effectLst>
              </a:defRPr>
            </a:pPr>
            <a:r>
              <a:t>“…we are more the conduit than the creator of what we express.” </a:t>
            </a:r>
          </a:p>
        </p:txBody>
      </p:sp>
      <p:sp>
        <p:nvSpPr>
          <p:cNvPr id="129" name="Rectangle"/>
          <p:cNvSpPr/>
          <p:nvPr/>
        </p:nvSpPr>
        <p:spPr>
          <a:xfrm>
            <a:off x="16555822" y="5110079"/>
            <a:ext cx="5668968" cy="4763820"/>
          </a:xfrm>
          <a:prstGeom prst="rect">
            <a:avLst/>
          </a:prstGeom>
          <a:blipFill>
            <a:blip r:embed="rId3">
              <a:alphaModFix amt="70452"/>
            </a:blip>
          </a:blipFill>
          <a:ln w="12700">
            <a:miter lim="400000"/>
          </a:ln>
        </p:spPr>
        <p:txBody>
          <a:bodyPr lIns="50800" tIns="50800" rIns="50800" bIns="50800" anchor="ctr"/>
          <a:lstStyle/>
          <a:p>
            <a:pPr>
              <a:lnSpc>
                <a:spcPct val="100000"/>
              </a:lnSpc>
              <a:defRPr>
                <a:solidFill>
                  <a:srgbClr val="F3F1DF"/>
                </a:solidFill>
                <a:effectLst/>
              </a:defRPr>
            </a:pPr>
          </a:p>
        </p:txBody>
      </p:sp>
      <p:pic>
        <p:nvPicPr>
          <p:cNvPr id="130" name="Untitled design.png" descr="Untitled design.png"/>
          <p:cNvPicPr>
            <a:picLocks noChangeAspect="0"/>
          </p:cNvPicPr>
          <p:nvPr/>
        </p:nvPicPr>
        <p:blipFill>
          <a:blip r:embed="rId4">
            <a:extLst/>
          </a:blip>
          <a:stretch>
            <a:fillRect/>
          </a:stretch>
        </p:blipFill>
        <p:spPr>
          <a:xfrm>
            <a:off x="16143206" y="4087200"/>
            <a:ext cx="6494201" cy="6809579"/>
          </a:xfrm>
          <a:prstGeom prst="rect">
            <a:avLst/>
          </a:prstGeom>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28">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28">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28">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28">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28">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28">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28" grpId="1"/>
    </p:bld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2" name="Rectangle"/>
          <p:cNvSpPr/>
          <p:nvPr/>
        </p:nvSpPr>
        <p:spPr>
          <a:xfrm>
            <a:off x="16555822" y="5110079"/>
            <a:ext cx="5668968" cy="4763820"/>
          </a:xfrm>
          <a:prstGeom prst="rect">
            <a:avLst/>
          </a:prstGeom>
          <a:blipFill>
            <a:blip r:embed="rId2">
              <a:alphaModFix amt="70452"/>
            </a:blip>
          </a:blipFill>
          <a:ln w="12700">
            <a:miter lim="400000"/>
          </a:ln>
        </p:spPr>
        <p:txBody>
          <a:bodyPr lIns="50800" tIns="50800" rIns="50800" bIns="50800" anchor="ctr"/>
          <a:lstStyle/>
          <a:p>
            <a:pPr>
              <a:lnSpc>
                <a:spcPct val="100000"/>
              </a:lnSpc>
              <a:defRPr>
                <a:solidFill>
                  <a:srgbClr val="F3F1DF"/>
                </a:solidFill>
                <a:effectLst/>
              </a:defRPr>
            </a:pPr>
          </a:p>
        </p:txBody>
      </p:sp>
      <p:pic>
        <p:nvPicPr>
          <p:cNvPr id="133" name="Untitled design.png" descr="Untitled design.png"/>
          <p:cNvPicPr>
            <a:picLocks noChangeAspect="0"/>
          </p:cNvPicPr>
          <p:nvPr>
            <p:ph type="pic" idx="21"/>
          </p:nvPr>
        </p:nvPicPr>
        <p:blipFill>
          <a:blip r:embed="rId3">
            <a:extLst/>
          </a:blip>
          <a:stretch>
            <a:fillRect/>
          </a:stretch>
        </p:blipFill>
        <p:spPr>
          <a:xfrm>
            <a:off x="16143206" y="4087200"/>
            <a:ext cx="6494201" cy="6809579"/>
          </a:xfrm>
          <a:prstGeom prst="rect">
            <a:avLst/>
          </a:prstGeom>
        </p:spPr>
      </p:pic>
      <p:sp>
        <p:nvSpPr>
          <p:cNvPr id="134" name="Listening"/>
          <p:cNvSpPr txBox="1"/>
          <p:nvPr>
            <p:ph type="title"/>
          </p:nvPr>
        </p:nvSpPr>
        <p:spPr>
          <a:prstGeom prst="rect">
            <a:avLst/>
          </a:prstGeom>
        </p:spPr>
        <p:txBody>
          <a:bodyPr/>
          <a:lstStyle/>
          <a:p>
            <a:pPr/>
            <a:r>
              <a:t>Listening</a:t>
            </a:r>
          </a:p>
        </p:txBody>
      </p:sp>
      <p:sp>
        <p:nvSpPr>
          <p:cNvPr id="135" name="“When I teach screenwriting, I remind my students that their movie already exists in its entirety. Their job is to listen for it, watch it with their mind’s eye, and write it down. The same may be said of all art. If painting and sculptures wait for us, "/>
          <p:cNvSpPr txBox="1"/>
          <p:nvPr>
            <p:ph type="body" sz="half" idx="1"/>
          </p:nvPr>
        </p:nvSpPr>
        <p:spPr>
          <a:xfrm>
            <a:off x="1524000" y="3898900"/>
            <a:ext cx="12534945" cy="8750300"/>
          </a:xfrm>
          <a:prstGeom prst="rect">
            <a:avLst/>
          </a:prstGeom>
        </p:spPr>
        <p:txBody>
          <a:bodyPr/>
          <a:lstStyle/>
          <a:p>
            <a:pPr marL="458215" indent="-458215" defTabSz="726440">
              <a:spcBef>
                <a:spcPts val="4400"/>
              </a:spcBef>
              <a:buBlip>
                <a:blip r:embed="rId4"/>
              </a:buBlip>
              <a:defRPr sz="3872">
                <a:effectLst>
                  <a:outerShdw sx="100000" sy="100000" kx="0" ky="0" algn="b" rotWithShape="0" blurRad="22352" dist="11176" dir="0">
                    <a:srgbClr val="FFFFFF">
                      <a:alpha val="45000"/>
                    </a:srgbClr>
                  </a:outerShdw>
                </a:effectLst>
              </a:defRPr>
            </a:pPr>
            <a:r>
              <a:t>“When I teach screenwriting, I remind my students that their movie already exists in its entirety. Their job is to listen for it, watch it with their mind’s eye, and write it down. The same may be said of all art. If painting and sculptures wait for us, then sonatas wait for us; books, plays, and poems wait for us too. Our job is simply to get them down.”</a:t>
            </a:r>
          </a:p>
          <a:p>
            <a:pPr marL="458215" indent="-458215" defTabSz="726440">
              <a:spcBef>
                <a:spcPts val="4400"/>
              </a:spcBef>
              <a:buBlip>
                <a:blip r:embed="rId4"/>
              </a:buBlip>
              <a:defRPr sz="3872">
                <a:effectLst>
                  <a:outerShdw sx="100000" sy="100000" kx="0" ky="0" algn="b" rotWithShape="0" blurRad="22352" dist="11176" dir="0">
                    <a:srgbClr val="FFFFFF">
                      <a:alpha val="45000"/>
                    </a:srgbClr>
                  </a:outerShdw>
                </a:effectLst>
              </a:defRPr>
            </a:pPr>
            <a:r>
              <a:t>“To do that, we drop down the well. Some people find it easier to picture the stream of inspiration as being like radio waves of all sorted being broadcast at all times. With practice, we learn to hear the desired frequency on request.”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35">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3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35">
                                            <p:txEl>
                                              <p:pRg st="1" end="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35" grpId="1"/>
    </p:bld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7" name="perfectionism.png" descr="perfectionism.png"/>
          <p:cNvPicPr>
            <a:picLocks noChangeAspect="0"/>
          </p:cNvPicPr>
          <p:nvPr>
            <p:ph type="pic" idx="21"/>
          </p:nvPr>
        </p:nvPicPr>
        <p:blipFill>
          <a:blip r:embed="rId2">
            <a:extLst/>
          </a:blip>
          <a:stretch>
            <a:fillRect/>
          </a:stretch>
        </p:blipFill>
        <p:spPr>
          <a:xfrm>
            <a:off x="14008099" y="3860799"/>
            <a:ext cx="8458201" cy="8826501"/>
          </a:xfrm>
          <a:prstGeom prst="rect">
            <a:avLst/>
          </a:prstGeom>
        </p:spPr>
      </p:pic>
      <p:sp>
        <p:nvSpPr>
          <p:cNvPr id="138" name="perfectionism"/>
          <p:cNvSpPr txBox="1"/>
          <p:nvPr>
            <p:ph type="title"/>
          </p:nvPr>
        </p:nvSpPr>
        <p:spPr>
          <a:prstGeom prst="rect">
            <a:avLst/>
          </a:prstGeom>
        </p:spPr>
        <p:txBody>
          <a:bodyPr/>
          <a:lstStyle/>
          <a:p>
            <a:pPr/>
            <a:r>
              <a:t>perfectionism</a:t>
            </a:r>
          </a:p>
        </p:txBody>
      </p:sp>
      <p:sp>
        <p:nvSpPr>
          <p:cNvPr id="139" name="Getting it right; fixing it before I go further; having standards…"/>
          <p:cNvSpPr txBox="1"/>
          <p:nvPr>
            <p:ph type="body" sz="half" idx="1"/>
          </p:nvPr>
        </p:nvSpPr>
        <p:spPr>
          <a:prstGeom prst="rect">
            <a:avLst/>
          </a:prstGeom>
        </p:spPr>
        <p:txBody>
          <a:bodyPr/>
          <a:lstStyle/>
          <a:p>
            <a:pPr marL="395731" indent="-395731" defTabSz="627379">
              <a:spcBef>
                <a:spcPts val="3800"/>
              </a:spcBef>
              <a:buBlip>
                <a:blip r:embed="rId3"/>
              </a:buBlip>
              <a:defRPr i="1" sz="3343">
                <a:effectLst>
                  <a:outerShdw sx="100000" sy="100000" kx="0" ky="0" algn="b" rotWithShape="0" blurRad="19304" dist="9652" dir="0">
                    <a:srgbClr val="FFFFFF">
                      <a:alpha val="45000"/>
                    </a:srgbClr>
                  </a:outerShdw>
                </a:effectLst>
              </a:defRPr>
            </a:pPr>
            <a:r>
              <a:t>Getting it right; fixing it before I go further; having standards</a:t>
            </a:r>
            <a:endParaRPr i="0"/>
          </a:p>
          <a:p>
            <a:pPr marL="395731" indent="-395731" defTabSz="627379">
              <a:spcBef>
                <a:spcPts val="3800"/>
              </a:spcBef>
              <a:buBlip>
                <a:blip r:embed="rId3"/>
              </a:buBlip>
              <a:defRPr i="1" sz="3343">
                <a:effectLst>
                  <a:outerShdw sx="100000" sy="100000" kx="0" ky="0" algn="b" rotWithShape="0" blurRad="19304" dist="9652" dir="0">
                    <a:srgbClr val="FFFFFF">
                      <a:alpha val="45000"/>
                    </a:srgbClr>
                  </a:outerShdw>
                </a:effectLst>
              </a:defRPr>
            </a:pPr>
            <a:r>
              <a:rPr i="0"/>
              <a:t>“Perfectionism has nothing to do with getting getting it right, it has nothing to do with fixing things. It has nothing to do with standards. Perfectionism is a refusal to let yourself move ahead.”</a:t>
            </a:r>
            <a:endParaRPr i="0"/>
          </a:p>
          <a:p>
            <a:pPr marL="395731" indent="-395731" defTabSz="627379">
              <a:spcBef>
                <a:spcPts val="3800"/>
              </a:spcBef>
              <a:buBlip>
                <a:blip r:embed="rId3"/>
              </a:buBlip>
              <a:defRPr i="1" sz="3343">
                <a:effectLst>
                  <a:outerShdw sx="100000" sy="100000" kx="0" ky="0" algn="b" rotWithShape="0" blurRad="19304" dist="9652" dir="0">
                    <a:srgbClr val="FFFFFF">
                      <a:alpha val="45000"/>
                    </a:srgbClr>
                  </a:outerShdw>
                </a:effectLst>
              </a:defRPr>
            </a:pPr>
            <a:r>
              <a:rPr i="0"/>
              <a:t>“It is a loop — an obsessive, debilitating closed system that causes you to get stuck in the details of what you are creating and to lose sight of the whole.”</a:t>
            </a:r>
            <a:endParaRPr i="0"/>
          </a:p>
          <a:p>
            <a:pPr marL="395731" indent="-395731" defTabSz="627379">
              <a:spcBef>
                <a:spcPts val="3800"/>
              </a:spcBef>
              <a:buBlip>
                <a:blip r:embed="rId3"/>
              </a:buBlip>
              <a:defRPr i="1" sz="3343">
                <a:effectLst>
                  <a:outerShdw sx="100000" sy="100000" kx="0" ky="0" algn="b" rotWithShape="0" blurRad="19304" dist="9652" dir="0">
                    <a:srgbClr val="FFFFFF">
                      <a:alpha val="45000"/>
                    </a:srgbClr>
                  </a:outerShdw>
                </a:effectLst>
              </a:defRPr>
            </a:pPr>
            <a:r>
              <a:rPr i="0"/>
              <a:t>“Do not fear mistakes, there are none.” Miles Davis </a:t>
            </a:r>
          </a:p>
        </p:txBody>
      </p:sp>
      <p:sp>
        <p:nvSpPr>
          <p:cNvPr id="140" name="The Skills Collective"/>
          <p:cNvSpPr txBox="1"/>
          <p:nvPr/>
        </p:nvSpPr>
        <p:spPr>
          <a:xfrm>
            <a:off x="16490385" y="12702490"/>
            <a:ext cx="3493630" cy="5461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000" u="sng">
                <a:hlinkClick r:id="rId4" invalidUrl="" action="" tgtFrame="" tooltip="" history="1" highlightClick="0" endSnd="0"/>
              </a:defRPr>
            </a:lvl1pPr>
          </a:lstStyle>
          <a:p>
            <a:pPr>
              <a:defRPr u="none"/>
            </a:pPr>
            <a:r>
              <a:rPr u="sng">
                <a:hlinkClick r:id="rId4" invalidUrl="" action="" tgtFrame="" tooltip="" history="1" highlightClick="0" endSnd="0"/>
              </a:rPr>
              <a:t>The Skills Collective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39">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3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39">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39">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39">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39" grpId="1"/>
    </p:bldLst>
  </p:timing>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2" name="perfectionism.png" descr="perfectionism.png"/>
          <p:cNvPicPr>
            <a:picLocks noChangeAspect="0"/>
          </p:cNvPicPr>
          <p:nvPr>
            <p:ph type="pic" idx="21"/>
          </p:nvPr>
        </p:nvPicPr>
        <p:blipFill>
          <a:blip r:embed="rId2">
            <a:extLst/>
          </a:blip>
          <a:stretch>
            <a:fillRect/>
          </a:stretch>
        </p:blipFill>
        <p:spPr>
          <a:xfrm>
            <a:off x="14008099" y="3860799"/>
            <a:ext cx="8458201" cy="8826501"/>
          </a:xfrm>
          <a:prstGeom prst="rect">
            <a:avLst/>
          </a:prstGeom>
        </p:spPr>
      </p:pic>
      <p:sp>
        <p:nvSpPr>
          <p:cNvPr id="143" name="perfectionism"/>
          <p:cNvSpPr txBox="1"/>
          <p:nvPr>
            <p:ph type="title"/>
          </p:nvPr>
        </p:nvSpPr>
        <p:spPr>
          <a:prstGeom prst="rect">
            <a:avLst/>
          </a:prstGeom>
        </p:spPr>
        <p:txBody>
          <a:bodyPr/>
          <a:lstStyle/>
          <a:p>
            <a:pPr/>
            <a:r>
              <a:t>perfectionism</a:t>
            </a:r>
          </a:p>
        </p:txBody>
      </p:sp>
      <p:sp>
        <p:nvSpPr>
          <p:cNvPr id="144" name="“The perfectionist fixes one line of a poem over and over — until no lines are right. The perfectionist redraws the chin line on a portrait until the paper tears. The perfectionist writes so many versions of scene one that they never get to the rest of t"/>
          <p:cNvSpPr txBox="1"/>
          <p:nvPr>
            <p:ph type="body" sz="half" idx="1"/>
          </p:nvPr>
        </p:nvSpPr>
        <p:spPr>
          <a:xfrm>
            <a:off x="1524000" y="3898900"/>
            <a:ext cx="11946636" cy="8750300"/>
          </a:xfrm>
          <a:prstGeom prst="rect">
            <a:avLst/>
          </a:prstGeom>
        </p:spPr>
        <p:txBody>
          <a:bodyPr/>
          <a:lstStyle>
            <a:lvl1pPr>
              <a:buBlip>
                <a:blip r:embed="rId3"/>
              </a:buBlip>
            </a:lvl1pPr>
          </a:lstStyle>
          <a:p>
            <a:pPr>
              <a:defRPr i="1"/>
            </a:pPr>
            <a:r>
              <a:rPr i="0"/>
              <a:t>“The perfectionist fixes one line of a poem over and over — until no lines are right. The perfectionist redraws the chin line on a portrait until the paper tears. The perfectionist writes so many versions of scene one that they never get to the rest of the play. The perfectionist writes, paints, creates with one eye on their audience. Instead of enjoying the process, the perfectionist is constantly grading the results.”  </a:t>
            </a:r>
          </a:p>
        </p:txBody>
      </p:sp>
      <p:sp>
        <p:nvSpPr>
          <p:cNvPr id="145" name="The Skills Collective"/>
          <p:cNvSpPr txBox="1"/>
          <p:nvPr/>
        </p:nvSpPr>
        <p:spPr>
          <a:xfrm>
            <a:off x="16490385" y="12702490"/>
            <a:ext cx="3493630" cy="5461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000" u="sng">
                <a:hlinkClick r:id="rId4" invalidUrl="" action="" tgtFrame="" tooltip="" history="1" highlightClick="0" endSnd="0"/>
              </a:defRPr>
            </a:lvl1pPr>
          </a:lstStyle>
          <a:p>
            <a:pPr>
              <a:defRPr u="none"/>
            </a:pPr>
            <a:r>
              <a:rPr u="sng">
                <a:hlinkClick r:id="rId4" invalidUrl="" action="" tgtFrame="" tooltip="" history="1" highlightClick="0" endSnd="0"/>
              </a:rPr>
              <a:t>The Skills Collective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44">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44">
                                            <p:txEl>
                                              <p:pRg st="0" end="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44" grpId="1"/>
    </p:bld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7" name="perfectionism.png" descr="perfectionism.png"/>
          <p:cNvPicPr>
            <a:picLocks noChangeAspect="0"/>
          </p:cNvPicPr>
          <p:nvPr>
            <p:ph type="pic" idx="21"/>
          </p:nvPr>
        </p:nvPicPr>
        <p:blipFill>
          <a:blip r:embed="rId2">
            <a:extLst/>
          </a:blip>
          <a:stretch>
            <a:fillRect/>
          </a:stretch>
        </p:blipFill>
        <p:spPr>
          <a:xfrm>
            <a:off x="14008099" y="3860799"/>
            <a:ext cx="8458201" cy="8826501"/>
          </a:xfrm>
          <a:prstGeom prst="rect">
            <a:avLst/>
          </a:prstGeom>
        </p:spPr>
      </p:pic>
      <p:sp>
        <p:nvSpPr>
          <p:cNvPr id="148" name="perfectionism"/>
          <p:cNvSpPr txBox="1"/>
          <p:nvPr>
            <p:ph type="title"/>
          </p:nvPr>
        </p:nvSpPr>
        <p:spPr>
          <a:prstGeom prst="rect">
            <a:avLst/>
          </a:prstGeom>
        </p:spPr>
        <p:txBody>
          <a:bodyPr/>
          <a:lstStyle/>
          <a:p>
            <a:pPr/>
            <a:r>
              <a:t>perfectionism</a:t>
            </a:r>
          </a:p>
        </p:txBody>
      </p:sp>
      <p:sp>
        <p:nvSpPr>
          <p:cNvPr id="149" name="“The perfectionist is never satisfied. The perfectionist never says, ‘This is pretty good. I think I’ll just keep going.’ To the perfectionist, there is always room for improvement.”…"/>
          <p:cNvSpPr txBox="1"/>
          <p:nvPr>
            <p:ph type="body" sz="half" idx="1"/>
          </p:nvPr>
        </p:nvSpPr>
        <p:spPr>
          <a:xfrm>
            <a:off x="1524000" y="3898900"/>
            <a:ext cx="11946636" cy="8750300"/>
          </a:xfrm>
          <a:prstGeom prst="rect">
            <a:avLst/>
          </a:prstGeom>
        </p:spPr>
        <p:txBody>
          <a:bodyPr/>
          <a:lstStyle/>
          <a:p>
            <a:pPr marL="515493" indent="-515493" defTabSz="817244">
              <a:spcBef>
                <a:spcPts val="5000"/>
              </a:spcBef>
              <a:buBlip>
                <a:blip r:embed="rId3"/>
              </a:buBlip>
              <a:defRPr i="1" sz="4356">
                <a:effectLst>
                  <a:outerShdw sx="100000" sy="100000" kx="0" ky="0" algn="b" rotWithShape="0" blurRad="25146" dist="12573" dir="0">
                    <a:srgbClr val="FFFFFF">
                      <a:alpha val="45000"/>
                    </a:srgbClr>
                  </a:outerShdw>
                </a:effectLst>
              </a:defRPr>
            </a:pPr>
            <a:r>
              <a:rPr i="0"/>
              <a:t>“The perfectionist is never satisfied. The perfectionist never says, ‘This is pretty good. I think I’ll just keep going.’ To the perfectionist, there is always room for improvement.”</a:t>
            </a:r>
            <a:endParaRPr i="0"/>
          </a:p>
          <a:p>
            <a:pPr marL="515493" indent="-515493" defTabSz="817244">
              <a:spcBef>
                <a:spcPts val="5000"/>
              </a:spcBef>
              <a:buBlip>
                <a:blip r:embed="rId3"/>
              </a:buBlip>
              <a:defRPr i="1" sz="4356">
                <a:effectLst>
                  <a:outerShdw sx="100000" sy="100000" kx="0" ky="0" algn="b" rotWithShape="0" blurRad="25146" dist="12573" dir="0">
                    <a:srgbClr val="FFFFFF">
                      <a:alpha val="45000"/>
                    </a:srgbClr>
                  </a:outerShdw>
                </a:effectLst>
              </a:defRPr>
            </a:pPr>
            <a:r>
              <a:rPr i="0"/>
              <a:t>We think it’s humility but it’s actually pride/ego</a:t>
            </a:r>
            <a:endParaRPr i="0"/>
          </a:p>
          <a:p>
            <a:pPr marL="515493" indent="-515493" defTabSz="817244">
              <a:spcBef>
                <a:spcPts val="5000"/>
              </a:spcBef>
              <a:buBlip>
                <a:blip r:embed="rId3"/>
              </a:buBlip>
              <a:defRPr i="1" sz="4356">
                <a:effectLst>
                  <a:outerShdw sx="100000" sy="100000" kx="0" ky="0" algn="b" rotWithShape="0" blurRad="25146" dist="12573" dir="0">
                    <a:srgbClr val="FFFFFF">
                      <a:alpha val="45000"/>
                    </a:srgbClr>
                  </a:outerShdw>
                </a:effectLst>
              </a:defRPr>
            </a:pPr>
            <a:r>
              <a:rPr i="0"/>
              <a:t>Art is never “finished”, “but at a certain point you let go and call it done. That is a normal part of creativity — letting go.”   </a:t>
            </a:r>
          </a:p>
        </p:txBody>
      </p:sp>
      <p:sp>
        <p:nvSpPr>
          <p:cNvPr id="150" name="The Skills Collective"/>
          <p:cNvSpPr txBox="1"/>
          <p:nvPr/>
        </p:nvSpPr>
        <p:spPr>
          <a:xfrm>
            <a:off x="16490385" y="12702490"/>
            <a:ext cx="3493630" cy="5461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000" u="sng">
                <a:hlinkClick r:id="rId4" invalidUrl="" action="" tgtFrame="" tooltip="" history="1" highlightClick="0" endSnd="0"/>
              </a:defRPr>
            </a:lvl1pPr>
          </a:lstStyle>
          <a:p>
            <a:pPr>
              <a:defRPr u="none"/>
            </a:pPr>
            <a:r>
              <a:rPr u="sng">
                <a:hlinkClick r:id="rId4" invalidUrl="" action="" tgtFrame="" tooltip="" history="1" highlightClick="0" endSnd="0"/>
              </a:rPr>
              <a:t>The Skills Collective</a:t>
            </a:r>
          </a:p>
        </p:txBody>
      </p:sp>
      <p:pic>
        <p:nvPicPr>
          <p:cNvPr id="151" name="Animated GIF-downsized_large.gif" descr="Animated GIF-downsized_large.gif"/>
          <p:cNvPicPr>
            <a:picLocks noChangeAspect="0"/>
          </p:cNvPicPr>
          <p:nvPr/>
        </p:nvPicPr>
        <p:blipFill>
          <a:blip r:embed="rId5">
            <a:extLst/>
          </a:blip>
          <a:stretch>
            <a:fillRect/>
          </a:stretch>
        </p:blipFill>
        <p:spPr>
          <a:xfrm>
            <a:off x="15275373" y="3031879"/>
            <a:ext cx="5785434" cy="10239708"/>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49">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49">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49">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49">
                                            <p:txEl>
                                              <p:pRg st="2" end="2"/>
                                            </p:txEl>
                                          </p:spTgt>
                                        </p:tgtEl>
                                        <p:attrNameLst>
                                          <p:attrName>style.visibility</p:attrName>
                                        </p:attrNameLst>
                                      </p:cBhvr>
                                      <p:to>
                                        <p:strVal val="visible"/>
                                      </p:to>
                                    </p:set>
                                  </p:childTnLst>
                                </p:cTn>
                              </p:par>
                            </p:childTnLst>
                          </p:cTn>
                        </p:par>
                        <p:par>
                          <p:cTn id="17" fill="hold">
                            <p:stCondLst>
                              <p:cond delay="0"/>
                            </p:stCondLst>
                            <p:childTnLst>
                              <p:par>
                                <p:cTn id="18" presetClass="exit" nodeType="afterEffect" presetSubtype="0" presetID="1" grpId="2" fill="hold">
                                  <p:stCondLst>
                                    <p:cond delay="0"/>
                                  </p:stCondLst>
                                  <p:iterate type="el" backwards="0">
                                    <p:tmAbs val="0"/>
                                  </p:iterate>
                                  <p:childTnLst>
                                    <p:set>
                                      <p:cBhvr>
                                        <p:cTn id="19" fill="hold">
                                          <p:stCondLst>
                                            <p:cond delay="0"/>
                                          </p:stCondLst>
                                        </p:cTn>
                                        <p:tgtEl>
                                          <p:spTgt spid="147"/>
                                        </p:tgtEl>
                                        <p:attrNameLst>
                                          <p:attrName>style.visibility</p:attrName>
                                        </p:attrNameLst>
                                      </p:cBhvr>
                                      <p:to>
                                        <p:strVal val="hidden"/>
                                      </p:to>
                                    </p:set>
                                  </p:childTnLst>
                                </p:cTn>
                              </p:par>
                            </p:childTnLst>
                          </p:cTn>
                        </p:par>
                        <p:par>
                          <p:cTn id="20" fill="hold">
                            <p:stCondLst>
                              <p:cond delay="0"/>
                            </p:stCondLst>
                            <p:childTnLst>
                              <p:par>
                                <p:cTn id="21" presetClass="entr" nodeType="afterEffect" presetSubtype="0" presetID="1" grpId="3" fill="hold">
                                  <p:stCondLst>
                                    <p:cond delay="0"/>
                                  </p:stCondLst>
                                  <p:iterate type="el" backwards="0">
                                    <p:tmAbs val="0"/>
                                  </p:iterate>
                                  <p:childTnLst>
                                    <p:set>
                                      <p:cBhvr>
                                        <p:cTn id="22" fill="hold"/>
                                        <p:tgtEl>
                                          <p:spTgt spid="15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49" grpId="1"/>
      <p:bldP build="whole" bldLvl="1" animBg="1" rev="0" advAuto="0" spid="147" grpId="2"/>
      <p:bldP build="whole" bldLvl="1" animBg="1" rev="0" advAuto="0" spid="151" grpId="3"/>
    </p:bldLst>
  </p:timing>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3" name="Untitled design.png" descr="Untitled design.png"/>
          <p:cNvPicPr>
            <a:picLocks noChangeAspect="0"/>
          </p:cNvPicPr>
          <p:nvPr>
            <p:ph type="pic" idx="21"/>
          </p:nvPr>
        </p:nvPicPr>
        <p:blipFill>
          <a:blip r:embed="rId2">
            <a:extLst/>
          </a:blip>
          <a:stretch>
            <a:fillRect/>
          </a:stretch>
        </p:blipFill>
        <p:spPr>
          <a:xfrm>
            <a:off x="14008099" y="3860800"/>
            <a:ext cx="8458201" cy="8826500"/>
          </a:xfrm>
          <a:prstGeom prst="rect">
            <a:avLst/>
          </a:prstGeom>
        </p:spPr>
      </p:pic>
      <p:sp>
        <p:nvSpPr>
          <p:cNvPr id="154" name="RISK"/>
          <p:cNvSpPr txBox="1"/>
          <p:nvPr>
            <p:ph type="title"/>
          </p:nvPr>
        </p:nvSpPr>
        <p:spPr>
          <a:prstGeom prst="rect">
            <a:avLst/>
          </a:prstGeom>
        </p:spPr>
        <p:txBody>
          <a:bodyPr/>
          <a:lstStyle/>
          <a:p>
            <a:pPr/>
            <a:r>
              <a:t>RISK</a:t>
            </a:r>
          </a:p>
        </p:txBody>
      </p:sp>
      <p:sp>
        <p:nvSpPr>
          <p:cNvPr id="155" name="“Usually when we say we can’t do something, what we mean is that we won’t do something unless we can guarantee that we’ll do it perfectly.”…"/>
          <p:cNvSpPr txBox="1"/>
          <p:nvPr>
            <p:ph type="body" sz="half" idx="1"/>
          </p:nvPr>
        </p:nvSpPr>
        <p:spPr>
          <a:prstGeom prst="rect">
            <a:avLst/>
          </a:prstGeom>
        </p:spPr>
        <p:txBody>
          <a:bodyPr/>
          <a:lstStyle/>
          <a:p>
            <a:pPr marL="359282" indent="-359282" defTabSz="569594">
              <a:spcBef>
                <a:spcPts val="3500"/>
              </a:spcBef>
              <a:buBlip>
                <a:blip r:embed="rId3"/>
              </a:buBlip>
              <a:defRPr sz="3036">
                <a:effectLst>
                  <a:outerShdw sx="100000" sy="100000" kx="0" ky="0" algn="b" rotWithShape="0" blurRad="17526" dist="8763" dir="0">
                    <a:srgbClr val="FFFFFF">
                      <a:alpha val="45000"/>
                    </a:srgbClr>
                  </a:outerShdw>
                </a:effectLst>
              </a:defRPr>
            </a:pPr>
            <a:r>
              <a:t>“Usually when we say we can’t do something, what we mean is that we won’t do something unless we can guarantee that we’ll do it perfectly.”</a:t>
            </a:r>
          </a:p>
          <a:p>
            <a:pPr marL="359282" indent="-359282" defTabSz="569594">
              <a:spcBef>
                <a:spcPts val="3500"/>
              </a:spcBef>
              <a:buBlip>
                <a:blip r:embed="rId3"/>
              </a:buBlip>
              <a:defRPr sz="3036">
                <a:effectLst>
                  <a:outerShdw sx="100000" sy="100000" kx="0" ky="0" algn="b" rotWithShape="0" blurRad="17526" dist="8763" dir="0">
                    <a:srgbClr val="FFFFFF">
                      <a:alpha val="45000"/>
                    </a:srgbClr>
                  </a:outerShdw>
                </a:effectLst>
              </a:defRPr>
            </a:pPr>
            <a:r>
              <a:t>“The success of creative recovery hinges on our ability to move out of the head and into action. This brings us squarely to risk.”</a:t>
            </a:r>
          </a:p>
          <a:p>
            <a:pPr marL="359282" indent="-359282" defTabSz="569594">
              <a:spcBef>
                <a:spcPts val="3500"/>
              </a:spcBef>
              <a:buBlip>
                <a:blip r:embed="rId3"/>
              </a:buBlip>
              <a:defRPr sz="3036">
                <a:effectLst>
                  <a:outerShdw sx="100000" sy="100000" kx="0" ky="0" algn="b" rotWithShape="0" blurRad="17526" dist="8763" dir="0">
                    <a:srgbClr val="FFFFFF">
                      <a:alpha val="45000"/>
                    </a:srgbClr>
                  </a:outerShdw>
                </a:effectLst>
              </a:defRPr>
            </a:pPr>
            <a:r>
              <a:t>Fear of looking stupid </a:t>
            </a:r>
          </a:p>
          <a:p>
            <a:pPr marL="359282" indent="-359282" defTabSz="569594">
              <a:spcBef>
                <a:spcPts val="3500"/>
              </a:spcBef>
              <a:buBlip>
                <a:blip r:embed="rId3"/>
              </a:buBlip>
              <a:defRPr sz="3036">
                <a:effectLst>
                  <a:outerShdw sx="100000" sy="100000" kx="0" ky="0" algn="b" rotWithShape="0" blurRad="17526" dist="8763" dir="0">
                    <a:srgbClr val="FFFFFF">
                      <a:alpha val="45000"/>
                    </a:srgbClr>
                  </a:outerShdw>
                </a:effectLst>
              </a:defRPr>
            </a:pPr>
            <a:r>
              <a:t>“We must break through ‘I can’t because…’ Because I’m too old? Too broke, too shy, too proud? Self-defended? Timorous?”</a:t>
            </a:r>
          </a:p>
          <a:p>
            <a:pPr marL="359282" indent="-359282" defTabSz="569594">
              <a:spcBef>
                <a:spcPts val="3500"/>
              </a:spcBef>
              <a:buBlip>
                <a:blip r:embed="rId3"/>
              </a:buBlip>
              <a:defRPr sz="3036">
                <a:effectLst>
                  <a:outerShdw sx="100000" sy="100000" kx="0" ky="0" algn="b" rotWithShape="0" blurRad="17526" dist="8763" dir="0">
                    <a:srgbClr val="FFFFFF">
                      <a:alpha val="45000"/>
                    </a:srgbClr>
                  </a:outerShdw>
                </a:effectLst>
              </a:defRPr>
            </a:pPr>
            <a:r>
              <a:t>“As blocked artists, we unrealistically expect and demand success from ourselves and recognition of that success from others.”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55">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5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55">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55">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55">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55">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55" grpId="1"/>
    </p:bldLst>
  </p:timing>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7" name="If I didn’t have to do it perfectly I would try…"/>
          <p:cNvSpPr txBox="1"/>
          <p:nvPr>
            <p:ph type="title"/>
          </p:nvPr>
        </p:nvSpPr>
        <p:spPr>
          <a:prstGeom prst="rect">
            <a:avLst/>
          </a:prstGeom>
        </p:spPr>
        <p:txBody>
          <a:bodyPr/>
          <a:lstStyle/>
          <a:p>
            <a:pPr/>
            <a:r>
              <a:t>If I didn’t have to do it perfectly I would try…</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9" name="Untitled design (1).png" descr="Untitled design (1).png"/>
          <p:cNvPicPr>
            <a:picLocks noChangeAspect="0"/>
          </p:cNvPicPr>
          <p:nvPr>
            <p:ph type="pic" idx="21"/>
          </p:nvPr>
        </p:nvPicPr>
        <p:blipFill>
          <a:blip r:embed="rId2">
            <a:extLst/>
          </a:blip>
          <a:stretch>
            <a:fillRect/>
          </a:stretch>
        </p:blipFill>
        <p:spPr>
          <a:xfrm>
            <a:off x="14008099" y="3860800"/>
            <a:ext cx="8458201" cy="8826500"/>
          </a:xfrm>
          <a:prstGeom prst="rect">
            <a:avLst/>
          </a:prstGeom>
        </p:spPr>
      </p:pic>
      <p:sp>
        <p:nvSpPr>
          <p:cNvPr id="160" name="jealousy"/>
          <p:cNvSpPr txBox="1"/>
          <p:nvPr>
            <p:ph type="title"/>
          </p:nvPr>
        </p:nvSpPr>
        <p:spPr>
          <a:prstGeom prst="rect">
            <a:avLst/>
          </a:prstGeom>
        </p:spPr>
        <p:txBody>
          <a:bodyPr/>
          <a:lstStyle/>
          <a:p>
            <a:pPr/>
            <a:r>
              <a:t>jealousy</a:t>
            </a:r>
          </a:p>
        </p:txBody>
      </p:sp>
      <p:sp>
        <p:nvSpPr>
          <p:cNvPr id="161" name="“My jealousy roars in the head, tightens the chest, massages my stomach lining with a cold fist as it searches out the best grip.”…"/>
          <p:cNvSpPr txBox="1"/>
          <p:nvPr>
            <p:ph type="body" sz="half" idx="1"/>
          </p:nvPr>
        </p:nvSpPr>
        <p:spPr>
          <a:prstGeom prst="rect">
            <a:avLst/>
          </a:prstGeom>
        </p:spPr>
        <p:txBody>
          <a:bodyPr/>
          <a:lstStyle/>
          <a:p>
            <a:pPr marL="354076" indent="-354076" defTabSz="561340">
              <a:spcBef>
                <a:spcPts val="3400"/>
              </a:spcBef>
              <a:buBlip>
                <a:blip r:embed="rId3"/>
              </a:buBlip>
              <a:defRPr sz="2992">
                <a:effectLst>
                  <a:outerShdw sx="100000" sy="100000" kx="0" ky="0" algn="b" rotWithShape="0" blurRad="17272" dist="8636" dir="0">
                    <a:srgbClr val="FFFFFF">
                      <a:alpha val="45000"/>
                    </a:srgbClr>
                  </a:outerShdw>
                </a:effectLst>
              </a:defRPr>
            </a:pPr>
            <a:r>
              <a:t>“My jealousy roars in the head, tightens the chest, massages my stomach lining with a cold fist as it searches out the best grip.”</a:t>
            </a:r>
          </a:p>
          <a:p>
            <a:pPr marL="354076" indent="-354076" defTabSz="561340">
              <a:spcBef>
                <a:spcPts val="3400"/>
              </a:spcBef>
              <a:buBlip>
                <a:blip r:embed="rId3"/>
              </a:buBlip>
              <a:defRPr sz="2992">
                <a:effectLst>
                  <a:outerShdw sx="100000" sy="100000" kx="0" ky="0" algn="b" rotWithShape="0" blurRad="17272" dist="8636" dir="0">
                    <a:srgbClr val="FFFFFF">
                      <a:alpha val="45000"/>
                    </a:srgbClr>
                  </a:outerShdw>
                </a:effectLst>
              </a:defRPr>
            </a:pPr>
            <a:r>
              <a:t>“Jealousy is a map. Each of our jealousy maps differs. Each of will probably be surprised by some of the things we discover on our own.”</a:t>
            </a:r>
          </a:p>
          <a:p>
            <a:pPr marL="354076" indent="-354076" defTabSz="561340">
              <a:spcBef>
                <a:spcPts val="3400"/>
              </a:spcBef>
              <a:buBlip>
                <a:blip r:embed="rId3"/>
              </a:buBlip>
              <a:defRPr sz="2992">
                <a:effectLst>
                  <a:outerShdw sx="100000" sy="100000" kx="0" ky="0" algn="b" rotWithShape="0" blurRad="17272" dist="8636" dir="0">
                    <a:srgbClr val="FFFFFF">
                      <a:alpha val="45000"/>
                    </a:srgbClr>
                  </a:outerShdw>
                </a:effectLst>
              </a:defRPr>
            </a:pPr>
            <a:r>
              <a:t>“Jealousy is always a mask for fear: fear that we aren’t able to get what we want; frustration that somebody else seems to be getting what is rightfully ours even if we are too frightened to reach for it.”</a:t>
            </a:r>
          </a:p>
          <a:p>
            <a:pPr marL="354076" indent="-354076" defTabSz="561340">
              <a:spcBef>
                <a:spcPts val="3400"/>
              </a:spcBef>
              <a:buBlip>
                <a:blip r:embed="rId3"/>
              </a:buBlip>
              <a:defRPr sz="2992">
                <a:effectLst>
                  <a:outerShdw sx="100000" sy="100000" kx="0" ky="0" algn="b" rotWithShape="0" blurRad="17272" dist="8636" dir="0">
                    <a:srgbClr val="FFFFFF">
                      <a:alpha val="45000"/>
                    </a:srgbClr>
                  </a:outerShdw>
                </a:effectLst>
              </a:defRPr>
            </a:pPr>
            <a:r>
              <a:t>“At its root, jealousy is a stingy emotion. It doesn’t allow for the abundance and multiplicity of the universe. Jealousy tells us there is only room for one — one poet, one painter, one whatever you dream of being.”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61">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61">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61">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61">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61">
                                            <p:txEl>
                                              <p:pRg st="3" end="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61" grpId="1"/>
    </p:bldLst>
  </p:timing>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3" name="wicked map.jpg" descr="wicked map.jpg"/>
          <p:cNvPicPr>
            <a:picLocks noChangeAspect="1"/>
          </p:cNvPicPr>
          <p:nvPr/>
        </p:nvPicPr>
        <p:blipFill>
          <a:blip r:embed="rId2">
            <a:alphaModFix amt="82936"/>
            <a:extLst/>
          </a:blip>
          <a:srcRect l="2010" t="12077" r="0" b="15681"/>
          <a:stretch>
            <a:fillRect/>
          </a:stretch>
        </p:blipFill>
        <p:spPr>
          <a:xfrm>
            <a:off x="408456" y="439115"/>
            <a:ext cx="23566959" cy="13030590"/>
          </a:xfrm>
          <a:prstGeom prst="rect">
            <a:avLst/>
          </a:prstGeom>
          <a:ln w="12700">
            <a:miter lim="400000"/>
          </a:ln>
        </p:spPr>
      </p:pic>
      <p:sp>
        <p:nvSpPr>
          <p:cNvPr id="164" name="jealousy map"/>
          <p:cNvSpPr txBox="1"/>
          <p:nvPr>
            <p:ph type="title" idx="4294967295"/>
          </p:nvPr>
        </p:nvSpPr>
        <p:spPr>
          <a:xfrm>
            <a:off x="1549400" y="76200"/>
            <a:ext cx="21285200" cy="2857500"/>
          </a:xfrm>
          <a:prstGeom prst="rect">
            <a:avLst/>
          </a:prstGeom>
          <a:effectLst/>
        </p:spPr>
        <p:txBody>
          <a:bodyPr/>
          <a:lstStyle>
            <a:lvl1pPr>
              <a:defRPr>
                <a:solidFill>
                  <a:srgbClr val="FBF9E6"/>
                </a:solidFill>
                <a:effectLst>
                  <a:outerShdw sx="100000" sy="100000" kx="0" ky="0" algn="b" rotWithShape="0" blurRad="25400" dist="25400" dir="16200000">
                    <a:srgbClr val="3A3A3A">
                      <a:alpha val="70000"/>
                    </a:srgbClr>
                  </a:outerShdw>
                </a:effectLst>
              </a:defRPr>
            </a:lvl1pPr>
          </a:lstStyle>
          <a:p>
            <a:pPr/>
            <a:r>
              <a:t>jealousy map</a:t>
            </a:r>
          </a:p>
        </p:txBody>
      </p:sp>
      <p:sp>
        <p:nvSpPr>
          <p:cNvPr id="165" name="Rectangle"/>
          <p:cNvSpPr/>
          <p:nvPr/>
        </p:nvSpPr>
        <p:spPr>
          <a:xfrm>
            <a:off x="1308780" y="3383143"/>
            <a:ext cx="21795331" cy="8145074"/>
          </a:xfrm>
          <a:prstGeom prst="rect">
            <a:avLst/>
          </a:prstGeom>
          <a:blipFill>
            <a:blip r:embed="rId3">
              <a:alphaModFix amt="69102"/>
            </a:blip>
          </a:blipFill>
          <a:ln w="12700">
            <a:miter lim="400000"/>
          </a:ln>
        </p:spPr>
        <p:txBody>
          <a:bodyPr lIns="50800" tIns="50800" rIns="50800" bIns="50800" anchor="ctr"/>
          <a:lstStyle/>
          <a:p>
            <a:pPr>
              <a:lnSpc>
                <a:spcPct val="100000"/>
              </a:lnSpc>
              <a:defRPr>
                <a:solidFill>
                  <a:srgbClr val="F3F1DF"/>
                </a:solidFill>
                <a:effectLst/>
              </a:defRPr>
            </a:pPr>
          </a:p>
        </p:txBody>
      </p:sp>
      <p:sp>
        <p:nvSpPr>
          <p:cNvPr id="166" name="WHO (whom are you jealous of?)…"/>
          <p:cNvSpPr txBox="1"/>
          <p:nvPr>
            <p:ph type="body" sz="quarter" idx="4294967295"/>
          </p:nvPr>
        </p:nvSpPr>
        <p:spPr>
          <a:xfrm>
            <a:off x="1549400" y="3810000"/>
            <a:ext cx="6756225" cy="8750300"/>
          </a:xfrm>
          <a:prstGeom prst="rect">
            <a:avLst/>
          </a:prstGeom>
        </p:spPr>
        <p:txBody>
          <a:bodyPr anchor="t"/>
          <a:lstStyle/>
          <a:p>
            <a:pPr marL="0" indent="0" algn="ctr">
              <a:buSzTx/>
              <a:buNone/>
              <a:defRPr b="1"/>
            </a:pPr>
            <a:r>
              <a:t>WHO</a:t>
            </a:r>
            <a:br/>
            <a:r>
              <a:rPr sz="3600"/>
              <a:t>(whom are you jealous of?)</a:t>
            </a:r>
            <a:endParaRPr sz="3600"/>
          </a:p>
          <a:p>
            <a:pPr marL="0" indent="0" algn="ctr">
              <a:buSzTx/>
              <a:buNone/>
              <a:defRPr b="1"/>
            </a:pPr>
            <a:r>
              <a:rPr sz="3600"/>
              <a:t>My sister Libby</a:t>
            </a:r>
            <a:endParaRPr sz="3600"/>
          </a:p>
          <a:p>
            <a:pPr marL="0" indent="0" algn="ctr">
              <a:buSzTx/>
              <a:buNone/>
              <a:defRPr b="1"/>
            </a:pPr>
            <a:r>
              <a:rPr sz="3600"/>
              <a:t>My friend Ed</a:t>
            </a:r>
            <a:endParaRPr sz="3600"/>
          </a:p>
          <a:p>
            <a:pPr marL="0" indent="0" algn="ctr">
              <a:buSzTx/>
              <a:buNone/>
              <a:defRPr b="1"/>
            </a:pPr>
            <a:r>
              <a:rPr sz="3600"/>
              <a:t>Anne Sexton</a:t>
            </a:r>
          </a:p>
        </p:txBody>
      </p:sp>
      <p:sp>
        <p:nvSpPr>
          <p:cNvPr id="167" name="WHY (why are you jealous of them?)…"/>
          <p:cNvSpPr txBox="1"/>
          <p:nvPr/>
        </p:nvSpPr>
        <p:spPr>
          <a:xfrm>
            <a:off x="8813888" y="3803650"/>
            <a:ext cx="6756225" cy="875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spcBef>
                <a:spcPts val="7300"/>
              </a:spcBef>
              <a:defRPr b="1" sz="5000"/>
            </a:pPr>
            <a:r>
              <a:t>WHY</a:t>
            </a:r>
            <a:br/>
            <a:r>
              <a:rPr sz="3300"/>
              <a:t>(why are you jealous of them?)</a:t>
            </a:r>
            <a:endParaRPr sz="3300"/>
          </a:p>
          <a:p>
            <a:pPr>
              <a:spcBef>
                <a:spcPts val="7300"/>
              </a:spcBef>
              <a:defRPr b="1" sz="3600"/>
            </a:pPr>
            <a:r>
              <a:t>She has a real art studio</a:t>
            </a:r>
          </a:p>
          <a:p>
            <a:pPr>
              <a:spcBef>
                <a:spcPts val="7300"/>
              </a:spcBef>
              <a:defRPr b="1" sz="3600"/>
            </a:pPr>
            <a:r>
              <a:t>Writes good crime novels</a:t>
            </a:r>
          </a:p>
          <a:p>
            <a:pPr>
              <a:spcBef>
                <a:spcPts val="7300"/>
              </a:spcBef>
              <a:defRPr b="1" sz="3600"/>
            </a:pPr>
            <a:r>
              <a:t>Famous poet</a:t>
            </a:r>
          </a:p>
        </p:txBody>
      </p:sp>
      <p:sp>
        <p:nvSpPr>
          <p:cNvPr id="168" name="ACTION ANTIDOTE (action towards creative risk)…"/>
          <p:cNvSpPr txBox="1"/>
          <p:nvPr/>
        </p:nvSpPr>
        <p:spPr>
          <a:xfrm>
            <a:off x="16078376" y="3803650"/>
            <a:ext cx="6756225" cy="875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spcBef>
                <a:spcPts val="7300"/>
              </a:spcBef>
              <a:defRPr b="1" sz="5000"/>
            </a:pPr>
            <a:r>
              <a:t>ACTION ANTIDOTE</a:t>
            </a:r>
            <a:br/>
            <a:r>
              <a:rPr sz="3300"/>
              <a:t>(action towards creative risk)</a:t>
            </a:r>
            <a:endParaRPr sz="3300"/>
          </a:p>
          <a:p>
            <a:pPr>
              <a:spcBef>
                <a:spcPts val="7300"/>
              </a:spcBef>
              <a:defRPr b="1" sz="3600"/>
            </a:pPr>
            <a:r>
              <a:t>Fix spare room</a:t>
            </a:r>
          </a:p>
          <a:p>
            <a:pPr>
              <a:spcBef>
                <a:spcPts val="7300"/>
              </a:spcBef>
              <a:defRPr b="1" sz="3600"/>
            </a:pPr>
            <a:r>
              <a:t>Try writing one</a:t>
            </a:r>
          </a:p>
          <a:p>
            <a:pPr>
              <a:spcBef>
                <a:spcPts val="7300"/>
              </a:spcBef>
              <a:defRPr b="1" sz="3600"/>
            </a:pPr>
            <a:r>
              <a:t>Publish long-hoarded poems</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0" name="Untitled design.png" descr="Untitled design.png"/>
          <p:cNvPicPr>
            <a:picLocks noChangeAspect="0"/>
          </p:cNvPicPr>
          <p:nvPr>
            <p:ph type="pic" idx="21"/>
          </p:nvPr>
        </p:nvPicPr>
        <p:blipFill>
          <a:blip r:embed="rId2">
            <a:extLst/>
          </a:blip>
          <a:stretch>
            <a:fillRect/>
          </a:stretch>
        </p:blipFill>
        <p:spPr>
          <a:xfrm>
            <a:off x="14008099" y="3860800"/>
            <a:ext cx="8458201" cy="8826500"/>
          </a:xfrm>
          <a:prstGeom prst="rect">
            <a:avLst/>
          </a:prstGeom>
        </p:spPr>
      </p:pic>
      <p:sp>
        <p:nvSpPr>
          <p:cNvPr id="171" name="archeology exercise"/>
          <p:cNvSpPr txBox="1"/>
          <p:nvPr>
            <p:ph type="title"/>
          </p:nvPr>
        </p:nvSpPr>
        <p:spPr>
          <a:prstGeom prst="rect">
            <a:avLst/>
          </a:prstGeom>
        </p:spPr>
        <p:txBody>
          <a:bodyPr/>
          <a:lstStyle/>
          <a:p>
            <a:pPr/>
            <a:r>
              <a:t>archeology exercise</a:t>
            </a:r>
          </a:p>
        </p:txBody>
      </p:sp>
      <p:sp>
        <p:nvSpPr>
          <p:cNvPr id="172" name="Sleuth work: “very often, we have buried parts of ourselves that can be uncovered by some digging.”…"/>
          <p:cNvSpPr txBox="1"/>
          <p:nvPr>
            <p:ph type="body" sz="half" idx="1"/>
          </p:nvPr>
        </p:nvSpPr>
        <p:spPr>
          <a:prstGeom prst="rect">
            <a:avLst/>
          </a:prstGeom>
        </p:spPr>
        <p:txBody>
          <a:bodyPr/>
          <a:lstStyle/>
          <a:p>
            <a:pPr>
              <a:buBlip>
                <a:blip r:embed="rId3"/>
              </a:buBlip>
            </a:pPr>
            <a:r>
              <a:t>Sleuth work: “very often, we have buried parts of ourselves that can be uncovered by some digging.”</a:t>
            </a:r>
          </a:p>
          <a:p>
            <a:pPr>
              <a:buBlip>
                <a:blip r:embed="rId3"/>
              </a:buBlip>
            </a:pPr>
            <a:r>
              <a:t>“Not only will your answers tell you what you missed in the past; they will tell you what you can be doing, now, to comfort and encourage your artist child.”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72">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72">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72">
                                            <p:txEl>
                                              <p:pRg st="1" end="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72" grpId="1"/>
    </p:bldLst>
  </p:timing>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4" name="Untitled design.png" descr="Untitled design.png"/>
          <p:cNvPicPr>
            <a:picLocks noChangeAspect="0"/>
          </p:cNvPicPr>
          <p:nvPr>
            <p:ph type="pic" idx="21"/>
          </p:nvPr>
        </p:nvPicPr>
        <p:blipFill>
          <a:blip r:embed="rId2">
            <a:extLst/>
          </a:blip>
          <a:stretch>
            <a:fillRect/>
          </a:stretch>
        </p:blipFill>
        <p:spPr>
          <a:xfrm>
            <a:off x="14008099" y="3860800"/>
            <a:ext cx="8458201" cy="8826500"/>
          </a:xfrm>
          <a:prstGeom prst="rect">
            <a:avLst/>
          </a:prstGeom>
        </p:spPr>
      </p:pic>
      <p:sp>
        <p:nvSpPr>
          <p:cNvPr id="175" name="archeology exercise"/>
          <p:cNvSpPr txBox="1"/>
          <p:nvPr>
            <p:ph type="title"/>
          </p:nvPr>
        </p:nvSpPr>
        <p:spPr>
          <a:prstGeom prst="rect">
            <a:avLst/>
          </a:prstGeom>
        </p:spPr>
        <p:txBody>
          <a:bodyPr/>
          <a:lstStyle/>
          <a:p>
            <a:pPr/>
            <a:r>
              <a:t>archeology exercise</a:t>
            </a:r>
          </a:p>
        </p:txBody>
      </p:sp>
      <p:sp>
        <p:nvSpPr>
          <p:cNvPr id="176" name="As a kid, I missed the chance to……"/>
          <p:cNvSpPr txBox="1"/>
          <p:nvPr>
            <p:ph type="body" sz="half" idx="1"/>
          </p:nvPr>
        </p:nvSpPr>
        <p:spPr>
          <a:xfrm>
            <a:off x="1524000" y="3898900"/>
            <a:ext cx="11642649" cy="8750300"/>
          </a:xfrm>
          <a:prstGeom prst="rect">
            <a:avLst/>
          </a:prstGeom>
        </p:spPr>
        <p:txBody>
          <a:bodyPr/>
          <a:lstStyle/>
          <a:p>
            <a:pPr marL="438099" indent="-438099" defTabSz="462280">
              <a:spcBef>
                <a:spcPts val="2800"/>
              </a:spcBef>
              <a:buSzPct val="100000"/>
              <a:buAutoNum type="arabicPeriod" startAt="1"/>
              <a:defRPr sz="3080">
                <a:effectLst>
                  <a:outerShdw sx="100000" sy="100000" kx="0" ky="0" algn="b" rotWithShape="0" blurRad="14224" dist="7112" dir="0">
                    <a:srgbClr val="FFFFFF">
                      <a:alpha val="45000"/>
                    </a:srgbClr>
                  </a:outerShdw>
                </a:effectLst>
              </a:defRPr>
            </a:pPr>
            <a:r>
              <a:t>As a kid, I missed the chance to…</a:t>
            </a:r>
          </a:p>
          <a:p>
            <a:pPr marL="438099" indent="-438099" defTabSz="462280">
              <a:spcBef>
                <a:spcPts val="2800"/>
              </a:spcBef>
              <a:buSzPct val="100000"/>
              <a:buAutoNum type="arabicPeriod" startAt="1"/>
              <a:defRPr sz="3080">
                <a:effectLst>
                  <a:outerShdw sx="100000" sy="100000" kx="0" ky="0" algn="b" rotWithShape="0" blurRad="14224" dist="7112" dir="0">
                    <a:srgbClr val="FFFFFF">
                      <a:alpha val="45000"/>
                    </a:srgbClr>
                  </a:outerShdw>
                </a:effectLst>
              </a:defRPr>
            </a:pPr>
            <a:r>
              <a:t>As a kid, I lacked…</a:t>
            </a:r>
          </a:p>
          <a:p>
            <a:pPr marL="438099" indent="-438099" defTabSz="462280">
              <a:spcBef>
                <a:spcPts val="2800"/>
              </a:spcBef>
              <a:buSzPct val="100000"/>
              <a:buAutoNum type="arabicPeriod" startAt="1"/>
              <a:defRPr sz="3080">
                <a:effectLst>
                  <a:outerShdw sx="100000" sy="100000" kx="0" ky="0" algn="b" rotWithShape="0" blurRad="14224" dist="7112" dir="0">
                    <a:srgbClr val="FFFFFF">
                      <a:alpha val="45000"/>
                    </a:srgbClr>
                  </a:outerShdw>
                </a:effectLst>
              </a:defRPr>
            </a:pPr>
            <a:r>
              <a:t>As a kid, I could have used…</a:t>
            </a:r>
          </a:p>
          <a:p>
            <a:pPr marL="438099" indent="-438099" defTabSz="462280">
              <a:spcBef>
                <a:spcPts val="2800"/>
              </a:spcBef>
              <a:buSzPct val="100000"/>
              <a:buAutoNum type="arabicPeriod" startAt="1"/>
              <a:defRPr sz="3080">
                <a:effectLst>
                  <a:outerShdw sx="100000" sy="100000" kx="0" ky="0" algn="b" rotWithShape="0" blurRad="14224" dist="7112" dir="0">
                    <a:srgbClr val="FFFFFF">
                      <a:alpha val="45000"/>
                    </a:srgbClr>
                  </a:outerShdw>
                </a:effectLst>
              </a:defRPr>
            </a:pPr>
            <a:r>
              <a:t>As a kid, I dreamed of being…</a:t>
            </a:r>
          </a:p>
          <a:p>
            <a:pPr marL="438099" indent="-438099" defTabSz="462280">
              <a:spcBef>
                <a:spcPts val="2800"/>
              </a:spcBef>
              <a:buSzPct val="100000"/>
              <a:buAutoNum type="arabicPeriod" startAt="1"/>
              <a:defRPr sz="3080">
                <a:effectLst>
                  <a:outerShdw sx="100000" sy="100000" kx="0" ky="0" algn="b" rotWithShape="0" blurRad="14224" dist="7112" dir="0">
                    <a:srgbClr val="FFFFFF">
                      <a:alpha val="45000"/>
                    </a:srgbClr>
                  </a:outerShdw>
                </a:effectLst>
              </a:defRPr>
            </a:pPr>
            <a:r>
              <a:t>As a kid, I wanted a…</a:t>
            </a:r>
          </a:p>
          <a:p>
            <a:pPr marL="438099" indent="-438099" defTabSz="462280">
              <a:spcBef>
                <a:spcPts val="2800"/>
              </a:spcBef>
              <a:buSzPct val="100000"/>
              <a:buAutoNum type="arabicPeriod" startAt="1"/>
              <a:defRPr sz="3080">
                <a:effectLst>
                  <a:outerShdw sx="100000" sy="100000" kx="0" ky="0" algn="b" rotWithShape="0" blurRad="14224" dist="7112" dir="0">
                    <a:srgbClr val="FFFFFF">
                      <a:alpha val="45000"/>
                    </a:srgbClr>
                  </a:outerShdw>
                </a:effectLst>
              </a:defRPr>
            </a:pPr>
            <a:r>
              <a:t>In my house, we never had enough…</a:t>
            </a:r>
          </a:p>
          <a:p>
            <a:pPr marL="438099" indent="-438099" defTabSz="462280">
              <a:spcBef>
                <a:spcPts val="2800"/>
              </a:spcBef>
              <a:buSzPct val="100000"/>
              <a:buAutoNum type="arabicPeriod" startAt="1"/>
              <a:defRPr sz="3080">
                <a:effectLst>
                  <a:outerShdw sx="100000" sy="100000" kx="0" ky="0" algn="b" rotWithShape="0" blurRad="14224" dist="7112" dir="0">
                    <a:srgbClr val="FFFFFF">
                      <a:alpha val="45000"/>
                    </a:srgbClr>
                  </a:outerShdw>
                </a:effectLst>
              </a:defRPr>
            </a:pPr>
            <a:r>
              <a:t>As a kid, I needed more…</a:t>
            </a:r>
          </a:p>
          <a:p>
            <a:pPr marL="438099" indent="-438099" defTabSz="462280">
              <a:spcBef>
                <a:spcPts val="2800"/>
              </a:spcBef>
              <a:buSzPct val="100000"/>
              <a:buAutoNum type="arabicPeriod" startAt="1"/>
              <a:defRPr sz="3080">
                <a:effectLst>
                  <a:outerShdw sx="100000" sy="100000" kx="0" ky="0" algn="b" rotWithShape="0" blurRad="14224" dist="7112" dir="0">
                    <a:srgbClr val="FFFFFF">
                      <a:alpha val="45000"/>
                    </a:srgbClr>
                  </a:outerShdw>
                </a:effectLst>
              </a:defRPr>
            </a:pPr>
            <a:r>
              <a:t>I am sorry that I will never again see…</a:t>
            </a:r>
          </a:p>
          <a:p>
            <a:pPr marL="438099" indent="-438099" defTabSz="462280">
              <a:spcBef>
                <a:spcPts val="2800"/>
              </a:spcBef>
              <a:buSzPct val="100000"/>
              <a:buAutoNum type="arabicPeriod" startAt="1"/>
              <a:defRPr sz="3080">
                <a:effectLst>
                  <a:outerShdw sx="100000" sy="100000" kx="0" ky="0" algn="b" rotWithShape="0" blurRad="14224" dist="7112" dir="0">
                    <a:srgbClr val="FFFFFF">
                      <a:alpha val="45000"/>
                    </a:srgbClr>
                  </a:outerShdw>
                </a:effectLst>
              </a:defRPr>
            </a:pPr>
            <a:r>
              <a:t>For years, I have missed and wondered about…</a:t>
            </a:r>
          </a:p>
          <a:p>
            <a:pPr marL="438099" indent="-438099" defTabSz="462280">
              <a:spcBef>
                <a:spcPts val="2800"/>
              </a:spcBef>
              <a:buSzPct val="100000"/>
              <a:buAutoNum type="arabicPeriod" startAt="1"/>
              <a:defRPr sz="3080">
                <a:effectLst>
                  <a:outerShdw sx="100000" sy="100000" kx="0" ky="0" algn="b" rotWithShape="0" blurRad="14224" dist="7112" dir="0">
                    <a:srgbClr val="FFFFFF">
                      <a:alpha val="45000"/>
                    </a:srgbClr>
                  </a:outerShdw>
                </a:effectLst>
              </a:defRPr>
            </a:pPr>
            <a:r>
              <a:t>I beat myself up about the loss of… </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8" name="Untitled design.png" descr="Untitled design.png"/>
          <p:cNvPicPr>
            <a:picLocks noChangeAspect="0"/>
          </p:cNvPicPr>
          <p:nvPr>
            <p:ph type="pic" idx="21"/>
          </p:nvPr>
        </p:nvPicPr>
        <p:blipFill>
          <a:blip r:embed="rId2">
            <a:extLst/>
          </a:blip>
          <a:stretch>
            <a:fillRect/>
          </a:stretch>
        </p:blipFill>
        <p:spPr>
          <a:xfrm>
            <a:off x="14008099" y="3860800"/>
            <a:ext cx="8458201" cy="8826500"/>
          </a:xfrm>
          <a:prstGeom prst="rect">
            <a:avLst/>
          </a:prstGeom>
        </p:spPr>
      </p:pic>
      <p:sp>
        <p:nvSpPr>
          <p:cNvPr id="179" name="Positive stock"/>
          <p:cNvSpPr txBox="1"/>
          <p:nvPr>
            <p:ph type="title"/>
          </p:nvPr>
        </p:nvSpPr>
        <p:spPr>
          <a:prstGeom prst="rect">
            <a:avLst/>
          </a:prstGeom>
        </p:spPr>
        <p:txBody>
          <a:bodyPr/>
          <a:lstStyle/>
          <a:p>
            <a:pPr/>
            <a:r>
              <a:t>Positive stock</a:t>
            </a:r>
          </a:p>
        </p:txBody>
      </p:sp>
      <p:sp>
        <p:nvSpPr>
          <p:cNvPr id="180" name="I have a loyal friend in……"/>
          <p:cNvSpPr txBox="1"/>
          <p:nvPr>
            <p:ph type="body" sz="half" idx="1"/>
          </p:nvPr>
        </p:nvSpPr>
        <p:spPr>
          <a:xfrm>
            <a:off x="1524000" y="3898900"/>
            <a:ext cx="11642649" cy="8750300"/>
          </a:xfrm>
          <a:prstGeom prst="rect">
            <a:avLst/>
          </a:prstGeom>
        </p:spPr>
        <p:txBody>
          <a:bodyPr/>
          <a:lstStyle/>
          <a:p>
            <a:pPr marL="438099" indent="-438099" defTabSz="462280">
              <a:spcBef>
                <a:spcPts val="2800"/>
              </a:spcBef>
              <a:buSzPct val="100000"/>
              <a:buAutoNum type="arabicPeriod" startAt="1"/>
              <a:defRPr sz="3080">
                <a:effectLst>
                  <a:outerShdw sx="100000" sy="100000" kx="0" ky="0" algn="b" rotWithShape="0" blurRad="14224" dist="7112" dir="0">
                    <a:srgbClr val="FFFFFF">
                      <a:alpha val="45000"/>
                    </a:srgbClr>
                  </a:outerShdw>
                </a:effectLst>
              </a:defRPr>
            </a:pPr>
            <a:r>
              <a:t>I have a loyal friend in…</a:t>
            </a:r>
          </a:p>
          <a:p>
            <a:pPr marL="438099" indent="-438099" defTabSz="462280">
              <a:spcBef>
                <a:spcPts val="2800"/>
              </a:spcBef>
              <a:buSzPct val="100000"/>
              <a:buAutoNum type="arabicPeriod" startAt="1"/>
              <a:defRPr sz="3080">
                <a:effectLst>
                  <a:outerShdw sx="100000" sy="100000" kx="0" ky="0" algn="b" rotWithShape="0" blurRad="14224" dist="7112" dir="0">
                    <a:srgbClr val="FFFFFF">
                      <a:alpha val="45000"/>
                    </a:srgbClr>
                  </a:outerShdw>
                </a:effectLst>
              </a:defRPr>
            </a:pPr>
            <a:r>
              <a:t>One thing I like about my town is…</a:t>
            </a:r>
          </a:p>
          <a:p>
            <a:pPr marL="438099" indent="-438099" defTabSz="462280">
              <a:spcBef>
                <a:spcPts val="2800"/>
              </a:spcBef>
              <a:buSzPct val="100000"/>
              <a:buAutoNum type="arabicPeriod" startAt="1"/>
              <a:defRPr sz="3080">
                <a:effectLst>
                  <a:outerShdw sx="100000" sy="100000" kx="0" ky="0" algn="b" rotWithShape="0" blurRad="14224" dist="7112" dir="0">
                    <a:srgbClr val="FFFFFF">
                      <a:alpha val="45000"/>
                    </a:srgbClr>
                  </a:outerShdw>
                </a:effectLst>
              </a:defRPr>
            </a:pPr>
            <a:r>
              <a:t>I think I have nice…</a:t>
            </a:r>
          </a:p>
          <a:p>
            <a:pPr marL="438099" indent="-438099" defTabSz="462280">
              <a:spcBef>
                <a:spcPts val="2800"/>
              </a:spcBef>
              <a:buSzPct val="100000"/>
              <a:buAutoNum type="arabicPeriod" startAt="1"/>
              <a:defRPr sz="3080">
                <a:effectLst>
                  <a:outerShdw sx="100000" sy="100000" kx="0" ky="0" algn="b" rotWithShape="0" blurRad="14224" dist="7112" dir="0">
                    <a:srgbClr val="FFFFFF">
                      <a:alpha val="45000"/>
                    </a:srgbClr>
                  </a:outerShdw>
                </a:effectLst>
              </a:defRPr>
            </a:pPr>
            <a:r>
              <a:t>Writing my morning pages has shown me I can…</a:t>
            </a:r>
          </a:p>
          <a:p>
            <a:pPr marL="438099" indent="-438099" defTabSz="462280">
              <a:spcBef>
                <a:spcPts val="2800"/>
              </a:spcBef>
              <a:buSzPct val="100000"/>
              <a:buAutoNum type="arabicPeriod" startAt="1"/>
              <a:defRPr sz="3080">
                <a:effectLst>
                  <a:outerShdw sx="100000" sy="100000" kx="0" ky="0" algn="b" rotWithShape="0" blurRad="14224" dist="7112" dir="0">
                    <a:srgbClr val="FFFFFF">
                      <a:alpha val="45000"/>
                    </a:srgbClr>
                  </a:outerShdw>
                </a:effectLst>
              </a:defRPr>
            </a:pPr>
            <a:r>
              <a:t>I am taking a greater interest in…</a:t>
            </a:r>
          </a:p>
          <a:p>
            <a:pPr marL="438099" indent="-438099" defTabSz="462280">
              <a:spcBef>
                <a:spcPts val="2800"/>
              </a:spcBef>
              <a:buSzPct val="100000"/>
              <a:buAutoNum type="arabicPeriod" startAt="1"/>
              <a:defRPr sz="3080">
                <a:effectLst>
                  <a:outerShdw sx="100000" sy="100000" kx="0" ky="0" algn="b" rotWithShape="0" blurRad="14224" dist="7112" dir="0">
                    <a:srgbClr val="FFFFFF">
                      <a:alpha val="45000"/>
                    </a:srgbClr>
                  </a:outerShdw>
                </a:effectLst>
              </a:defRPr>
            </a:pPr>
            <a:r>
              <a:t>I believe I am getting better at…</a:t>
            </a:r>
          </a:p>
          <a:p>
            <a:pPr marL="438099" indent="-438099" defTabSz="462280">
              <a:spcBef>
                <a:spcPts val="2800"/>
              </a:spcBef>
              <a:buSzPct val="100000"/>
              <a:buAutoNum type="arabicPeriod" startAt="1"/>
              <a:defRPr sz="3080">
                <a:effectLst>
                  <a:outerShdw sx="100000" sy="100000" kx="0" ky="0" algn="b" rotWithShape="0" blurRad="14224" dist="7112" dir="0">
                    <a:srgbClr val="FFFFFF">
                      <a:alpha val="45000"/>
                    </a:srgbClr>
                  </a:outerShdw>
                </a:effectLst>
              </a:defRPr>
            </a:pPr>
            <a:r>
              <a:t>My artist has started to pay more attention to…</a:t>
            </a:r>
          </a:p>
          <a:p>
            <a:pPr marL="438099" indent="-438099" defTabSz="462280">
              <a:spcBef>
                <a:spcPts val="2800"/>
              </a:spcBef>
              <a:buSzPct val="100000"/>
              <a:buAutoNum type="arabicPeriod" startAt="1"/>
              <a:defRPr sz="3080">
                <a:effectLst>
                  <a:outerShdw sx="100000" sy="100000" kx="0" ky="0" algn="b" rotWithShape="0" blurRad="14224" dist="7112" dir="0">
                    <a:srgbClr val="FFFFFF">
                      <a:alpha val="45000"/>
                    </a:srgbClr>
                  </a:outerShdw>
                </a:effectLst>
              </a:defRPr>
            </a:pPr>
            <a:r>
              <a:t>My self-care is…</a:t>
            </a:r>
          </a:p>
          <a:p>
            <a:pPr marL="438099" indent="-438099" defTabSz="462280">
              <a:spcBef>
                <a:spcPts val="2800"/>
              </a:spcBef>
              <a:buSzPct val="100000"/>
              <a:buAutoNum type="arabicPeriod" startAt="1"/>
              <a:defRPr sz="3080">
                <a:effectLst>
                  <a:outerShdw sx="100000" sy="100000" kx="0" ky="0" algn="b" rotWithShape="0" blurRad="14224" dist="7112" dir="0">
                    <a:srgbClr val="FFFFFF">
                      <a:alpha val="45000"/>
                    </a:srgbClr>
                  </a:outerShdw>
                </a:effectLst>
              </a:defRPr>
            </a:pPr>
            <a:r>
              <a:t>I feel more…</a:t>
            </a:r>
          </a:p>
          <a:p>
            <a:pPr marL="438099" indent="-438099" defTabSz="462280">
              <a:spcBef>
                <a:spcPts val="2800"/>
              </a:spcBef>
              <a:buSzPct val="100000"/>
              <a:buAutoNum type="arabicPeriod" startAt="1"/>
              <a:defRPr sz="3080">
                <a:effectLst>
                  <a:outerShdw sx="100000" sy="100000" kx="0" ky="0" algn="b" rotWithShape="0" blurRad="14224" dist="7112" dir="0">
                    <a:srgbClr val="FFFFFF">
                      <a:alpha val="45000"/>
                    </a:srgbClr>
                  </a:outerShdw>
                </a:effectLst>
              </a:defRPr>
            </a:pPr>
            <a:r>
              <a:t>Possibly, my creativity is…</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2" name="week 7 tasks"/>
          <p:cNvSpPr txBox="1"/>
          <p:nvPr>
            <p:ph type="title"/>
          </p:nvPr>
        </p:nvSpPr>
        <p:spPr>
          <a:prstGeom prst="rect">
            <a:avLst/>
          </a:prstGeom>
        </p:spPr>
        <p:txBody>
          <a:bodyPr/>
          <a:lstStyle/>
          <a:p>
            <a:pPr/>
            <a:r>
              <a:t>week 7 tasks</a:t>
            </a:r>
          </a:p>
        </p:txBody>
      </p:sp>
      <p:sp>
        <p:nvSpPr>
          <p:cNvPr id="183" name="Make this phrase a mantra: Treating myself like a precious object will make me strong. Watercolor/crayon/calligraph this phrase. Post it where you will see it. We tend to think being hard on ourselves will make us strong. But it is cherishing ourselves t"/>
          <p:cNvSpPr txBox="1"/>
          <p:nvPr>
            <p:ph type="body" idx="1"/>
          </p:nvPr>
        </p:nvSpPr>
        <p:spPr>
          <a:prstGeom prst="rect">
            <a:avLst/>
          </a:prstGeom>
        </p:spPr>
        <p:txBody>
          <a:bodyPr/>
          <a:lstStyle/>
          <a:p>
            <a:pPr marL="160019" indent="-160019" defTabSz="577850">
              <a:spcBef>
                <a:spcPts val="5100"/>
              </a:spcBef>
              <a:buSzPct val="100000"/>
              <a:buAutoNum type="arabicPeriod" startAt="1"/>
              <a:defRPr sz="3500">
                <a:effectLst>
                  <a:outerShdw sx="100000" sy="100000" kx="0" ky="0" algn="b" rotWithShape="0" blurRad="17780" dist="8890" dir="0">
                    <a:srgbClr val="FFFFFF">
                      <a:alpha val="45000"/>
                    </a:srgbClr>
                  </a:outerShdw>
                </a:effectLst>
              </a:defRPr>
            </a:pPr>
            <a:r>
              <a:t> Make this phrase a mantra: </a:t>
            </a:r>
            <a:r>
              <a:rPr i="1"/>
              <a:t>Treating myself like a precious object will make me strong.</a:t>
            </a:r>
            <a:r>
              <a:t> Watercolor/crayon/calligraph this phrase. Post it where you will see it. We tend to think being hard on ourselves will make us strong. But it is cherishing ourselves that gives us strength.</a:t>
            </a:r>
          </a:p>
          <a:p>
            <a:pPr marL="160019" indent="-160019" defTabSz="577850">
              <a:spcBef>
                <a:spcPts val="5100"/>
              </a:spcBef>
              <a:buSzPct val="100000"/>
              <a:buAutoNum type="arabicPeriod" startAt="1"/>
              <a:defRPr sz="3500">
                <a:effectLst>
                  <a:outerShdw sx="100000" sy="100000" kx="0" ky="0" algn="b" rotWithShape="0" blurRad="17780" dist="8890" dir="0">
                    <a:srgbClr val="FFFFFF">
                      <a:alpha val="45000"/>
                    </a:srgbClr>
                  </a:outerShdw>
                </a:effectLst>
              </a:defRPr>
            </a:pPr>
            <a:r>
              <a:t> Listen to an album for 20min, just for joy. Doodle as you listen. Allow yourself to draw the shapes, emotions, thoughts you hear in the music. </a:t>
            </a:r>
          </a:p>
          <a:p>
            <a:pPr marL="160019" indent="-160019" defTabSz="577850">
              <a:spcBef>
                <a:spcPts val="5100"/>
              </a:spcBef>
              <a:buSzPct val="100000"/>
              <a:buAutoNum type="arabicPeriod" startAt="1"/>
              <a:defRPr sz="3500">
                <a:effectLst>
                  <a:outerShdw sx="100000" sy="100000" kx="0" ky="0" algn="b" rotWithShape="0" blurRad="17780" dist="8890" dir="0">
                    <a:srgbClr val="FFFFFF">
                      <a:alpha val="45000"/>
                    </a:srgbClr>
                  </a:outerShdw>
                </a:effectLst>
              </a:defRPr>
            </a:pPr>
            <a:r>
              <a:t> Take yourself into a sacred space — a church, a synagogue, library, grove of trees — and allow yourself to savor the silence and healing solitude. Each of us has a personal idea of what sacred space is. Eg. clock store or aquarium. Experiment. </a:t>
            </a:r>
          </a:p>
          <a:p>
            <a:pPr marL="160019" indent="-160019" defTabSz="577850">
              <a:spcBef>
                <a:spcPts val="5100"/>
              </a:spcBef>
              <a:buSzPct val="100000"/>
              <a:buAutoNum type="arabicPeriod" startAt="1"/>
              <a:defRPr sz="3500">
                <a:effectLst>
                  <a:outerShdw sx="100000" sy="100000" kx="0" ky="0" algn="b" rotWithShape="0" blurRad="17780" dist="8890" dir="0">
                    <a:srgbClr val="FFFFFF">
                      <a:alpha val="45000"/>
                    </a:srgbClr>
                  </a:outerShdw>
                </a:effectLst>
              </a:defRPr>
            </a:pPr>
            <a:r>
              <a:t> Create one wonderful smell in your house — with soup, incense, fir branches, candles, — whatever. </a:t>
            </a:r>
          </a:p>
          <a:p>
            <a:pPr marL="160019" indent="-160019" defTabSz="577850">
              <a:spcBef>
                <a:spcPts val="5100"/>
              </a:spcBef>
              <a:buSzPct val="100000"/>
              <a:buAutoNum type="arabicPeriod" startAt="1"/>
              <a:defRPr sz="3500">
                <a:effectLst>
                  <a:outerShdw sx="100000" sy="100000" kx="0" ky="0" algn="b" rotWithShape="0" blurRad="17780" dist="8890" dir="0">
                    <a:srgbClr val="FFFFFF">
                      <a:alpha val="45000"/>
                    </a:srgbClr>
                  </a:outerShdw>
                </a:effectLst>
              </a:defRPr>
            </a:pPr>
            <a:r>
              <a:t> Wear your favorite item of clothing for no special occasion.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83">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8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8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8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8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83">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83" grpId="1"/>
    </p:bldLst>
  </p:timing>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5" name="week 7 tasks"/>
          <p:cNvSpPr txBox="1"/>
          <p:nvPr>
            <p:ph type="title"/>
          </p:nvPr>
        </p:nvSpPr>
        <p:spPr>
          <a:prstGeom prst="rect">
            <a:avLst/>
          </a:prstGeom>
        </p:spPr>
        <p:txBody>
          <a:bodyPr/>
          <a:lstStyle/>
          <a:p>
            <a:pPr/>
            <a:r>
              <a:t>week 7 tasks</a:t>
            </a:r>
          </a:p>
        </p:txBody>
      </p:sp>
      <p:sp>
        <p:nvSpPr>
          <p:cNvPr id="186" name="Buy yourself one wonderful pair of socks, one wonderful pair of gloves — one wonderfully comforting self-loving something.…"/>
          <p:cNvSpPr txBox="1"/>
          <p:nvPr>
            <p:ph type="body" idx="1"/>
          </p:nvPr>
        </p:nvSpPr>
        <p:spPr>
          <a:prstGeom prst="rect">
            <a:avLst/>
          </a:prstGeom>
        </p:spPr>
        <p:txBody>
          <a:bodyPr/>
          <a:lstStyle/>
          <a:p>
            <a:pPr marL="169163" indent="-169163" defTabSz="610870">
              <a:spcBef>
                <a:spcPts val="5400"/>
              </a:spcBef>
              <a:buSzPct val="100000"/>
              <a:buAutoNum type="arabicPeriod" startAt="6"/>
              <a:defRPr sz="3700">
                <a:effectLst>
                  <a:outerShdw sx="100000" sy="100000" kx="0" ky="0" algn="b" rotWithShape="0" blurRad="18796" dist="9398" dir="0">
                    <a:srgbClr val="FFFFFF">
                      <a:alpha val="45000"/>
                    </a:srgbClr>
                  </a:outerShdw>
                </a:effectLst>
              </a:defRPr>
            </a:pPr>
            <a:r>
              <a:t> Buy yourself one wonderful pair of socks, one wonderful pair of gloves — one wonderfully comforting self-loving something. </a:t>
            </a:r>
          </a:p>
          <a:p>
            <a:pPr marL="169163" indent="-169163" defTabSz="610870">
              <a:spcBef>
                <a:spcPts val="5400"/>
              </a:spcBef>
              <a:buSzPct val="100000"/>
              <a:buAutoNum type="arabicPeriod" startAt="6"/>
              <a:defRPr sz="3700">
                <a:effectLst>
                  <a:outerShdw sx="100000" sy="100000" kx="0" ky="0" algn="b" rotWithShape="0" blurRad="18796" dist="9398" dir="0">
                    <a:srgbClr val="FFFFFF">
                      <a:alpha val="45000"/>
                    </a:srgbClr>
                  </a:outerShdw>
                </a:effectLst>
              </a:defRPr>
            </a:pPr>
            <a:r>
              <a:t> Collect a stack of magazines. For 20min, literally tear through the magazines &amp; collect images that reflect your life or interests. Think it like a pictorial autobiography. Include past/present/future/dreams &amp; images you simply like. Arrange the pictures on some newspaper in a way that pleases you. </a:t>
            </a:r>
          </a:p>
          <a:p>
            <a:pPr marL="169163" indent="-169163" defTabSz="610870">
              <a:spcBef>
                <a:spcPts val="5400"/>
              </a:spcBef>
              <a:buSzPct val="100000"/>
              <a:buAutoNum type="arabicPeriod" startAt="6"/>
              <a:defRPr sz="3700">
                <a:effectLst>
                  <a:outerShdw sx="100000" sy="100000" kx="0" ky="0" algn="b" rotWithShape="0" blurRad="18796" dist="9398" dir="0">
                    <a:srgbClr val="FFFFFF">
                      <a:alpha val="45000"/>
                    </a:srgbClr>
                  </a:outerShdw>
                </a:effectLst>
              </a:defRPr>
            </a:pPr>
            <a:r>
              <a:t>  Quickly list 5 favorite films. Common denominators? Do you see traces of your cinematic themes in your collage? </a:t>
            </a:r>
          </a:p>
          <a:p>
            <a:pPr marL="169163" indent="-169163" defTabSz="610870">
              <a:spcBef>
                <a:spcPts val="5400"/>
              </a:spcBef>
              <a:buSzPct val="100000"/>
              <a:buAutoNum type="arabicPeriod" startAt="6"/>
              <a:defRPr sz="3700">
                <a:effectLst>
                  <a:outerShdw sx="100000" sy="100000" kx="0" ky="0" algn="b" rotWithShape="0" blurRad="18796" dist="9398" dir="0">
                    <a:srgbClr val="FFFFFF">
                      <a:alpha val="45000"/>
                    </a:srgbClr>
                  </a:outerShdw>
                </a:effectLst>
              </a:defRPr>
            </a:pPr>
            <a:r>
              <a:t> Favorite topics to read about. Are these topics in your collage?</a:t>
            </a:r>
          </a:p>
          <a:p>
            <a:pPr marL="169163" indent="-169163" defTabSz="610870">
              <a:spcBef>
                <a:spcPts val="5400"/>
              </a:spcBef>
              <a:buSzPct val="100000"/>
              <a:buAutoNum type="arabicPeriod" startAt="6"/>
              <a:defRPr sz="3700">
                <a:effectLst>
                  <a:outerShdw sx="100000" sy="100000" kx="0" ky="0" algn="b" rotWithShape="0" blurRad="18796" dist="9398" dir="0">
                    <a:srgbClr val="FFFFFF">
                      <a:alpha val="45000"/>
                    </a:srgbClr>
                  </a:outerShdw>
                </a:effectLst>
              </a:defRPr>
            </a:pPr>
            <a:r>
              <a:t> Give your collage a place of honor, even a secret place is ok.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86">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86">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86">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0" presetID="1" grpId="1" fill="hold">
                                  <p:stCondLst>
                                    <p:cond delay="0"/>
                                  </p:stCondLst>
                                  <p:iterate type="el" backwards="0">
                                    <p:tmAbs val="0"/>
                                  </p:iterate>
                                  <p:childTnLst>
                                    <p:set>
                                      <p:cBhvr>
                                        <p:cTn id="16" fill="hold"/>
                                        <p:tgtEl>
                                          <p:spTgt spid="186">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Class="entr" nodeType="clickEffect" presetSubtype="0" presetID="1" grpId="1" fill="hold">
                                  <p:stCondLst>
                                    <p:cond delay="0"/>
                                  </p:stCondLst>
                                  <p:iterate type="el" backwards="0">
                                    <p:tmAbs val="0"/>
                                  </p:iterate>
                                  <p:childTnLst>
                                    <p:set>
                                      <p:cBhvr>
                                        <p:cTn id="20" fill="hold"/>
                                        <p:tgtEl>
                                          <p:spTgt spid="186">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0" presetID="1" grpId="1" fill="hold">
                                  <p:stCondLst>
                                    <p:cond delay="0"/>
                                  </p:stCondLst>
                                  <p:iterate type="el" backwards="0">
                                    <p:tmAbs val="0"/>
                                  </p:iterate>
                                  <p:childTnLst>
                                    <p:set>
                                      <p:cBhvr>
                                        <p:cTn id="24" fill="hold"/>
                                        <p:tgtEl>
                                          <p:spTgt spid="186">
                                            <p:txEl>
                                              <p:pRg st="4" end="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86" grpId="1"/>
    </p:bldLst>
  </p:timing>
</p:sld>
</file>

<file path=ppt/theme/_rels/theme1.xml.rels><?xml version="1.0" encoding="UTF-8"?>
<Relationships xmlns="http://schemas.openxmlformats.org/package/2006/relationships"><Relationship Id="rId1" Type="http://schemas.openxmlformats.org/officeDocument/2006/relationships/image" Target="../media/image2.png"/></Relationships>

</file>

<file path=ppt/theme/_rels/theme2.xml.rels><?xml version="1.0" encoding="UTF-8"?>
<Relationships xmlns="http://schemas.openxmlformats.org/package/2006/relationships"><Relationship Id="rId1" Type="http://schemas.openxmlformats.org/officeDocument/2006/relationships/image" Target="../media/image3.png"/></Relationships>

</file>

<file path=ppt/theme/theme1.xml><?xml version="1.0" encoding="utf-8"?>
<a:theme xmlns:a="http://schemas.openxmlformats.org/drawingml/2006/main" xmlns:r="http://schemas.openxmlformats.org/officeDocument/2006/relationships" name="Kyoto">
  <a:themeElements>
    <a:clrScheme name="Kyoto">
      <a:dk1>
        <a:srgbClr val="4F5C3F"/>
      </a:dk1>
      <a:lt1>
        <a:srgbClr val="3A1D5C"/>
      </a:lt1>
      <a:dk2>
        <a:srgbClr val="585752"/>
      </a:dk2>
      <a:lt2>
        <a:srgbClr val="D0CDBF"/>
      </a:lt2>
      <a:accent1>
        <a:srgbClr val="56758A"/>
      </a:accent1>
      <a:accent2>
        <a:srgbClr val="828852"/>
      </a:accent2>
      <a:accent3>
        <a:srgbClr val="D5B682"/>
      </a:accent3>
      <a:accent4>
        <a:srgbClr val="BB5809"/>
      </a:accent4>
      <a:accent5>
        <a:srgbClr val="AB1701"/>
      </a:accent5>
      <a:accent6>
        <a:srgbClr val="792255"/>
      </a:accent6>
      <a:hlink>
        <a:srgbClr val="0000FF"/>
      </a:hlink>
      <a:folHlink>
        <a:srgbClr val="FF00FF"/>
      </a:folHlink>
    </a:clrScheme>
    <a:fontScheme name="Kyoto">
      <a:majorFont>
        <a:latin typeface="Georgia"/>
        <a:ea typeface="Georgia"/>
        <a:cs typeface="Georgia"/>
      </a:majorFont>
      <a:minorFont>
        <a:latin typeface="Georgia"/>
        <a:ea typeface="Georgia"/>
        <a:cs typeface="Georgia"/>
      </a:minorFont>
    </a:fontScheme>
    <a:fmtScheme name="Kyot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F3F1DF"/>
            </a:solidFill>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3">
              <a:satOff val="-11003"/>
              <a:lumOff val="-15119"/>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Kyoto">
  <a:themeElements>
    <a:clrScheme name="Kyoto">
      <a:dk1>
        <a:srgbClr val="000000"/>
      </a:dk1>
      <a:lt1>
        <a:srgbClr val="FFFFFF"/>
      </a:lt1>
      <a:dk2>
        <a:srgbClr val="585752"/>
      </a:dk2>
      <a:lt2>
        <a:srgbClr val="D0CDBF"/>
      </a:lt2>
      <a:accent1>
        <a:srgbClr val="56758A"/>
      </a:accent1>
      <a:accent2>
        <a:srgbClr val="828852"/>
      </a:accent2>
      <a:accent3>
        <a:srgbClr val="D5B682"/>
      </a:accent3>
      <a:accent4>
        <a:srgbClr val="BB5809"/>
      </a:accent4>
      <a:accent5>
        <a:srgbClr val="AB1701"/>
      </a:accent5>
      <a:accent6>
        <a:srgbClr val="792255"/>
      </a:accent6>
      <a:hlink>
        <a:srgbClr val="0000FF"/>
      </a:hlink>
      <a:folHlink>
        <a:srgbClr val="FF00FF"/>
      </a:folHlink>
    </a:clrScheme>
    <a:fontScheme name="Kyoto">
      <a:majorFont>
        <a:latin typeface="Georgia"/>
        <a:ea typeface="Georgia"/>
        <a:cs typeface="Georgia"/>
      </a:majorFont>
      <a:minorFont>
        <a:latin typeface="Georgia"/>
        <a:ea typeface="Georgia"/>
        <a:cs typeface="Georgia"/>
      </a:minorFont>
    </a:fontScheme>
    <a:fmtScheme name="Kyot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4400" u="none" kumimoji="0" normalizeH="0">
            <a:ln>
              <a:noFill/>
            </a:ln>
            <a:solidFill>
              <a:srgbClr val="F3F1DF"/>
            </a:solidFill>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3">
              <a:satOff val="-11003"/>
              <a:lumOff val="-15119"/>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20000"/>
          </a:lnSpc>
          <a:spcBef>
            <a:spcPts val="0"/>
          </a:spcBef>
          <a:spcAft>
            <a:spcPts val="0"/>
          </a:spcAft>
          <a:buClrTx/>
          <a:buSzTx/>
          <a:buFontTx/>
          <a:buNone/>
          <a:tabLst/>
          <a:defRPr b="0" baseline="0" cap="none" i="0" spc="0" strike="noStrike" sz="4400" u="none" kumimoji="0" normalizeH="0">
            <a:ln>
              <a:noFill/>
            </a:ln>
            <a:solidFill>
              <a:srgbClr val="4F5C3F"/>
            </a:solidFill>
            <a:effectLst>
              <a:outerShdw sx="100000" sy="100000" kx="0" ky="0" algn="b" rotWithShape="0" blurRad="25400" dist="12700" dir="0">
                <a:srgbClr val="FFFFFF">
                  <a:alpha val="45000"/>
                </a:srgbClr>
              </a:outerShdw>
            </a:effectLst>
            <a:uFillTx/>
            <a:latin typeface="+mn-lt"/>
            <a:ea typeface="+mn-ea"/>
            <a:cs typeface="+mn-cs"/>
            <a:sym typeface="Georgi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