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media/image2.jpeg" ContentType="image/jpeg"/>
  <Override PartName="/ppt/media/image3.jpeg" ContentType="image/jpeg"/>
  <Override PartName="/ppt/media/image4.jpeg" ContentType="image/jpeg"/>
  <Override PartName="/ppt/media/image5.jpeg" ContentType="image/jpeg"/>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1pPr>
    <a:lvl2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2pPr>
    <a:lvl3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3pPr>
    <a:lvl4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4pPr>
    <a:lvl5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5pPr>
    <a:lvl6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6pPr>
    <a:lvl7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7pPr>
    <a:lvl8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8pPr>
    <a:lvl9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4F5C3F"/>
        </a:fontRef>
        <a:srgbClr val="4F5C3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b="def" i="def"/>
      <a:tcStyle>
        <a:tcBdr/>
        <a:fill>
          <a:solidFill>
            <a:srgbClr val="E6E5DA">
              <a:alpha val="60000"/>
            </a:srgbClr>
          </a:solidFill>
        </a:fill>
      </a:tcStyle>
    </a:band2H>
    <a:firstCol>
      <a:tcTxStyle b="off" i="off">
        <a:fontRef idx="minor">
          <a:srgbClr val="F3F1DF"/>
        </a:fontRef>
        <a:srgbClr val="F3F1D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Col>
    <a:lastRow>
      <a:tcTxStyle b="off" i="off">
        <a:fontRef idx="minor">
          <a:srgbClr val="4F5C3F"/>
        </a:fontRef>
        <a:srgbClr val="4F5C3F"/>
      </a:tcTxStyle>
      <a:tcStyle>
        <a:tcBdr>
          <a:left>
            <a:ln w="12700" cap="flat">
              <a:solidFill>
                <a:srgbClr val="FFFFFF"/>
              </a:solidFill>
              <a:prstDash val="solid"/>
              <a:miter lim="400000"/>
            </a:ln>
          </a:left>
          <a:right>
            <a:ln w="12700" cap="flat">
              <a:solidFill>
                <a:srgbClr val="FFFFFF"/>
              </a:solidFill>
              <a:prstDash val="solid"/>
              <a:miter lim="400000"/>
            </a:ln>
          </a:right>
          <a:top>
            <a:ln w="254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ff" i="off">
        <a:fontRef idx="minor">
          <a:srgbClr val="F3F1DF"/>
        </a:fontRef>
        <a:srgbClr val="F3F1D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Row>
  </a:tblStyle>
  <a:tblStyle styleId="{C7B018BB-80A7-4F77-B60F-C8B233D01FF8}" styleName="">
    <a:tblBg/>
    <a:wholeTbl>
      <a:tcTxStyle b="off" i="off">
        <a:fontRef idx="minor">
          <a:schemeClr val="accent1">
            <a:satOff val="15300"/>
            <a:lumOff val="-29822"/>
            <a:alpha val="80000"/>
          </a:schemeClr>
        </a:fontRef>
        <a:schemeClr val="accent1">
          <a:satOff val="15300"/>
          <a:lumOff val="-29822"/>
          <a:alpha val="80000"/>
        </a:scheme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C0CFCA">
              <a:alpha val="75000"/>
            </a:srgbClr>
          </a:solidFill>
        </a:fill>
      </a:tcStyle>
    </a:band2H>
    <a:firstCol>
      <a:tcTxStyle b="off" i="off">
        <a:fontRef idx="minor">
          <a:schemeClr val="accent1">
            <a:satOff val="15300"/>
            <a:lumOff val="-29822"/>
            <a:alpha val="80000"/>
          </a:schemeClr>
        </a:fontRef>
        <a:schemeClr val="accent1">
          <a:satOff val="15300"/>
          <a:lumOff val="-29822"/>
          <a:alpha val="80000"/>
        </a:schemeClr>
      </a:tcTxStyle>
      <a:tcStyle>
        <a:tcBdr>
          <a:left>
            <a:ln w="12700" cap="flat">
              <a:solidFill>
                <a:schemeClr val="accent1">
                  <a:satOff val="15300"/>
                  <a:lumOff val="-29822"/>
                </a:schemeClr>
              </a:solidFill>
              <a:prstDash val="solid"/>
              <a:miter lim="400000"/>
            </a:ln>
          </a:left>
          <a:right>
            <a:ln w="25400" cap="flat">
              <a:solidFill>
                <a:schemeClr val="accent1">
                  <a:satOff val="15300"/>
                  <a:lumOff val="-29822"/>
                </a:schemeClr>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inor">
          <a:srgbClr val="DFDBD1"/>
        </a:fontRef>
        <a:srgbClr val="DFDBD1"/>
      </a:tcTxStyle>
      <a:tcStyle>
        <a:tcBdr>
          <a:left>
            <a:ln w="12700" cap="flat">
              <a:noFill/>
              <a:miter lim="400000"/>
            </a:ln>
          </a:left>
          <a:right>
            <a:ln w="12700" cap="flat">
              <a:noFill/>
              <a:miter lim="400000"/>
            </a:ln>
          </a:right>
          <a:top>
            <a:ln w="25400" cap="flat">
              <a:solidFill>
                <a:schemeClr val="accent1">
                  <a:satOff val="15300"/>
                  <a:lumOff val="-29822"/>
                </a:schemeClr>
              </a:solidFill>
              <a:prstDash val="solid"/>
              <a:miter lim="400000"/>
            </a:ln>
          </a:top>
          <a:bottom>
            <a:ln w="12700" cap="flat">
              <a:solidFill>
                <a:schemeClr val="accent1">
                  <a:satOff val="15300"/>
                  <a:lumOff val="-29822"/>
                </a:schemeClr>
              </a:solidFill>
              <a:prstDash val="solid"/>
              <a:miter lim="400000"/>
            </a:ln>
          </a:bottom>
          <a:insideH>
            <a:ln w="12700" cap="flat">
              <a:solidFill>
                <a:srgbClr val="EDEADB"/>
              </a:solidFill>
              <a:prstDash val="solid"/>
              <a:miter lim="400000"/>
            </a:ln>
          </a:insideH>
          <a:insideV>
            <a:ln w="12700" cap="flat">
              <a:noFill/>
              <a:miter lim="400000"/>
            </a:ln>
          </a:insideV>
        </a:tcBdr>
        <a:fill>
          <a:noFill/>
        </a:fill>
      </a:tcStyle>
    </a:lastRow>
    <a:firstRow>
      <a:tcTxStyle b="off" i="off">
        <a:fontRef idx="minor">
          <a:srgbClr val="DFDBD1"/>
        </a:fontRef>
        <a:srgbClr val="DFDBD1"/>
      </a:tcTxStyle>
      <a:tcStyle>
        <a:tcBdr>
          <a:left>
            <a:ln w="12700" cap="flat">
              <a:noFill/>
              <a:miter lim="400000"/>
            </a:ln>
          </a:left>
          <a:right>
            <a:ln w="12700" cap="flat">
              <a:noFill/>
              <a:miter lim="400000"/>
            </a:ln>
          </a:right>
          <a:top>
            <a:ln w="12700" cap="flat">
              <a:solidFill>
                <a:schemeClr val="accent1">
                  <a:satOff val="15300"/>
                  <a:lumOff val="-29822"/>
                </a:schemeClr>
              </a:solidFill>
              <a:prstDash val="solid"/>
              <a:miter lim="400000"/>
            </a:ln>
          </a:top>
          <a:bottom>
            <a:ln w="25400" cap="flat">
              <a:solidFill>
                <a:schemeClr val="accent1">
                  <a:satOff val="15300"/>
                  <a:lumOff val="-29822"/>
                </a:schemeClr>
              </a:solidFill>
              <a:prstDash val="solid"/>
              <a:miter lim="400000"/>
            </a:ln>
          </a:bottom>
          <a:insideH>
            <a:ln w="12700" cap="flat">
              <a:solidFill>
                <a:srgbClr val="DFDBD1"/>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Ref idx="minor">
          <a:srgbClr val="4F5C3F"/>
        </a:fontRef>
        <a:srgbClr val="4F5C3F"/>
      </a:tcTxStyle>
      <a:tcStyle>
        <a:tcBdr>
          <a:left>
            <a:ln w="12700" cap="flat">
              <a:solidFill>
                <a:schemeClr val="accent2">
                  <a:hueOff val="-171743"/>
                  <a:satOff val="2189"/>
                  <a:lumOff val="-14463"/>
                </a:schemeClr>
              </a:solidFill>
              <a:custDash>
                <a:ds d="200000" sp="200000"/>
              </a:custDash>
              <a:miter lim="400000"/>
            </a:ln>
          </a:left>
          <a:right>
            <a:ln w="12700" cap="flat">
              <a:solidFill>
                <a:schemeClr val="accent2">
                  <a:hueOff val="-171743"/>
                  <a:satOff val="2189"/>
                  <a:lumOff val="-14463"/>
                </a:schemeClr>
              </a:solidFill>
              <a:custDash>
                <a:ds d="200000" sp="200000"/>
              </a:custDash>
              <a:miter lim="400000"/>
            </a:ln>
          </a:right>
          <a:top>
            <a:ln w="12700" cap="flat">
              <a:solidFill>
                <a:schemeClr val="accent2">
                  <a:hueOff val="-171743"/>
                  <a:satOff val="2189"/>
                  <a:lumOff val="-14463"/>
                </a:schemeClr>
              </a:solidFill>
              <a:custDash>
                <a:ds d="200000" sp="200000"/>
              </a:custDash>
              <a:miter lim="400000"/>
            </a:ln>
          </a:top>
          <a:bottom>
            <a:ln w="12700" cap="flat">
              <a:solidFill>
                <a:schemeClr val="accent2">
                  <a:hueOff val="-171743"/>
                  <a:satOff val="2189"/>
                  <a:lumOff val="-14463"/>
                </a:schemeClr>
              </a:solidFill>
              <a:custDash>
                <a:ds d="200000" sp="200000"/>
              </a:custDash>
              <a:miter lim="400000"/>
            </a:ln>
          </a:bottom>
          <a:insideH>
            <a:ln w="12700" cap="flat">
              <a:solidFill>
                <a:schemeClr val="accent2">
                  <a:hueOff val="-171743"/>
                  <a:satOff val="2189"/>
                  <a:lumOff val="-14463"/>
                </a:schemeClr>
              </a:solidFill>
              <a:custDash>
                <a:ds d="200000" sp="200000"/>
              </a:custDash>
              <a:miter lim="400000"/>
            </a:ln>
          </a:insideH>
          <a:insideV>
            <a:ln w="12700" cap="flat">
              <a:solidFill>
                <a:schemeClr val="accent2">
                  <a:hueOff val="-171743"/>
                  <a:satOff val="2189"/>
                  <a:lumOff val="-14463"/>
                </a:schemeClr>
              </a:solidFill>
              <a:custDash>
                <a:ds d="200000" sp="200000"/>
              </a:custDash>
              <a:miter lim="400000"/>
            </a:ln>
          </a:insideV>
        </a:tcBdr>
        <a:fill>
          <a:noFill/>
        </a:fill>
      </a:tcStyle>
    </a:wholeTbl>
    <a:band2H>
      <a:tcTxStyle b="def" i="def"/>
      <a:tcStyle>
        <a:tcBdr/>
        <a:fill>
          <a:solidFill>
            <a:srgbClr val="DDD9AC">
              <a:alpha val="70000"/>
            </a:srgbClr>
          </a:solidFill>
        </a:fill>
      </a:tcStyle>
    </a:band2H>
    <a:firstCol>
      <a:tcTxStyle b="off" i="off">
        <a:fontRef idx="minor">
          <a:srgbClr val="4F5C3F"/>
        </a:fontRef>
        <a:srgbClr val="4F5C3F"/>
      </a:tcTxStyle>
      <a:tcStyle>
        <a:tcBdr>
          <a:left>
            <a:ln w="12700" cap="flat">
              <a:solidFill>
                <a:schemeClr val="accent1">
                  <a:satOff val="15300"/>
                  <a:lumOff val="-29822"/>
                  <a:alpha val="80000"/>
                </a:schemeClr>
              </a:solidFill>
              <a:prstDash val="solid"/>
              <a:miter lim="400000"/>
            </a:ln>
          </a:left>
          <a:right>
            <a:ln w="12700" cap="flat">
              <a:solidFill>
                <a:schemeClr val="accent2">
                  <a:hueOff val="-171743"/>
                  <a:satOff val="2189"/>
                  <a:lumOff val="-14463"/>
                </a:schemeClr>
              </a:solidFill>
              <a:custDash>
                <a:ds d="200000" sp="200000"/>
              </a:custDash>
              <a:miter lim="400000"/>
            </a:ln>
          </a:right>
          <a:top>
            <a:ln w="12700" cap="flat">
              <a:solidFill>
                <a:schemeClr val="accent2">
                  <a:hueOff val="-171743"/>
                  <a:satOff val="2189"/>
                  <a:lumOff val="-14463"/>
                </a:schemeClr>
              </a:solidFill>
              <a:custDash>
                <a:ds d="200000" sp="200000"/>
              </a:custDash>
              <a:miter lim="400000"/>
            </a:ln>
          </a:top>
          <a:bottom>
            <a:ln w="12700" cap="flat">
              <a:solidFill>
                <a:schemeClr val="accent2">
                  <a:hueOff val="-171743"/>
                  <a:satOff val="2189"/>
                  <a:lumOff val="-14463"/>
                </a:schemeClr>
              </a:solidFill>
              <a:custDash>
                <a:ds d="200000" sp="200000"/>
              </a:custDash>
              <a:miter lim="400000"/>
            </a:ln>
          </a:bottom>
          <a:insideH>
            <a:ln w="12700" cap="flat">
              <a:solidFill>
                <a:schemeClr val="accent2">
                  <a:hueOff val="-171743"/>
                  <a:satOff val="2189"/>
                  <a:lumOff val="-14463"/>
                </a:schemeClr>
              </a:solidFill>
              <a:custDash>
                <a:ds d="200000" sp="200000"/>
              </a:custDash>
              <a:miter lim="400000"/>
            </a:ln>
          </a:insideH>
          <a:insideV>
            <a:ln w="12700" cap="flat">
              <a:solidFill>
                <a:schemeClr val="accent2">
                  <a:hueOff val="-171743"/>
                  <a:satOff val="2189"/>
                  <a:lumOff val="-14463"/>
                </a:schemeClr>
              </a:solidFill>
              <a:custDash>
                <a:ds d="200000" sp="200000"/>
              </a:custDash>
              <a:miter lim="400000"/>
            </a:ln>
          </a:insideV>
        </a:tcBdr>
        <a:fill>
          <a:noFill/>
        </a:fill>
      </a:tcStyle>
    </a:firstCol>
    <a:lastRow>
      <a:tcTxStyle b="off" i="off">
        <a:fontRef idx="minor">
          <a:srgbClr val="DFDBD1"/>
        </a:fontRef>
        <a:srgbClr val="DFDBD1"/>
      </a:tcTxStyle>
      <a:tcStyle>
        <a:tcBdr>
          <a:left>
            <a:ln w="12700" cap="flat">
              <a:solidFill>
                <a:srgbClr val="DFDBD1"/>
              </a:solidFill>
              <a:prstDash val="solid"/>
              <a:miter lim="400000"/>
            </a:ln>
          </a:left>
          <a:right>
            <a:ln w="12700" cap="flat">
              <a:solidFill>
                <a:srgbClr val="DFDBD1"/>
              </a:solidFill>
              <a:prstDash val="solid"/>
              <a:miter lim="400000"/>
            </a:ln>
          </a:right>
          <a:top>
            <a:ln w="25400" cap="flat">
              <a:solidFill>
                <a:schemeClr val="accent2">
                  <a:hueOff val="-171743"/>
                  <a:satOff val="2189"/>
                  <a:lumOff val="-14463"/>
                </a:schemeClr>
              </a:solidFill>
              <a:prstDash val="solid"/>
              <a:miter lim="400000"/>
            </a:ln>
          </a:top>
          <a:bottom>
            <a:ln w="12700" cap="flat">
              <a:solidFill>
                <a:schemeClr val="accent1">
                  <a:satOff val="15300"/>
                  <a:lumOff val="-29822"/>
                  <a:alpha val="80000"/>
                </a:schemeClr>
              </a:solidFill>
              <a:prstDash val="solid"/>
              <a:miter lim="400000"/>
            </a:ln>
          </a:bottom>
          <a:insideH>
            <a:ln w="12700" cap="flat">
              <a:solidFill>
                <a:srgbClr val="DFDBD1"/>
              </a:solidFill>
              <a:prstDash val="solid"/>
              <a:miter lim="400000"/>
            </a:ln>
          </a:insideH>
          <a:insideV>
            <a:ln w="12700" cap="flat">
              <a:solidFill>
                <a:srgbClr val="DFDBD1"/>
              </a:solidFill>
              <a:prstDash val="solid"/>
              <a:miter lim="400000"/>
            </a:ln>
          </a:insideV>
        </a:tcBdr>
        <a:fill>
          <a:noFill/>
        </a:fill>
      </a:tcStyle>
    </a:lastRow>
    <a:firstRow>
      <a:tcTxStyle b="off" i="off">
        <a:fontRef idx="minor">
          <a:srgbClr val="DFDBD1"/>
        </a:fontRef>
        <a:srgbClr val="DFDBD1"/>
      </a:tcTxStyle>
      <a:tcStyle>
        <a:tcBdr>
          <a:left>
            <a:ln w="12700" cap="flat">
              <a:solidFill>
                <a:srgbClr val="DFDBD1"/>
              </a:solidFill>
              <a:prstDash val="solid"/>
              <a:miter lim="400000"/>
            </a:ln>
          </a:left>
          <a:right>
            <a:ln w="12700" cap="flat">
              <a:solidFill>
                <a:srgbClr val="DFDBD1"/>
              </a:solidFill>
              <a:prstDash val="solid"/>
              <a:miter lim="400000"/>
            </a:ln>
          </a:right>
          <a:top>
            <a:ln w="12700" cap="flat">
              <a:solidFill>
                <a:schemeClr val="accent1">
                  <a:satOff val="15300"/>
                  <a:lumOff val="-29822"/>
                  <a:alpha val="80000"/>
                </a:schemeClr>
              </a:solidFill>
              <a:prstDash val="solid"/>
              <a:miter lim="400000"/>
            </a:ln>
          </a:top>
          <a:bottom>
            <a:ln w="25400" cap="flat">
              <a:solidFill>
                <a:schemeClr val="accent2">
                  <a:hueOff val="-171743"/>
                  <a:satOff val="2189"/>
                  <a:lumOff val="-14463"/>
                </a:schemeClr>
              </a:solidFill>
              <a:prstDash val="solid"/>
              <a:miter lim="400000"/>
            </a:ln>
          </a:bottom>
          <a:insideH>
            <a:ln w="12700" cap="flat">
              <a:solidFill>
                <a:srgbClr val="DFDBD1"/>
              </a:solidFill>
              <a:prstDash val="solid"/>
              <a:miter lim="400000"/>
            </a:ln>
          </a:insideH>
          <a:insideV>
            <a:ln w="12700" cap="flat">
              <a:solidFill>
                <a:srgbClr val="DFDBD1"/>
              </a:solidFill>
              <a:prstDash val="solid"/>
              <a:miter lim="400000"/>
            </a:ln>
          </a:insideV>
        </a:tcBdr>
        <a:fill>
          <a:noFill/>
        </a:fill>
      </a:tcStyle>
    </a:firstRow>
  </a:tblStyle>
  <a:tblStyle styleId="{CF821DB8-F4EB-4A41-A1BA-3FCAFE7338EE}" styleName="">
    <a:tblBg/>
    <a:wholeTbl>
      <a:tcTxStyle b="off" i="off">
        <a:fontRef idx="minor">
          <a:srgbClr val="4F5C3F"/>
        </a:fontRef>
        <a:srgbClr val="4F5C3F"/>
      </a:tcTxStyle>
      <a:tcStyle>
        <a:tcBdr>
          <a:left>
            <a:ln w="12700" cap="flat">
              <a:solidFill>
                <a:srgbClr val="B07342"/>
              </a:solidFill>
              <a:prstDash val="solid"/>
              <a:miter lim="400000"/>
            </a:ln>
          </a:left>
          <a:right>
            <a:ln w="12700" cap="flat">
              <a:solidFill>
                <a:srgbClr val="B07342"/>
              </a:solidFill>
              <a:prstDash val="solid"/>
              <a:miter lim="400000"/>
            </a:ln>
          </a:right>
          <a:top>
            <a:ln w="12700" cap="flat">
              <a:solidFill>
                <a:srgbClr val="B07342"/>
              </a:solidFill>
              <a:prstDash val="solid"/>
              <a:miter lim="400000"/>
            </a:ln>
          </a:top>
          <a:bottom>
            <a:ln w="12700" cap="flat">
              <a:solidFill>
                <a:srgbClr val="B07342"/>
              </a:solidFill>
              <a:prstDash val="solid"/>
              <a:miter lim="400000"/>
            </a:ln>
          </a:bottom>
          <a:insideH>
            <a:ln w="12700" cap="flat">
              <a:solidFill>
                <a:srgbClr val="B07342"/>
              </a:solidFill>
              <a:prstDash val="solid"/>
              <a:miter lim="400000"/>
            </a:ln>
          </a:insideH>
          <a:insideV>
            <a:ln w="12700" cap="flat">
              <a:solidFill>
                <a:srgbClr val="B07342"/>
              </a:solidFill>
              <a:prstDash val="solid"/>
              <a:miter lim="400000"/>
            </a:ln>
          </a:insideV>
        </a:tcBdr>
        <a:fill>
          <a:noFill/>
        </a:fill>
      </a:tcStyle>
    </a:wholeTbl>
    <a:band2H>
      <a:tcTxStyle b="def" i="def"/>
      <a:tcStyle>
        <a:tcBdr/>
        <a:fill>
          <a:solidFill>
            <a:srgbClr val="EDDBBD">
              <a:alpha val="55000"/>
            </a:srgbClr>
          </a:solidFill>
        </a:fill>
      </a:tcStyle>
    </a:band2H>
    <a:firstCol>
      <a:tcTxStyle b="off" i="off">
        <a:fontRef idx="minor">
          <a:srgbClr val="4F5C3F"/>
        </a:fontRef>
        <a:srgbClr val="4F5C3F"/>
      </a:tcTxStyle>
      <a:tcStyle>
        <a:tcBdr>
          <a:left>
            <a:ln w="12700" cap="flat">
              <a:noFill/>
              <a:miter lim="400000"/>
            </a:ln>
          </a:left>
          <a:right>
            <a:ln w="25400" cap="flat">
              <a:solidFill>
                <a:srgbClr val="B07342"/>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inor">
          <a:srgbClr val="4F5C3F"/>
        </a:fontRef>
        <a:srgbClr val="4F5C3F"/>
      </a:tcTxStyle>
      <a:tcStyle>
        <a:tcBdr>
          <a:left>
            <a:ln w="12700" cap="flat">
              <a:noFill/>
              <a:miter lim="400000"/>
            </a:ln>
          </a:left>
          <a:right>
            <a:ln w="12700" cap="flat">
              <a:noFill/>
              <a:miter lim="400000"/>
            </a:ln>
          </a:right>
          <a:top>
            <a:ln w="25400" cap="flat">
              <a:solidFill>
                <a:srgbClr val="B07342"/>
              </a:solidFill>
              <a:prstDash val="solid"/>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Ref idx="minor">
          <a:srgbClr val="F3F1DF"/>
        </a:fontRef>
        <a:srgbClr val="F3F1D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Row>
  </a:tblStyle>
  <a:tblStyle styleId="{33BA23B1-9221-436E-865A-0063620EA4FD}" styleName="">
    <a:tblBg/>
    <a:wholeTbl>
      <a:tcTxStyle b="off" i="off">
        <a:fontRef idx="minor">
          <a:srgbClr val="4F5C3F"/>
        </a:fontRef>
        <a:srgbClr val="4F5C3F"/>
      </a:tcTxStyle>
      <a:tcStyle>
        <a:tcBdr>
          <a:left>
            <a:ln w="12700" cap="flat">
              <a:solidFill>
                <a:srgbClr val="C9C5BC"/>
              </a:solidFill>
              <a:prstDash val="solid"/>
              <a:miter lim="400000"/>
            </a:ln>
          </a:left>
          <a:right>
            <a:ln w="12700" cap="flat">
              <a:solidFill>
                <a:srgbClr val="C9C5BC"/>
              </a:solidFill>
              <a:prstDash val="solid"/>
              <a:miter lim="400000"/>
            </a:ln>
          </a:right>
          <a:top>
            <a:ln w="12700" cap="flat">
              <a:solidFill>
                <a:srgbClr val="C9C5BC"/>
              </a:solidFill>
              <a:prstDash val="solid"/>
              <a:miter lim="400000"/>
            </a:ln>
          </a:top>
          <a:bottom>
            <a:ln w="12700" cap="flat">
              <a:solidFill>
                <a:srgbClr val="C9C5BC"/>
              </a:solidFill>
              <a:prstDash val="solid"/>
              <a:miter lim="400000"/>
            </a:ln>
          </a:bottom>
          <a:insideH>
            <a:ln w="12700" cap="flat">
              <a:solidFill>
                <a:srgbClr val="C9C5BC"/>
              </a:solidFill>
              <a:prstDash val="solid"/>
              <a:miter lim="400000"/>
            </a:ln>
          </a:insideH>
          <a:insideV>
            <a:ln w="12700" cap="flat">
              <a:solidFill>
                <a:srgbClr val="C9C5BC"/>
              </a:solidFill>
              <a:prstDash val="solid"/>
              <a:miter lim="400000"/>
            </a:ln>
          </a:insideV>
        </a:tcBdr>
        <a:fill>
          <a:noFill/>
        </a:fill>
      </a:tcStyle>
    </a:wholeTbl>
    <a:band2H>
      <a:tcTxStyle b="def" i="def"/>
      <a:tcStyle>
        <a:tcBdr/>
        <a:fill>
          <a:solidFill>
            <a:srgbClr val="E2DED3">
              <a:alpha val="80000"/>
            </a:srgbClr>
          </a:solidFill>
        </a:fill>
      </a:tcStyle>
    </a:band2H>
    <a:firstCol>
      <a:tcTxStyle b="off" i="off">
        <a:fontRef idx="minor">
          <a:srgbClr val="4F5C3F"/>
        </a:fontRef>
        <a:srgbClr val="4F5C3F"/>
      </a:tcTxStyle>
      <a:tcStyle>
        <a:tcBdr>
          <a:left>
            <a:ln w="12700" cap="flat">
              <a:solidFill>
                <a:srgbClr val="51473B"/>
              </a:solidFill>
              <a:prstDash val="solid"/>
              <a:miter lim="400000"/>
            </a:ln>
          </a:left>
          <a:right>
            <a:ln w="25400" cap="flat">
              <a:solidFill>
                <a:srgbClr val="51504B">
                  <a:alpha val="80000"/>
                </a:srgbClr>
              </a:solidFill>
              <a:prstDash val="solid"/>
              <a:miter lim="400000"/>
            </a:ln>
          </a:right>
          <a:top>
            <a:ln w="12700" cap="flat">
              <a:solidFill>
                <a:srgbClr val="C9C5BC">
                  <a:alpha val="80000"/>
                </a:srgbClr>
              </a:solidFill>
              <a:prstDash val="solid"/>
              <a:miter lim="400000"/>
            </a:ln>
          </a:top>
          <a:bottom>
            <a:ln w="12700" cap="flat">
              <a:solidFill>
                <a:srgbClr val="C9C5BC">
                  <a:alpha val="80000"/>
                </a:srgbClr>
              </a:solidFill>
              <a:prstDash val="solid"/>
              <a:miter lim="400000"/>
            </a:ln>
          </a:bottom>
          <a:insideH>
            <a:ln w="12700" cap="flat">
              <a:solidFill>
                <a:srgbClr val="C9C5BC">
                  <a:alpha val="80000"/>
                </a:srgbClr>
              </a:solidFill>
              <a:prstDash val="solid"/>
              <a:miter lim="400000"/>
            </a:ln>
          </a:insideH>
          <a:insideV>
            <a:ln w="12700" cap="flat">
              <a:solidFill>
                <a:srgbClr val="C9C5BC">
                  <a:alpha val="80000"/>
                </a:srgbClr>
              </a:solidFill>
              <a:prstDash val="solid"/>
              <a:miter lim="400000"/>
            </a:ln>
          </a:insideV>
        </a:tcBdr>
        <a:fill>
          <a:noFill/>
        </a:fill>
      </a:tcStyle>
    </a:firstCol>
    <a:lastRow>
      <a:tcTxStyle b="off" i="off">
        <a:fontRef idx="minor">
          <a:srgbClr val="4F5C3F"/>
        </a:fontRef>
        <a:srgbClr val="4F5C3F"/>
      </a:tcTxStyle>
      <a:tcStyle>
        <a:tcBdr>
          <a:left>
            <a:ln w="12700" cap="flat">
              <a:solidFill>
                <a:srgbClr val="EDEADB"/>
              </a:solidFill>
              <a:prstDash val="solid"/>
              <a:miter lim="400000"/>
            </a:ln>
          </a:left>
          <a:right>
            <a:ln w="12700" cap="flat">
              <a:solidFill>
                <a:srgbClr val="EDEADB"/>
              </a:solidFill>
              <a:prstDash val="solid"/>
              <a:miter lim="400000"/>
            </a:ln>
          </a:right>
          <a:top>
            <a:ln w="25400" cap="flat">
              <a:solidFill>
                <a:srgbClr val="51473B"/>
              </a:solidFill>
              <a:prstDash val="solid"/>
              <a:miter lim="400000"/>
            </a:ln>
          </a:top>
          <a:bottom>
            <a:ln w="12700" cap="flat">
              <a:solidFill>
                <a:srgbClr val="51473B"/>
              </a:solidFill>
              <a:prstDash val="solid"/>
              <a:miter lim="400000"/>
            </a:ln>
          </a:bottom>
          <a:insideH>
            <a:ln w="12700" cap="flat">
              <a:solidFill>
                <a:srgbClr val="EDEADB"/>
              </a:solidFill>
              <a:prstDash val="solid"/>
              <a:miter lim="400000"/>
            </a:ln>
          </a:insideH>
          <a:insideV>
            <a:ln w="12700" cap="flat">
              <a:solidFill>
                <a:srgbClr val="EDEADB"/>
              </a:solidFill>
              <a:prstDash val="solid"/>
              <a:miter lim="400000"/>
            </a:ln>
          </a:insideV>
        </a:tcBdr>
        <a:fill>
          <a:noFill/>
        </a:fill>
      </a:tcStyle>
    </a:lastRow>
    <a:firstRow>
      <a:tcTxStyle b="off" i="off">
        <a:fontRef idx="minor">
          <a:srgbClr val="4F5C3F"/>
        </a:fontRef>
        <a:srgbClr val="4F5C3F"/>
      </a:tcTxStyle>
      <a:tcStyle>
        <a:tcBdr>
          <a:left>
            <a:ln w="12700" cap="flat">
              <a:solidFill>
                <a:srgbClr val="EDEADB"/>
              </a:solidFill>
              <a:prstDash val="solid"/>
              <a:miter lim="400000"/>
            </a:ln>
          </a:left>
          <a:right>
            <a:ln w="12700" cap="flat">
              <a:solidFill>
                <a:srgbClr val="EDEADB"/>
              </a:solidFill>
              <a:prstDash val="solid"/>
              <a:miter lim="400000"/>
            </a:ln>
          </a:right>
          <a:top>
            <a:ln w="12700" cap="flat">
              <a:solidFill>
                <a:srgbClr val="51473B"/>
              </a:solidFill>
              <a:prstDash val="solid"/>
              <a:miter lim="400000"/>
            </a:ln>
          </a:top>
          <a:bottom>
            <a:ln w="25400" cap="flat">
              <a:solidFill>
                <a:srgbClr val="51473B"/>
              </a:solidFill>
              <a:prstDash val="solid"/>
              <a:miter lim="400000"/>
            </a:ln>
          </a:bottom>
          <a:insideH>
            <a:ln w="12700" cap="flat">
              <a:solidFill>
                <a:srgbClr val="EDEADB"/>
              </a:solidFill>
              <a:prstDash val="solid"/>
              <a:miter lim="400000"/>
            </a:ln>
          </a:insideH>
          <a:insideV>
            <a:ln w="12700" cap="flat">
              <a:solidFill>
                <a:srgbClr val="EDEADB"/>
              </a:solidFill>
              <a:prstDash val="solid"/>
              <a:miter lim="400000"/>
            </a:ln>
          </a:insideV>
        </a:tcBdr>
        <a:fill>
          <a:noFill/>
        </a:fill>
      </a:tcStyle>
    </a:firstRow>
  </a:tblStyle>
  <a:tblStyle styleId="{2708684C-4D16-4618-839F-0558EEFCDFE6}" styleName="">
    <a:tblBg/>
    <a:wholeTbl>
      <a:tcTxStyle b="off" i="off">
        <a:fontRef idx="minor">
          <a:srgbClr val="4F5C3F"/>
        </a:fontRef>
        <a:srgbClr val="4F5C3F"/>
      </a:tcTxStyle>
      <a:tcStyle>
        <a:tcBdr>
          <a:left>
            <a:ln w="12700" cap="flat">
              <a:noFill/>
              <a:miter lim="400000"/>
            </a:ln>
          </a:left>
          <a:right>
            <a:ln w="12700" cap="flat">
              <a:noFill/>
              <a:miter lim="400000"/>
            </a:ln>
          </a:right>
          <a:top>
            <a:ln w="12700" cap="flat">
              <a:solidFill>
                <a:schemeClr val="accent2"/>
              </a:solidFill>
              <a:custDash>
                <a:ds d="200000" sp="200000"/>
              </a:custDash>
              <a:miter lim="400000"/>
            </a:ln>
          </a:top>
          <a:bottom>
            <a:ln w="12700" cap="flat">
              <a:solidFill>
                <a:schemeClr val="accent2"/>
              </a:solidFill>
              <a:custDash>
                <a:ds d="200000" sp="200000"/>
              </a:custDash>
              <a:miter lim="400000"/>
            </a:ln>
          </a:bottom>
          <a:insideH>
            <a:ln w="12700" cap="flat">
              <a:solidFill>
                <a:schemeClr val="accent2"/>
              </a:solidFill>
              <a:custDash>
                <a:ds d="200000" sp="200000"/>
              </a:custDash>
              <a:miter lim="400000"/>
            </a:ln>
          </a:insideH>
          <a:insideV>
            <a:ln w="12700" cap="flat">
              <a:noFill/>
              <a:miter lim="400000"/>
            </a:ln>
          </a:insideV>
        </a:tcBdr>
        <a:fill>
          <a:noFill/>
        </a:fill>
      </a:tcStyle>
    </a:wholeTbl>
    <a:band2H>
      <a:tcTxStyle b="def" i="def"/>
      <a:tcStyle>
        <a:tcBdr/>
        <a:fill>
          <a:solidFill>
            <a:srgbClr val="DEE3BA">
              <a:alpha val="63000"/>
            </a:srgbClr>
          </a:solidFill>
        </a:fill>
      </a:tcStyle>
    </a:band2H>
    <a:firstCol>
      <a:tcTxStyle b="off" i="off">
        <a:fontRef idx="minor">
          <a:srgbClr val="4F5C3F"/>
        </a:fontRef>
        <a:srgbClr val="4F5C3F"/>
      </a:tcTxStyle>
      <a:tcStyle>
        <a:tcBdr>
          <a:left>
            <a:ln w="12700" cap="flat">
              <a:noFill/>
              <a:miter lim="400000"/>
            </a:ln>
          </a:left>
          <a:right>
            <a:ln w="25400" cap="flat">
              <a:solidFill>
                <a:schemeClr val="accent2"/>
              </a:solidFill>
              <a:prstDash val="solid"/>
              <a:miter lim="400000"/>
            </a:ln>
          </a:right>
          <a:top>
            <a:ln w="12700" cap="flat">
              <a:solidFill>
                <a:schemeClr val="accent2">
                  <a:alpha val="60000"/>
                </a:schemeClr>
              </a:solidFill>
              <a:custDash>
                <a:ds d="200000" sp="200000"/>
              </a:custDash>
              <a:miter lim="400000"/>
            </a:ln>
          </a:top>
          <a:bottom>
            <a:ln w="12700" cap="flat">
              <a:solidFill>
                <a:schemeClr val="accent2">
                  <a:alpha val="60000"/>
                </a:schemeClr>
              </a:solidFill>
              <a:custDash>
                <a:ds d="200000" sp="200000"/>
              </a:custDash>
              <a:miter lim="400000"/>
            </a:ln>
          </a:bottom>
          <a:insideH>
            <a:ln w="12700" cap="flat">
              <a:solidFill>
                <a:schemeClr val="accent2">
                  <a:alpha val="60000"/>
                </a:schemeClr>
              </a:solidFill>
              <a:custDash>
                <a:ds d="200000" sp="200000"/>
              </a:custDash>
              <a:miter lim="400000"/>
            </a:ln>
          </a:insideH>
          <a:insideV>
            <a:ln w="12700" cap="flat">
              <a:noFill/>
              <a:miter lim="400000"/>
            </a:ln>
          </a:insideV>
        </a:tcBdr>
        <a:fill>
          <a:noFill/>
        </a:fill>
      </a:tcStyle>
    </a:firstCol>
    <a:lastRow>
      <a:tcTxStyle b="off" i="off">
        <a:fontRef idx="minor">
          <a:srgbClr val="4F5C3F"/>
        </a:fontRef>
        <a:srgbClr val="4F5C3F"/>
      </a:tcTxStyle>
      <a:tcStyle>
        <a:tcBdr>
          <a:left>
            <a:ln w="12700" cap="flat">
              <a:noFill/>
              <a:miter lim="400000"/>
            </a:ln>
          </a:left>
          <a:right>
            <a:ln w="12700" cap="flat">
              <a:noFill/>
              <a:miter lim="400000"/>
            </a:ln>
          </a:right>
          <a:top>
            <a:ln w="25400" cap="flat">
              <a:solidFill>
                <a:schemeClr val="accent2"/>
              </a:solidFill>
              <a:prstDash val="solid"/>
              <a:miter lim="400000"/>
            </a:ln>
          </a:top>
          <a:bottom>
            <a:ln w="12700" cap="flat">
              <a:noFill/>
              <a:miter lim="400000"/>
            </a:ln>
          </a:bottom>
          <a:insideH>
            <a:ln w="12700" cap="flat">
              <a:solidFill>
                <a:schemeClr val="accent2">
                  <a:alpha val="60000"/>
                </a:schemeClr>
              </a:solidFill>
              <a:custDash>
                <a:ds d="200000" sp="200000"/>
              </a:custDash>
              <a:miter lim="400000"/>
            </a:ln>
          </a:insideH>
          <a:insideV>
            <a:ln w="12700" cap="flat">
              <a:noFill/>
              <a:miter lim="400000"/>
            </a:ln>
          </a:insideV>
        </a:tcBdr>
        <a:fill>
          <a:noFill/>
        </a:fill>
      </a:tcStyle>
    </a:lastRow>
    <a:firstRow>
      <a:tcTxStyle b="off" i="off">
        <a:fontRef idx="minor">
          <a:srgbClr val="4F5C3F"/>
        </a:fontRef>
        <a:srgbClr val="4F5C3F"/>
      </a:tcTxStyle>
      <a:tcStyle>
        <a:tcBdr>
          <a:left>
            <a:ln w="12700" cap="flat">
              <a:noFill/>
              <a:miter lim="400000"/>
            </a:ln>
          </a:left>
          <a:right>
            <a:ln w="12700" cap="flat">
              <a:noFill/>
              <a:miter lim="400000"/>
            </a:ln>
          </a:right>
          <a:top>
            <a:ln w="12700" cap="flat">
              <a:noFill/>
              <a:miter lim="400000"/>
            </a:ln>
          </a:top>
          <a:bottom>
            <a:ln w="25400" cap="flat">
              <a:solidFill>
                <a:schemeClr val="accent2"/>
              </a:solidFill>
              <a:prstDash val="solid"/>
              <a:miter lim="400000"/>
            </a:ln>
          </a:bottom>
          <a:insideH>
            <a:ln w="12700" cap="flat">
              <a:solidFill>
                <a:schemeClr val="accent2">
                  <a:alpha val="60000"/>
                </a:schemeClr>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8" name="Shape 118"/>
          <p:cNvSpPr/>
          <p:nvPr>
            <p:ph type="sldImg"/>
          </p:nvPr>
        </p:nvSpPr>
        <p:spPr>
          <a:xfrm>
            <a:off x="1143000" y="685800"/>
            <a:ext cx="4572000" cy="3429000"/>
          </a:xfrm>
          <a:prstGeom prst="rect">
            <a:avLst/>
          </a:prstGeom>
        </p:spPr>
        <p:txBody>
          <a:bodyPr/>
          <a:lstStyle/>
          <a:p>
            <a:pPr/>
          </a:p>
        </p:txBody>
      </p:sp>
      <p:sp>
        <p:nvSpPr>
          <p:cNvPr id="119" name="Shape 11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1.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1.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 name="Title Text"/>
          <p:cNvSpPr txBox="1"/>
          <p:nvPr>
            <p:ph type="title"/>
          </p:nvPr>
        </p:nvSpPr>
        <p:spPr>
          <a:xfrm>
            <a:off x="1549400" y="4292600"/>
            <a:ext cx="21285200" cy="3200400"/>
          </a:xfrm>
          <a:prstGeom prst="rect">
            <a:avLst/>
          </a:prstGeom>
        </p:spPr>
        <p:txBody>
          <a:bodyPr anchor="b"/>
          <a:lstStyle/>
          <a:p>
            <a:pPr/>
            <a:r>
              <a:t>Title Text</a:t>
            </a:r>
          </a:p>
        </p:txBody>
      </p:sp>
      <p:sp>
        <p:nvSpPr>
          <p:cNvPr id="12" name="Body Level One…"/>
          <p:cNvSpPr txBox="1"/>
          <p:nvPr>
            <p:ph type="body" sz="quarter" idx="1"/>
          </p:nvPr>
        </p:nvSpPr>
        <p:spPr>
          <a:xfrm>
            <a:off x="1549400" y="7467600"/>
            <a:ext cx="21285200" cy="1816100"/>
          </a:xfrm>
          <a:prstGeom prst="rect">
            <a:avLst/>
          </a:prstGeom>
        </p:spPr>
        <p:txBody>
          <a:bodyPr anchor="t"/>
          <a:lstStyle>
            <a:lvl1pPr marL="0" indent="0" algn="ctr">
              <a:spcBef>
                <a:spcPts val="0"/>
              </a:spcBef>
              <a:buSzTx/>
              <a:buNone/>
              <a:defRPr i="1" sz="4400"/>
            </a:lvl1pPr>
            <a:lvl2pPr marL="0" indent="0" algn="ctr">
              <a:spcBef>
                <a:spcPts val="0"/>
              </a:spcBef>
              <a:buSzTx/>
              <a:buNone/>
              <a:defRPr i="1" sz="4400"/>
            </a:lvl2pPr>
            <a:lvl3pPr marL="0" indent="0" algn="ctr">
              <a:spcBef>
                <a:spcPts val="0"/>
              </a:spcBef>
              <a:buSzTx/>
              <a:buNone/>
              <a:defRPr i="1" sz="4400"/>
            </a:lvl3pPr>
            <a:lvl4pPr marL="0" indent="0" algn="ctr">
              <a:spcBef>
                <a:spcPts val="0"/>
              </a:spcBef>
              <a:buSzTx/>
              <a:buNone/>
              <a:defRPr i="1" sz="4400"/>
            </a:lvl4pPr>
            <a:lvl5pPr marL="0" indent="0" algn="ctr">
              <a:spcBef>
                <a:spcPts val="0"/>
              </a:spcBef>
              <a:buSzTx/>
              <a:buNone/>
              <a:defRPr i="1" sz="4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lvl1pPr>
              <a:defRPr>
                <a:solidFill>
                  <a:srgbClr val="D7D0B2"/>
                </a:solidFill>
              </a:defRPr>
            </a:lvl1p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 name="Image"/>
          <p:cNvSpPr/>
          <p:nvPr>
            <p:ph type="pic" sz="half" idx="21"/>
          </p:nvPr>
        </p:nvSpPr>
        <p:spPr>
          <a:xfrm>
            <a:off x="784225" y="-1331384"/>
            <a:ext cx="9017000" cy="12022668"/>
          </a:xfrm>
          <a:prstGeom prst="rect">
            <a:avLst/>
          </a:prstGeom>
          <a:ln w="9525">
            <a:round/>
          </a:ln>
        </p:spPr>
        <p:txBody>
          <a:bodyPr lIns="91439" tIns="45719" rIns="91439" bIns="45719" anchor="t">
            <a:noAutofit/>
          </a:bodyPr>
          <a:lstStyle/>
          <a:p>
            <a:pPr/>
          </a:p>
        </p:txBody>
      </p:sp>
      <p:sp>
        <p:nvSpPr>
          <p:cNvPr id="21" name="Image"/>
          <p:cNvSpPr/>
          <p:nvPr>
            <p:ph type="pic" sz="half" idx="22"/>
          </p:nvPr>
        </p:nvSpPr>
        <p:spPr>
          <a:xfrm>
            <a:off x="9952677" y="755650"/>
            <a:ext cx="14051536" cy="8876438"/>
          </a:xfrm>
          <a:prstGeom prst="rect">
            <a:avLst/>
          </a:prstGeom>
          <a:ln w="9525">
            <a:round/>
          </a:ln>
        </p:spPr>
        <p:txBody>
          <a:bodyPr lIns="91439" tIns="45719" rIns="91439" bIns="45719" anchor="t">
            <a:noAutofit/>
          </a:bodyPr>
          <a:lstStyle/>
          <a:p>
            <a:pPr/>
          </a:p>
        </p:txBody>
      </p:sp>
      <p:sp>
        <p:nvSpPr>
          <p:cNvPr id="22" name="Title Text"/>
          <p:cNvSpPr txBox="1"/>
          <p:nvPr>
            <p:ph type="title"/>
          </p:nvPr>
        </p:nvSpPr>
        <p:spPr>
          <a:xfrm>
            <a:off x="1549400" y="10033000"/>
            <a:ext cx="21285200" cy="1663700"/>
          </a:xfrm>
          <a:prstGeom prst="rect">
            <a:avLst/>
          </a:prstGeom>
          <a:effectLst/>
        </p:spPr>
        <p:txBody>
          <a:bodyPr anchor="b"/>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23" name="Body Level One…"/>
          <p:cNvSpPr txBox="1"/>
          <p:nvPr>
            <p:ph type="body" sz="quarter" idx="1"/>
          </p:nvPr>
        </p:nvSpPr>
        <p:spPr>
          <a:xfrm>
            <a:off x="1549400" y="11684000"/>
            <a:ext cx="21285200" cy="1244600"/>
          </a:xfrm>
          <a:prstGeom prst="rect">
            <a:avLst/>
          </a:prstGeom>
        </p:spPr>
        <p:txBody>
          <a:bodyPr anchor="t"/>
          <a:lstStyle>
            <a:lvl1pPr marL="0" indent="0" algn="ctr">
              <a:spcBef>
                <a:spcPts val="0"/>
              </a:spcBef>
              <a:buSzTx/>
              <a:buNone/>
              <a:defRPr i="1" sz="66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1pPr>
            <a:lvl2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2pPr>
            <a:lvl3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3pPr>
            <a:lvl4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4pPr>
            <a:lvl5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5pPr>
          </a:lstStyle>
          <a:p>
            <a:pPr/>
            <a:r>
              <a:t>Body Level One</a:t>
            </a:r>
          </a:p>
          <a:p>
            <a:pPr lvl="1"/>
            <a:r>
              <a:t>Body Level Two</a:t>
            </a:r>
          </a:p>
          <a:p>
            <a:pPr lvl="2"/>
            <a:r>
              <a:t>Body Level Three</a:t>
            </a:r>
          </a:p>
          <a:p>
            <a:pPr lvl="3"/>
            <a:r>
              <a:t>Body Level Four</a:t>
            </a:r>
          </a:p>
          <a:p>
            <a:pPr lvl="4"/>
            <a:r>
              <a:t>Body Level Five</a:t>
            </a:r>
          </a:p>
        </p:txBody>
      </p:sp>
      <p:sp>
        <p:nvSpPr>
          <p:cNvPr id="24" name="Slide Number"/>
          <p:cNvSpPr txBox="1"/>
          <p:nvPr>
            <p:ph type="sldNum" sz="quarter" idx="2"/>
          </p:nvPr>
        </p:nvSpPr>
        <p:spPr>
          <a:prstGeom prst="rect">
            <a:avLst/>
          </a:prstGeom>
        </p:spPr>
        <p:txBody>
          <a:bodyPr/>
          <a:lstStyle>
            <a:lvl1pPr>
              <a:defRPr>
                <a:solidFill>
                  <a:srgbClr val="D7D0B2"/>
                </a:solidFill>
              </a:defRPr>
            </a:lvl1p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1" name="Title Text"/>
          <p:cNvSpPr txBox="1"/>
          <p:nvPr>
            <p:ph type="title"/>
          </p:nvPr>
        </p:nvSpPr>
        <p:spPr>
          <a:prstGeom prst="rect">
            <a:avLst/>
          </a:prstGeom>
        </p:spPr>
        <p:txBody>
          <a:bodyPr/>
          <a:lstStyle/>
          <a:p>
            <a:pPr/>
            <a:r>
              <a:t>Title Text</a:t>
            </a:r>
          </a:p>
        </p:txBody>
      </p:sp>
      <p:sp>
        <p:nvSpPr>
          <p:cNvPr id="32"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9" name="Image"/>
          <p:cNvSpPr/>
          <p:nvPr>
            <p:ph type="pic" sz="half" idx="21"/>
          </p:nvPr>
        </p:nvSpPr>
        <p:spPr>
          <a:xfrm>
            <a:off x="14230563" y="1443103"/>
            <a:ext cx="8136471" cy="10848627"/>
          </a:xfrm>
          <a:prstGeom prst="rect">
            <a:avLst/>
          </a:prstGeom>
          <a:ln w="9525">
            <a:round/>
          </a:ln>
        </p:spPr>
        <p:txBody>
          <a:bodyPr lIns="91439" tIns="45719" rIns="91439" bIns="45719" anchor="t">
            <a:noAutofit/>
          </a:bodyPr>
          <a:lstStyle/>
          <a:p>
            <a:pPr/>
          </a:p>
        </p:txBody>
      </p:sp>
      <p:sp>
        <p:nvSpPr>
          <p:cNvPr id="40" name="Title Text"/>
          <p:cNvSpPr txBox="1"/>
          <p:nvPr>
            <p:ph type="title"/>
          </p:nvPr>
        </p:nvSpPr>
        <p:spPr>
          <a:xfrm>
            <a:off x="1549400" y="2120900"/>
            <a:ext cx="10972800" cy="5130800"/>
          </a:xfrm>
          <a:prstGeom prst="rect">
            <a:avLst/>
          </a:prstGeom>
        </p:spPr>
        <p:txBody>
          <a:bodyPr anchor="b"/>
          <a:lstStyle/>
          <a:p>
            <a:pPr/>
            <a:r>
              <a:t>Title Text</a:t>
            </a:r>
          </a:p>
        </p:txBody>
      </p:sp>
      <p:sp>
        <p:nvSpPr>
          <p:cNvPr id="41" name="Body Level One…"/>
          <p:cNvSpPr txBox="1"/>
          <p:nvPr>
            <p:ph type="body" sz="quarter" idx="1"/>
          </p:nvPr>
        </p:nvSpPr>
        <p:spPr>
          <a:xfrm>
            <a:off x="1549400" y="7239000"/>
            <a:ext cx="10972800" cy="4406900"/>
          </a:xfrm>
          <a:prstGeom prst="rect">
            <a:avLst/>
          </a:prstGeom>
        </p:spPr>
        <p:txBody>
          <a:bodyPr anchor="t"/>
          <a:lstStyle>
            <a:lvl1pPr marL="0" indent="0" algn="ctr">
              <a:spcBef>
                <a:spcPts val="0"/>
              </a:spcBef>
              <a:buSzTx/>
              <a:buNone/>
              <a:defRPr i="1" sz="4400"/>
            </a:lvl1pPr>
            <a:lvl2pPr marL="0" indent="0" algn="ctr">
              <a:spcBef>
                <a:spcPts val="0"/>
              </a:spcBef>
              <a:buSzTx/>
              <a:buNone/>
              <a:defRPr i="1" sz="4400"/>
            </a:lvl2pPr>
            <a:lvl3pPr marL="0" indent="0" algn="ctr">
              <a:spcBef>
                <a:spcPts val="0"/>
              </a:spcBef>
              <a:buSzTx/>
              <a:buNone/>
              <a:defRPr i="1" sz="4400"/>
            </a:lvl3pPr>
            <a:lvl4pPr marL="0" indent="0" algn="ctr">
              <a:spcBef>
                <a:spcPts val="0"/>
              </a:spcBef>
              <a:buSzTx/>
              <a:buNone/>
              <a:defRPr i="1" sz="4400"/>
            </a:lvl4pPr>
            <a:lvl5pPr marL="0" indent="0" algn="ctr">
              <a:spcBef>
                <a:spcPts val="0"/>
              </a:spcBef>
              <a:buSzTx/>
              <a:buNone/>
              <a:defRPr i="1" sz="4400"/>
            </a:lvl5pPr>
          </a:lstStyle>
          <a:p>
            <a:pPr/>
            <a:r>
              <a:t>Body Level One</a:t>
            </a:r>
          </a:p>
          <a:p>
            <a:pPr lvl="1"/>
            <a:r>
              <a:t>Body Level Two</a:t>
            </a:r>
          </a:p>
          <a:p>
            <a:pPr lvl="2"/>
            <a:r>
              <a:t>Body Level Three</a:t>
            </a:r>
          </a:p>
          <a:p>
            <a:pPr lvl="3"/>
            <a:r>
              <a:t>Body Level Four</a:t>
            </a:r>
          </a:p>
          <a:p>
            <a:pPr lvl="4"/>
            <a:r>
              <a:t>Body Level Five</a:t>
            </a:r>
          </a:p>
        </p:txBody>
      </p:sp>
      <p:sp>
        <p:nvSpPr>
          <p:cNvPr id="42"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49" name="Title Text"/>
          <p:cNvSpPr txBox="1"/>
          <p:nvPr>
            <p:ph type="title"/>
          </p:nvPr>
        </p:nvSpPr>
        <p:spPr>
          <a:xfrm>
            <a:off x="1549400" y="76200"/>
            <a:ext cx="21285200" cy="2857500"/>
          </a:xfrm>
          <a:prstGeom prst="rect">
            <a:avLst/>
          </a:prstGeom>
          <a:effectLst/>
        </p:spPr>
        <p:txBody>
          <a:bodyPr/>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50"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7" name="Title Text"/>
          <p:cNvSpPr txBox="1"/>
          <p:nvPr>
            <p:ph type="title"/>
          </p:nvPr>
        </p:nvSpPr>
        <p:spPr>
          <a:xfrm>
            <a:off x="1549400" y="76200"/>
            <a:ext cx="21285200" cy="2857500"/>
          </a:xfrm>
          <a:prstGeom prst="rect">
            <a:avLst/>
          </a:prstGeom>
          <a:effectLst/>
        </p:spPr>
        <p:txBody>
          <a:bodyPr/>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58" name="Body Level One…"/>
          <p:cNvSpPr txBox="1"/>
          <p:nvPr>
            <p:ph type="body" idx="1"/>
          </p:nvPr>
        </p:nvSpPr>
        <p:spPr>
          <a:xfrm>
            <a:off x="1549400" y="3810000"/>
            <a:ext cx="21285200" cy="87503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59"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66" name="Image"/>
          <p:cNvSpPr/>
          <p:nvPr>
            <p:ph type="pic" sz="half" idx="21"/>
          </p:nvPr>
        </p:nvSpPr>
        <p:spPr>
          <a:xfrm>
            <a:off x="13993812" y="1918723"/>
            <a:ext cx="8486777" cy="11315701"/>
          </a:xfrm>
          <a:prstGeom prst="rect">
            <a:avLst/>
          </a:prstGeom>
          <a:ln w="9525">
            <a:round/>
          </a:ln>
        </p:spPr>
        <p:txBody>
          <a:bodyPr lIns="91439" tIns="45719" rIns="91439" bIns="45719" anchor="t">
            <a:noAutofit/>
          </a:bodyPr>
          <a:lstStyle/>
          <a:p>
            <a:pPr/>
          </a:p>
        </p:txBody>
      </p:sp>
      <p:sp>
        <p:nvSpPr>
          <p:cNvPr id="67" name="Title Text"/>
          <p:cNvSpPr txBox="1"/>
          <p:nvPr>
            <p:ph type="title"/>
          </p:nvPr>
        </p:nvSpPr>
        <p:spPr>
          <a:xfrm>
            <a:off x="1549400" y="76200"/>
            <a:ext cx="21285200" cy="2857500"/>
          </a:xfrm>
          <a:prstGeom prst="rect">
            <a:avLst/>
          </a:prstGeom>
          <a:effectLst/>
        </p:spPr>
        <p:txBody>
          <a:bodyPr/>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68" name="Body Level One…"/>
          <p:cNvSpPr txBox="1"/>
          <p:nvPr>
            <p:ph type="body" sz="half" idx="1"/>
          </p:nvPr>
        </p:nvSpPr>
        <p:spPr>
          <a:xfrm>
            <a:off x="1524000" y="3898900"/>
            <a:ext cx="10172700" cy="8750300"/>
          </a:xfrm>
          <a:prstGeom prst="rect">
            <a:avLst/>
          </a:prstGeom>
        </p:spPr>
        <p:txBody>
          <a:bodyPr/>
          <a:lstStyle>
            <a:lvl1pPr marL="520700" indent="-520700">
              <a:spcBef>
                <a:spcPts val="5100"/>
              </a:spcBef>
              <a:buBlip>
                <a:blip r:embed="rId3"/>
              </a:buBlip>
              <a:defRPr sz="4400"/>
            </a:lvl1pPr>
            <a:lvl2pPr marL="1041400" indent="-520700">
              <a:spcBef>
                <a:spcPts val="5100"/>
              </a:spcBef>
              <a:buBlip>
                <a:blip r:embed="rId3"/>
              </a:buBlip>
              <a:defRPr sz="4400"/>
            </a:lvl2pPr>
            <a:lvl3pPr marL="1562100" indent="-520700">
              <a:spcBef>
                <a:spcPts val="5100"/>
              </a:spcBef>
              <a:buBlip>
                <a:blip r:embed="rId3"/>
              </a:buBlip>
              <a:defRPr sz="4400"/>
            </a:lvl3pPr>
            <a:lvl4pPr marL="2082800" indent="-520700">
              <a:spcBef>
                <a:spcPts val="5100"/>
              </a:spcBef>
              <a:buBlip>
                <a:blip r:embed="rId3"/>
              </a:buBlip>
              <a:defRPr sz="4400"/>
            </a:lvl4pPr>
            <a:lvl5pPr marL="2603500" indent="-520700">
              <a:spcBef>
                <a:spcPts val="5100"/>
              </a:spcBef>
              <a:buBlip>
                <a:blip r:embed="rId3"/>
              </a:buBlip>
              <a:defRPr sz="4400"/>
            </a:lvl5pPr>
          </a:lstStyle>
          <a:p>
            <a:pPr/>
            <a:r>
              <a:t>Body Level One</a:t>
            </a:r>
          </a:p>
          <a:p>
            <a:pPr lvl="1"/>
            <a:r>
              <a:t>Body Level Two</a:t>
            </a:r>
          </a:p>
          <a:p>
            <a:pPr lvl="2"/>
            <a:r>
              <a:t>Body Level Three</a:t>
            </a:r>
          </a:p>
          <a:p>
            <a:pPr lvl="3"/>
            <a:r>
              <a:t>Body Level Four</a:t>
            </a:r>
          </a:p>
          <a:p>
            <a:pPr lvl="4"/>
            <a:r>
              <a:t>Body Level Five</a:t>
            </a:r>
          </a:p>
        </p:txBody>
      </p:sp>
      <p:sp>
        <p:nvSpPr>
          <p:cNvPr id="69"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6" name="Body Level One…"/>
          <p:cNvSpPr txBox="1"/>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77"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pic>
        <p:nvPicPr>
          <p:cNvPr id="84" name="embossed_background_hd.jpeg" descr="embossed_background_hd.jpeg"/>
          <p:cNvPicPr>
            <a:picLocks noChangeAspect="1"/>
          </p:cNvPicPr>
          <p:nvPr/>
        </p:nvPicPr>
        <p:blipFill>
          <a:blip r:embed="rId2">
            <a:extLst/>
          </a:blip>
          <a:stretch>
            <a:fillRect/>
          </a:stretch>
        </p:blipFill>
        <p:spPr>
          <a:xfrm>
            <a:off x="1016000" y="1054100"/>
            <a:ext cx="22352000" cy="11595100"/>
          </a:xfrm>
          <a:prstGeom prst="rect">
            <a:avLst/>
          </a:prstGeom>
          <a:ln w="12700">
            <a:miter lim="400000"/>
          </a:ln>
        </p:spPr>
      </p:pic>
      <p:sp>
        <p:nvSpPr>
          <p:cNvPr id="85" name="Image"/>
          <p:cNvSpPr/>
          <p:nvPr>
            <p:ph type="pic" sz="half" idx="21"/>
          </p:nvPr>
        </p:nvSpPr>
        <p:spPr>
          <a:xfrm>
            <a:off x="12814300" y="5003800"/>
            <a:ext cx="10185400" cy="7530467"/>
          </a:xfrm>
          <a:prstGeom prst="rect">
            <a:avLst/>
          </a:prstGeom>
          <a:ln w="9525">
            <a:round/>
          </a:ln>
        </p:spPr>
        <p:txBody>
          <a:bodyPr lIns="91439" tIns="45719" rIns="91439" bIns="45719" anchor="t">
            <a:noAutofit/>
          </a:bodyPr>
          <a:lstStyle/>
          <a:p>
            <a:pPr/>
          </a:p>
        </p:txBody>
      </p:sp>
      <p:sp>
        <p:nvSpPr>
          <p:cNvPr id="86" name="Image"/>
          <p:cNvSpPr/>
          <p:nvPr>
            <p:ph type="pic" sz="half" idx="22"/>
          </p:nvPr>
        </p:nvSpPr>
        <p:spPr>
          <a:xfrm>
            <a:off x="12812117" y="55033"/>
            <a:ext cx="10202334" cy="6798734"/>
          </a:xfrm>
          <a:prstGeom prst="rect">
            <a:avLst/>
          </a:prstGeom>
          <a:ln w="9525">
            <a:round/>
          </a:ln>
        </p:spPr>
        <p:txBody>
          <a:bodyPr lIns="91439" tIns="45719" rIns="91439" bIns="45719" anchor="t">
            <a:noAutofit/>
          </a:bodyPr>
          <a:lstStyle/>
          <a:p>
            <a:pPr/>
          </a:p>
        </p:txBody>
      </p:sp>
      <p:sp>
        <p:nvSpPr>
          <p:cNvPr id="87" name="Image"/>
          <p:cNvSpPr/>
          <p:nvPr>
            <p:ph type="pic" idx="23"/>
          </p:nvPr>
        </p:nvSpPr>
        <p:spPr>
          <a:xfrm>
            <a:off x="1383287" y="-835415"/>
            <a:ext cx="11181647" cy="15476414"/>
          </a:xfrm>
          <a:prstGeom prst="rect">
            <a:avLst/>
          </a:prstGeom>
          <a:ln w="9525">
            <a:round/>
          </a:ln>
        </p:spPr>
        <p:txBody>
          <a:bodyPr lIns="91439" tIns="45719" rIns="91439" bIns="45719" anchor="t">
            <a:noAutofit/>
          </a:bodyPr>
          <a:lstStyle/>
          <a:p>
            <a:pPr/>
          </a:p>
        </p:txBody>
      </p:sp>
      <p:sp>
        <p:nvSpPr>
          <p:cNvPr id="88"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5" name="-Johnny Appleseed"/>
          <p:cNvSpPr txBox="1"/>
          <p:nvPr>
            <p:ph type="body" sz="quarter" idx="21"/>
          </p:nvPr>
        </p:nvSpPr>
        <p:spPr>
          <a:xfrm>
            <a:off x="2387600" y="8991600"/>
            <a:ext cx="19634200" cy="647700"/>
          </a:xfrm>
          <a:prstGeom prst="rect">
            <a:avLst/>
          </a:prstGeom>
        </p:spPr>
        <p:txBody>
          <a:bodyPr>
            <a:spAutoFit/>
          </a:bodyPr>
          <a:lstStyle>
            <a:lvl1pPr marL="0" indent="0" algn="ctr">
              <a:lnSpc>
                <a:spcPct val="100000"/>
              </a:lnSpc>
              <a:spcBef>
                <a:spcPts val="0"/>
              </a:spcBef>
              <a:buSzTx/>
              <a:buNone/>
              <a:defRPr i="1" sz="3800"/>
            </a:lvl1pPr>
          </a:lstStyle>
          <a:p>
            <a:pPr/>
            <a:r>
              <a:t>-Johnny Appleseed</a:t>
            </a:r>
          </a:p>
        </p:txBody>
      </p:sp>
      <p:sp>
        <p:nvSpPr>
          <p:cNvPr id="96" name="“Type a quote here.”"/>
          <p:cNvSpPr txBox="1"/>
          <p:nvPr>
            <p:ph type="body" sz="quarter" idx="22"/>
          </p:nvPr>
        </p:nvSpPr>
        <p:spPr>
          <a:xfrm>
            <a:off x="2387600" y="6108700"/>
            <a:ext cx="19621500" cy="736600"/>
          </a:xfrm>
          <a:prstGeom prst="rect">
            <a:avLst/>
          </a:prstGeom>
        </p:spPr>
        <p:txBody>
          <a:bodyPr>
            <a:spAutoFit/>
          </a:bodyPr>
          <a:lstStyle>
            <a:lvl1pPr marL="0" indent="0" algn="ctr">
              <a:lnSpc>
                <a:spcPct val="155000"/>
              </a:lnSpc>
              <a:spcBef>
                <a:spcPts val="3400"/>
              </a:spcBef>
              <a:buSzTx/>
              <a:buNone/>
              <a:defRPr sz="4400"/>
            </a:lvl1pPr>
          </a:lstStyle>
          <a:p>
            <a:pPr/>
            <a:r>
              <a:t>“Type a quote here.”</a:t>
            </a:r>
          </a:p>
        </p:txBody>
      </p:sp>
      <p:sp>
        <p:nvSpPr>
          <p:cNvPr id="97"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4" name="Image"/>
          <p:cNvSpPr/>
          <p:nvPr>
            <p:ph type="pic" idx="21"/>
          </p:nvPr>
        </p:nvSpPr>
        <p:spPr>
          <a:xfrm>
            <a:off x="0" y="-4064000"/>
            <a:ext cx="24384000" cy="18028050"/>
          </a:xfrm>
          <a:prstGeom prst="rect">
            <a:avLst/>
          </a:prstGeom>
        </p:spPr>
        <p:txBody>
          <a:bodyPr lIns="91439" tIns="45719" rIns="91439" bIns="45719" anchor="t">
            <a:noAutofit/>
          </a:bodyPr>
          <a:lstStyle/>
          <a:p>
            <a:pPr/>
          </a:p>
        </p:txBody>
      </p:sp>
      <p:sp>
        <p:nvSpPr>
          <p:cNvPr id="105"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2"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itle Text"/>
          <p:cNvSpPr txBox="1"/>
          <p:nvPr>
            <p:ph type="title"/>
          </p:nvPr>
        </p:nvSpPr>
        <p:spPr>
          <a:xfrm>
            <a:off x="1549400" y="5257800"/>
            <a:ext cx="21285200" cy="3200400"/>
          </a:xfrm>
          <a:prstGeom prst="rect">
            <a:avLst/>
          </a:prstGeom>
          <a:ln w="12700">
            <a:miter lim="400000"/>
          </a:ln>
          <a:effectLst>
            <a:outerShdw sx="100000" sy="100000" kx="0" ky="0" algn="b" rotWithShape="0" blurRad="25400" dist="12700" dir="5400000">
              <a:srgbClr val="FFFFFF"/>
            </a:outerShdw>
          </a:effectLst>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1549400" y="1155700"/>
            <a:ext cx="21285200" cy="11391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01500" y="12649200"/>
            <a:ext cx="419100" cy="508000"/>
          </a:xfrm>
          <a:prstGeom prst="rect">
            <a:avLst/>
          </a:prstGeom>
          <a:ln w="12700">
            <a:miter lim="400000"/>
          </a:ln>
          <a:effectLst>
            <a:outerShdw sx="100000" sy="100000" kx="0" ky="0" algn="b" rotWithShape="0" blurRad="12700" dist="12700" dir="5400000">
              <a:srgbClr val="FFFFFF">
                <a:alpha val="20000"/>
              </a:srgbClr>
            </a:outerShdw>
          </a:effectLst>
        </p:spPr>
        <p:txBody>
          <a:bodyPr wrap="none" lIns="50800" tIns="50800" rIns="50800" bIns="50800">
            <a:spAutoFit/>
          </a:bodyPr>
          <a:lstStyle>
            <a:lvl1pPr>
              <a:lnSpc>
                <a:spcPct val="100000"/>
              </a:lnSpc>
              <a:defRPr sz="2400">
                <a:latin typeface="Palatino"/>
                <a:ea typeface="Palatino"/>
                <a:cs typeface="Palatino"/>
                <a:sym typeface="Palatino"/>
              </a:defRPr>
            </a:lvl1pPr>
          </a:lstStyle>
          <a:p>
            <a:pPr>
              <a:defRPr>
                <a:effectLst/>
              </a:defRPr>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transition xmlns:p14="http://schemas.microsoft.com/office/powerpoint/2010/main" spd="med" advClick="1"/>
  <p:txStyles>
    <p:titleStyle>
      <a:lvl1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1pPr>
      <a:lvl2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2pPr>
      <a:lvl3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3pPr>
      <a:lvl4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4pPr>
      <a:lvl5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5pPr>
      <a:lvl6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6pPr>
      <a:lvl7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7pPr>
      <a:lvl8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8pPr>
      <a:lvl9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9pPr>
    </p:titleStyle>
    <p:bodyStyle>
      <a:lvl1pPr marL="6096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1pPr>
      <a:lvl2pPr marL="12192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2pPr>
      <a:lvl3pPr marL="18288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3pPr>
      <a:lvl4pPr marL="24384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4pPr>
      <a:lvl5pPr marL="30480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5pPr>
      <a:lvl6pPr marL="36576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6pPr>
      <a:lvl7pPr marL="42672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7pPr>
      <a:lvl8pPr marL="48768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8pPr>
      <a:lvl9pPr marL="54864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1pPr>
      <a:lvl2pPr marL="0" marR="0" indent="228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2pPr>
      <a:lvl3pPr marL="0" marR="0" indent="457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3pPr>
      <a:lvl4pPr marL="0" marR="0" indent="685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4pPr>
      <a:lvl5pPr marL="0" marR="0" indent="9144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5pPr>
      <a:lvl6pPr marL="0" marR="0" indent="11430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6pPr>
      <a:lvl7pPr marL="0" marR="0" indent="1371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7pPr>
      <a:lvl8pPr marL="0" marR="0" indent="1600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8pPr>
      <a:lvl9pPr marL="0" marR="0" indent="1828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1.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1.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image" Target="../media/image7.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1.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image1.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image" Target="../media/image1.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image" Target="../media/image1.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image" Target="../media/image1.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image" Target="../media/image1.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 Id="rId3" Type="http://schemas.openxmlformats.org/officeDocument/2006/relationships/image" Target="../media/image1.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 Id="rId3" Type="http://schemas.openxmlformats.org/officeDocument/2006/relationships/image" Target="../media/image1.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 Id="rId3" Type="http://schemas.openxmlformats.org/officeDocument/2006/relationships/image" Target="../media/image1.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s://www.indeed.com/career-advice/career-development/how-to-write-a-smart-goal" TargetMode="External"/><Relationship Id="rId3" Type="http://schemas.openxmlformats.org/officeDocument/2006/relationships/hyperlink" Target="https://woopmylife.org/en/home" TargetMode="External"/></Relationships>

</file>

<file path=ppt/slides/_rels/slide1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1" name="Week 8"/>
          <p:cNvSpPr txBox="1"/>
          <p:nvPr>
            <p:ph type="ctrTitle"/>
          </p:nvPr>
        </p:nvSpPr>
        <p:spPr>
          <a:prstGeom prst="rect">
            <a:avLst/>
          </a:prstGeom>
        </p:spPr>
        <p:txBody>
          <a:bodyPr/>
          <a:lstStyle/>
          <a:p>
            <a:pPr/>
            <a:r>
              <a:t>Week 8</a:t>
            </a:r>
          </a:p>
        </p:txBody>
      </p:sp>
      <p:sp>
        <p:nvSpPr>
          <p:cNvPr id="122" name="Recovering a Sense of Strength"/>
          <p:cNvSpPr txBox="1"/>
          <p:nvPr>
            <p:ph type="subTitle" sz="quarter" idx="1"/>
          </p:nvPr>
        </p:nvSpPr>
        <p:spPr>
          <a:prstGeom prst="rect">
            <a:avLst/>
          </a:prstGeom>
        </p:spPr>
        <p:txBody>
          <a:bodyPr/>
          <a:lstStyle/>
          <a:p>
            <a:pPr/>
            <a:r>
              <a:t>Recovering a Sense of Strength</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 name="Julia Cameron"/>
          <p:cNvSpPr txBox="1"/>
          <p:nvPr>
            <p:ph type="body" idx="21"/>
          </p:nvPr>
        </p:nvSpPr>
        <p:spPr>
          <a:xfrm>
            <a:off x="2381250" y="9610340"/>
            <a:ext cx="19634201" cy="647701"/>
          </a:xfrm>
          <a:prstGeom prst="rect">
            <a:avLst/>
          </a:prstGeom>
        </p:spPr>
        <p:txBody>
          <a:bodyPr/>
          <a:lstStyle/>
          <a:p>
            <a:pPr/>
            <a:r>
              <a:t>Julia Cameron</a:t>
            </a:r>
          </a:p>
        </p:txBody>
      </p:sp>
      <p:sp>
        <p:nvSpPr>
          <p:cNvPr id="125" name="“This week tackles another major creative block: time. You will explore the ways in which you have used your perception of time to preclude taking creative risks. You will identify immediate and practical changes you can make in your current life. You wi"/>
          <p:cNvSpPr txBox="1"/>
          <p:nvPr>
            <p:ph type="body" idx="22"/>
          </p:nvPr>
        </p:nvSpPr>
        <p:spPr>
          <a:xfrm>
            <a:off x="2387600" y="4140199"/>
            <a:ext cx="19621500" cy="4673601"/>
          </a:xfrm>
          <a:prstGeom prst="rect">
            <a:avLst/>
          </a:prstGeom>
        </p:spPr>
        <p:txBody>
          <a:bodyPr/>
          <a:lstStyle/>
          <a:p>
            <a:pPr/>
            <a:r>
              <a:t>“This week tackles another major creative block: time. You will explore the ways in which you have used your perception of time to preclude taking creative risks. You will identify immediate and practical changes you can make in your current life. You will excavate the early conditioning that may have encouraged you to settle for far less than you desire creatively.”</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7" name="early patterning"/>
          <p:cNvSpPr txBox="1"/>
          <p:nvPr>
            <p:ph type="title"/>
          </p:nvPr>
        </p:nvSpPr>
        <p:spPr>
          <a:xfrm>
            <a:off x="1549399" y="-542541"/>
            <a:ext cx="21285201" cy="2857501"/>
          </a:xfrm>
          <a:prstGeom prst="rect">
            <a:avLst/>
          </a:prstGeom>
        </p:spPr>
        <p:txBody>
          <a:bodyPr/>
          <a:lstStyle>
            <a:lvl1pPr>
              <a:defRPr spc="390" sz="7800"/>
            </a:lvl1pPr>
          </a:lstStyle>
          <a:p>
            <a:pPr/>
            <a:r>
              <a:t>early patterning</a:t>
            </a:r>
          </a:p>
        </p:txBody>
      </p:sp>
      <p:sp>
        <p:nvSpPr>
          <p:cNvPr id="128" name="As a kid, my dad thought my art was…  That made me feel……"/>
          <p:cNvSpPr txBox="1"/>
          <p:nvPr>
            <p:ph type="body" sz="half" idx="1"/>
          </p:nvPr>
        </p:nvSpPr>
        <p:spPr>
          <a:xfrm>
            <a:off x="761912" y="3123694"/>
            <a:ext cx="11406995" cy="10110212"/>
          </a:xfrm>
          <a:prstGeom prst="rect">
            <a:avLst/>
          </a:prstGeom>
        </p:spPr>
        <p:txBody>
          <a:bodyPr/>
          <a:lstStyle/>
          <a:p>
            <a:pPr marL="139446" indent="-139446" defTabSz="503555">
              <a:lnSpc>
                <a:spcPct val="100000"/>
              </a:lnSpc>
              <a:spcBef>
                <a:spcPts val="4400"/>
              </a:spcBef>
              <a:buSzPct val="100000"/>
              <a:buAutoNum type="arabicPeriod" startAt="1"/>
              <a:defRPr sz="3050">
                <a:effectLst>
                  <a:outerShdw sx="100000" sy="100000" kx="0" ky="0" algn="b" rotWithShape="0" blurRad="15494" dist="7747" dir="0">
                    <a:srgbClr val="FFFFFF">
                      <a:alpha val="45000"/>
                    </a:srgbClr>
                  </a:outerShdw>
                </a:effectLst>
              </a:defRPr>
            </a:pPr>
            <a:r>
              <a:t> As a kid, my dad thought my art was…  That made me feel…    </a:t>
            </a:r>
          </a:p>
          <a:p>
            <a:pPr marL="139446" indent="-139446" defTabSz="503555">
              <a:lnSpc>
                <a:spcPct val="100000"/>
              </a:lnSpc>
              <a:spcBef>
                <a:spcPts val="4400"/>
              </a:spcBef>
              <a:buSzPct val="100000"/>
              <a:buAutoNum type="arabicPeriod" startAt="1"/>
              <a:defRPr sz="3050">
                <a:effectLst>
                  <a:outerShdw sx="100000" sy="100000" kx="0" ky="0" algn="b" rotWithShape="0" blurRad="15494" dist="7747" dir="0">
                    <a:srgbClr val="FFFFFF">
                      <a:alpha val="45000"/>
                    </a:srgbClr>
                  </a:outerShdw>
                </a:effectLst>
              </a:defRPr>
            </a:pPr>
            <a:r>
              <a:t> I remember one time when he…  </a:t>
            </a:r>
          </a:p>
          <a:p>
            <a:pPr marL="139446" indent="-139446" defTabSz="503555">
              <a:lnSpc>
                <a:spcPct val="100000"/>
              </a:lnSpc>
              <a:spcBef>
                <a:spcPts val="4400"/>
              </a:spcBef>
              <a:buSzPct val="100000"/>
              <a:buAutoNum type="arabicPeriod" startAt="1"/>
              <a:defRPr sz="3050">
                <a:effectLst>
                  <a:outerShdw sx="100000" sy="100000" kx="0" ky="0" algn="b" rotWithShape="0" blurRad="15494" dist="7747" dir="0">
                    <a:srgbClr val="FFFFFF">
                      <a:alpha val="45000"/>
                    </a:srgbClr>
                  </a:outerShdw>
                </a:effectLst>
              </a:defRPr>
            </a:pPr>
            <a:r>
              <a:t> I felt very… and … about that. I never forgot it. </a:t>
            </a:r>
          </a:p>
          <a:p>
            <a:pPr marL="139446" indent="-139446" defTabSz="503555">
              <a:lnSpc>
                <a:spcPct val="100000"/>
              </a:lnSpc>
              <a:spcBef>
                <a:spcPts val="4400"/>
              </a:spcBef>
              <a:buSzPct val="100000"/>
              <a:buAutoNum type="arabicPeriod" startAt="1"/>
              <a:defRPr sz="3050">
                <a:effectLst>
                  <a:outerShdw sx="100000" sy="100000" kx="0" ky="0" algn="b" rotWithShape="0" blurRad="15494" dist="7747" dir="0">
                    <a:srgbClr val="FFFFFF">
                      <a:alpha val="45000"/>
                    </a:srgbClr>
                  </a:outerShdw>
                </a:effectLst>
              </a:defRPr>
            </a:pPr>
            <a:r>
              <a:t> As a kid, my mother taught me that my daydreaming was…</a:t>
            </a:r>
          </a:p>
          <a:p>
            <a:pPr marL="139446" indent="-139446" defTabSz="503555">
              <a:lnSpc>
                <a:spcPct val="100000"/>
              </a:lnSpc>
              <a:spcBef>
                <a:spcPts val="4400"/>
              </a:spcBef>
              <a:buSzPct val="100000"/>
              <a:buAutoNum type="arabicPeriod" startAt="1"/>
              <a:defRPr sz="3050">
                <a:effectLst>
                  <a:outerShdw sx="100000" sy="100000" kx="0" ky="0" algn="b" rotWithShape="0" blurRad="15494" dist="7747" dir="0">
                    <a:srgbClr val="FFFFFF">
                      <a:alpha val="45000"/>
                    </a:srgbClr>
                  </a:outerShdw>
                </a:effectLst>
              </a:defRPr>
            </a:pPr>
            <a:r>
              <a:t> I remember she’d tell me to snap out of it by reminding me… </a:t>
            </a:r>
          </a:p>
          <a:p>
            <a:pPr marL="139446" indent="-139446" defTabSz="503555">
              <a:lnSpc>
                <a:spcPct val="100000"/>
              </a:lnSpc>
              <a:spcBef>
                <a:spcPts val="4400"/>
              </a:spcBef>
              <a:buSzPct val="100000"/>
              <a:buAutoNum type="arabicPeriod" startAt="1"/>
              <a:defRPr sz="3050">
                <a:effectLst>
                  <a:outerShdw sx="100000" sy="100000" kx="0" ky="0" algn="b" rotWithShape="0" blurRad="15494" dist="7747" dir="0">
                    <a:srgbClr val="FFFFFF">
                      <a:alpha val="45000"/>
                    </a:srgbClr>
                  </a:outerShdw>
                </a:effectLst>
              </a:defRPr>
            </a:pPr>
            <a:r>
              <a:t> The person I remember who believed in me was…</a:t>
            </a:r>
          </a:p>
          <a:p>
            <a:pPr marL="139446" indent="-139446" defTabSz="503555">
              <a:lnSpc>
                <a:spcPct val="100000"/>
              </a:lnSpc>
              <a:spcBef>
                <a:spcPts val="4400"/>
              </a:spcBef>
              <a:buSzPct val="100000"/>
              <a:buAutoNum type="arabicPeriod" startAt="1"/>
              <a:defRPr sz="3050">
                <a:effectLst>
                  <a:outerShdw sx="100000" sy="100000" kx="0" ky="0" algn="b" rotWithShape="0" blurRad="15494" dist="7747" dir="0">
                    <a:srgbClr val="FFFFFF">
                      <a:alpha val="45000"/>
                    </a:srgbClr>
                  </a:outerShdw>
                </a:effectLst>
              </a:defRPr>
            </a:pPr>
            <a:r>
              <a:t> I remember one time when… </a:t>
            </a:r>
          </a:p>
          <a:p>
            <a:pPr marL="139446" indent="-139446" defTabSz="503555">
              <a:lnSpc>
                <a:spcPct val="100000"/>
              </a:lnSpc>
              <a:spcBef>
                <a:spcPts val="4400"/>
              </a:spcBef>
              <a:buSzPct val="100000"/>
              <a:buAutoNum type="arabicPeriod" startAt="1"/>
              <a:defRPr sz="3050">
                <a:effectLst>
                  <a:outerShdw sx="100000" sy="100000" kx="0" ky="0" algn="b" rotWithShape="0" blurRad="15494" dist="7747" dir="0">
                    <a:srgbClr val="FFFFFF">
                      <a:alpha val="45000"/>
                    </a:srgbClr>
                  </a:outerShdw>
                </a:effectLst>
              </a:defRPr>
            </a:pPr>
            <a:r>
              <a:t> I felt… and …. about that. I never forgot it. </a:t>
            </a:r>
          </a:p>
          <a:p>
            <a:pPr marL="139446" indent="-139446" defTabSz="503555">
              <a:lnSpc>
                <a:spcPct val="100000"/>
              </a:lnSpc>
              <a:spcBef>
                <a:spcPts val="4400"/>
              </a:spcBef>
              <a:buSzPct val="100000"/>
              <a:buAutoNum type="arabicPeriod" startAt="1"/>
              <a:defRPr sz="3050">
                <a:effectLst>
                  <a:outerShdw sx="100000" sy="100000" kx="0" ky="0" algn="b" rotWithShape="0" blurRad="15494" dist="7747" dir="0">
                    <a:srgbClr val="FFFFFF">
                      <a:alpha val="45000"/>
                    </a:srgbClr>
                  </a:outerShdw>
                </a:effectLst>
              </a:defRPr>
            </a:pPr>
            <a:r>
              <a:t> The thing that ruined my chance to be an artist was…</a:t>
            </a:r>
          </a:p>
          <a:p>
            <a:pPr marL="139446" indent="-139446" defTabSz="503555">
              <a:lnSpc>
                <a:spcPct val="100000"/>
              </a:lnSpc>
              <a:spcBef>
                <a:spcPts val="4400"/>
              </a:spcBef>
              <a:buSzPct val="100000"/>
              <a:buAutoNum type="arabicPeriod" startAt="1"/>
              <a:defRPr sz="3050">
                <a:effectLst>
                  <a:outerShdw sx="100000" sy="100000" kx="0" ky="0" algn="b" rotWithShape="0" blurRad="15494" dist="7747" dir="0">
                    <a:srgbClr val="FFFFFF">
                      <a:alpha val="45000"/>
                    </a:srgbClr>
                  </a:outerShdw>
                </a:effectLst>
              </a:defRPr>
            </a:pPr>
            <a:r>
              <a:t> The negative lesson I got from that, which was logical but I still believe, is that I can’t… and be an artist</a:t>
            </a:r>
          </a:p>
        </p:txBody>
      </p:sp>
      <p:sp>
        <p:nvSpPr>
          <p:cNvPr id="129" name="“The following questions are aimed at helping you retrieve and decipher your own conditioning.  Some of them may seem not to apply. Write about whatever they trigger for you.”"/>
          <p:cNvSpPr txBox="1"/>
          <p:nvPr/>
        </p:nvSpPr>
        <p:spPr>
          <a:xfrm>
            <a:off x="1214981" y="1775670"/>
            <a:ext cx="21954039" cy="939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609599" indent="-609599">
              <a:spcBef>
                <a:spcPts val="7300"/>
              </a:spcBef>
              <a:buSzPct val="35000"/>
              <a:buBlip>
                <a:blip r:embed="rId2"/>
              </a:buBlip>
              <a:defRPr sz="2600">
                <a:solidFill>
                  <a:srgbClr val="FBF9E7"/>
                </a:solidFill>
              </a:defRPr>
            </a:pPr>
            <a:r>
              <a:t>“The following questions are aimed at helping you retrieve and decipher your own conditioning. </a:t>
            </a:r>
            <a:br/>
            <a:r>
              <a:t>Some of them may seem not to apply. Write about </a:t>
            </a:r>
            <a:r>
              <a:rPr i="1"/>
              <a:t>whatever</a:t>
            </a:r>
            <a:r>
              <a:t> they trigger for you.” </a:t>
            </a:r>
          </a:p>
        </p:txBody>
      </p:sp>
      <p:sp>
        <p:nvSpPr>
          <p:cNvPr id="130" name="When I was little, I learned that… and … were big sins that I particularly had to watch out for.…"/>
          <p:cNvSpPr txBox="1"/>
          <p:nvPr/>
        </p:nvSpPr>
        <p:spPr>
          <a:xfrm>
            <a:off x="12279361" y="3123694"/>
            <a:ext cx="11859955" cy="1011021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marL="134873" indent="-134873" algn="l" defTabSz="487044">
              <a:lnSpc>
                <a:spcPct val="100000"/>
              </a:lnSpc>
              <a:spcBef>
                <a:spcPts val="4300"/>
              </a:spcBef>
              <a:buSzPct val="100000"/>
              <a:buAutoNum type="arabicPeriod" startAt="11"/>
              <a:defRPr sz="2949">
                <a:effectLst>
                  <a:outerShdw sx="100000" sy="100000" kx="0" ky="0" algn="b" rotWithShape="0" blurRad="14985" dist="7492" dir="0">
                    <a:srgbClr val="FFFFFF">
                      <a:alpha val="45000"/>
                    </a:srgbClr>
                  </a:outerShdw>
                </a:effectLst>
              </a:defRPr>
            </a:pPr>
            <a:r>
              <a:t> When I was little, I learned that… and … were big sins that I particularly had to watch out for.</a:t>
            </a:r>
          </a:p>
          <a:p>
            <a:pPr marL="134873" indent="-134873" algn="l" defTabSz="487044">
              <a:lnSpc>
                <a:spcPct val="100000"/>
              </a:lnSpc>
              <a:spcBef>
                <a:spcPts val="4300"/>
              </a:spcBef>
              <a:buSzPct val="100000"/>
              <a:buAutoNum type="arabicPeriod" startAt="11"/>
              <a:defRPr sz="2949">
                <a:effectLst>
                  <a:outerShdw sx="100000" sy="100000" kx="0" ky="0" algn="b" rotWithShape="0" blurRad="14985" dist="7492" dir="0">
                    <a:srgbClr val="FFFFFF">
                      <a:alpha val="45000"/>
                    </a:srgbClr>
                  </a:outerShdw>
                </a:effectLst>
              </a:defRPr>
            </a:pPr>
            <a:r>
              <a:t>I grew up thinking artists were… people. </a:t>
            </a:r>
          </a:p>
          <a:p>
            <a:pPr marL="134873" indent="-134873" algn="l" defTabSz="487044">
              <a:lnSpc>
                <a:spcPct val="100000"/>
              </a:lnSpc>
              <a:spcBef>
                <a:spcPts val="4300"/>
              </a:spcBef>
              <a:buSzPct val="100000"/>
              <a:buAutoNum type="arabicPeriod" startAt="11"/>
              <a:defRPr sz="2949">
                <a:effectLst>
                  <a:outerShdw sx="100000" sy="100000" kx="0" ky="0" algn="b" rotWithShape="0" blurRad="14985" dist="7492" dir="0">
                    <a:srgbClr val="FFFFFF">
                      <a:alpha val="45000"/>
                    </a:srgbClr>
                  </a:outerShdw>
                </a:effectLst>
              </a:defRPr>
            </a:pPr>
            <a:r>
              <a:t>The teacher who shipwrecked my confidence was…</a:t>
            </a:r>
          </a:p>
          <a:p>
            <a:pPr marL="134873" indent="-134873" algn="l" defTabSz="487044">
              <a:lnSpc>
                <a:spcPct val="100000"/>
              </a:lnSpc>
              <a:spcBef>
                <a:spcPts val="4300"/>
              </a:spcBef>
              <a:buSzPct val="100000"/>
              <a:buAutoNum type="arabicPeriod" startAt="11"/>
              <a:defRPr sz="2949">
                <a:effectLst>
                  <a:outerShdw sx="100000" sy="100000" kx="0" ky="0" algn="b" rotWithShape="0" blurRad="14985" dist="7492" dir="0">
                    <a:srgbClr val="FFFFFF">
                      <a:alpha val="45000"/>
                    </a:srgbClr>
                  </a:outerShdw>
                </a:effectLst>
              </a:defRPr>
            </a:pPr>
            <a:r>
              <a:t>I was told…</a:t>
            </a:r>
          </a:p>
          <a:p>
            <a:pPr marL="134873" indent="-134873" algn="l" defTabSz="487044">
              <a:lnSpc>
                <a:spcPct val="100000"/>
              </a:lnSpc>
              <a:spcBef>
                <a:spcPts val="4300"/>
              </a:spcBef>
              <a:buSzPct val="100000"/>
              <a:buAutoNum type="arabicPeriod" startAt="11"/>
              <a:defRPr sz="2949">
                <a:effectLst>
                  <a:outerShdw sx="100000" sy="100000" kx="0" ky="0" algn="b" rotWithShape="0" blurRad="14985" dist="7492" dir="0">
                    <a:srgbClr val="FFFFFF">
                      <a:alpha val="45000"/>
                    </a:srgbClr>
                  </a:outerShdw>
                </a:effectLst>
              </a:defRPr>
            </a:pPr>
            <a:r>
              <a:t> I believed this teacher because…</a:t>
            </a:r>
          </a:p>
          <a:p>
            <a:pPr marL="134873" indent="-134873" algn="l" defTabSz="487044">
              <a:lnSpc>
                <a:spcPct val="100000"/>
              </a:lnSpc>
              <a:spcBef>
                <a:spcPts val="4300"/>
              </a:spcBef>
              <a:buSzPct val="100000"/>
              <a:buAutoNum type="arabicPeriod" startAt="11"/>
              <a:defRPr sz="2949">
                <a:effectLst>
                  <a:outerShdw sx="100000" sy="100000" kx="0" ky="0" algn="b" rotWithShape="0" blurRad="14985" dist="7492" dir="0">
                    <a:srgbClr val="FFFFFF">
                      <a:alpha val="45000"/>
                    </a:srgbClr>
                  </a:outerShdw>
                </a:effectLst>
              </a:defRPr>
            </a:pPr>
            <a:r>
              <a:t> The mentor who have me a good role model was…</a:t>
            </a:r>
          </a:p>
          <a:p>
            <a:pPr marL="134873" indent="-134873" algn="l" defTabSz="487044">
              <a:lnSpc>
                <a:spcPct val="100000"/>
              </a:lnSpc>
              <a:spcBef>
                <a:spcPts val="4300"/>
              </a:spcBef>
              <a:buSzPct val="100000"/>
              <a:buAutoNum type="arabicPeriod" startAt="11"/>
              <a:defRPr sz="2949">
                <a:effectLst>
                  <a:outerShdw sx="100000" sy="100000" kx="0" ky="0" algn="b" rotWithShape="0" blurRad="14985" dist="7492" dir="0">
                    <a:srgbClr val="FFFFFF">
                      <a:alpha val="45000"/>
                    </a:srgbClr>
                  </a:outerShdw>
                </a:effectLst>
              </a:defRPr>
            </a:pPr>
            <a:r>
              <a:t> When people say I have talent I think they want to…</a:t>
            </a:r>
          </a:p>
          <a:p>
            <a:pPr marL="134873" indent="-134873" algn="l" defTabSz="487044">
              <a:lnSpc>
                <a:spcPct val="100000"/>
              </a:lnSpc>
              <a:spcBef>
                <a:spcPts val="4300"/>
              </a:spcBef>
              <a:buSzPct val="100000"/>
              <a:buAutoNum type="arabicPeriod" startAt="11"/>
              <a:defRPr sz="2949">
                <a:effectLst>
                  <a:outerShdw sx="100000" sy="100000" kx="0" ky="0" algn="b" rotWithShape="0" blurRad="14985" dist="7492" dir="0">
                    <a:srgbClr val="FFFFFF">
                      <a:alpha val="45000"/>
                    </a:srgbClr>
                  </a:outerShdw>
                </a:effectLst>
              </a:defRPr>
            </a:pPr>
            <a:r>
              <a:t> The thing is, I am suspicious that…</a:t>
            </a:r>
          </a:p>
          <a:p>
            <a:pPr marL="134873" indent="-134873" algn="l" defTabSz="487044">
              <a:lnSpc>
                <a:spcPct val="100000"/>
              </a:lnSpc>
              <a:spcBef>
                <a:spcPts val="4300"/>
              </a:spcBef>
              <a:buSzPct val="100000"/>
              <a:buAutoNum type="arabicPeriod" startAt="11"/>
              <a:defRPr sz="2949">
                <a:effectLst>
                  <a:outerShdw sx="100000" sy="100000" kx="0" ky="0" algn="b" rotWithShape="0" blurRad="14985" dist="7492" dir="0">
                    <a:srgbClr val="FFFFFF">
                      <a:alpha val="45000"/>
                    </a:srgbClr>
                  </a:outerShdw>
                </a:effectLst>
              </a:defRPr>
            </a:pPr>
            <a:r>
              <a:t> I just can’t believe that… </a:t>
            </a:r>
          </a:p>
          <a:p>
            <a:pPr marL="134873" indent="-134873" algn="l" defTabSz="487044">
              <a:lnSpc>
                <a:spcPct val="100000"/>
              </a:lnSpc>
              <a:spcBef>
                <a:spcPts val="4300"/>
              </a:spcBef>
              <a:buSzPct val="100000"/>
              <a:buAutoNum type="arabicPeriod" startAt="11"/>
              <a:defRPr sz="2949">
                <a:effectLst>
                  <a:outerShdw sx="100000" sy="100000" kx="0" ky="0" algn="b" rotWithShape="0" blurRad="14985" dist="7492" dir="0">
                    <a:srgbClr val="FFFFFF">
                      <a:alpha val="45000"/>
                    </a:srgbClr>
                  </a:outerShdw>
                </a:effectLst>
              </a:defRPr>
            </a:pPr>
            <a:r>
              <a:t> If I believe I am really talented, then I am mad as hell at… and … and… and… and…. </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2" name="survivor.jpg" descr="survivor.jpg"/>
          <p:cNvPicPr>
            <a:picLocks noChangeAspect="0"/>
          </p:cNvPicPr>
          <p:nvPr>
            <p:ph type="pic" idx="21"/>
          </p:nvPr>
        </p:nvPicPr>
        <p:blipFill>
          <a:blip r:embed="rId2">
            <a:extLst/>
          </a:blip>
          <a:stretch>
            <a:fillRect/>
          </a:stretch>
        </p:blipFill>
        <p:spPr>
          <a:xfrm>
            <a:off x="14345594" y="4237405"/>
            <a:ext cx="8458201" cy="8073290"/>
          </a:xfrm>
          <a:prstGeom prst="rect">
            <a:avLst/>
          </a:prstGeom>
        </p:spPr>
      </p:pic>
      <p:sp>
        <p:nvSpPr>
          <p:cNvPr id="133" name="survival"/>
          <p:cNvSpPr txBox="1"/>
          <p:nvPr>
            <p:ph type="title"/>
          </p:nvPr>
        </p:nvSpPr>
        <p:spPr>
          <a:prstGeom prst="rect">
            <a:avLst/>
          </a:prstGeom>
        </p:spPr>
        <p:txBody>
          <a:bodyPr/>
          <a:lstStyle/>
          <a:p>
            <a:pPr/>
            <a:r>
              <a:t>survival</a:t>
            </a:r>
          </a:p>
        </p:txBody>
      </p:sp>
      <p:sp>
        <p:nvSpPr>
          <p:cNvPr id="134" name="“One of the most difficult tasks an artist must face is a primal one: artistic survival.”…"/>
          <p:cNvSpPr txBox="1"/>
          <p:nvPr>
            <p:ph type="body" sz="half" idx="1"/>
          </p:nvPr>
        </p:nvSpPr>
        <p:spPr>
          <a:xfrm>
            <a:off x="1524000" y="3898900"/>
            <a:ext cx="12333678" cy="8750300"/>
          </a:xfrm>
          <a:prstGeom prst="rect">
            <a:avLst/>
          </a:prstGeom>
        </p:spPr>
        <p:txBody>
          <a:bodyPr/>
          <a:lstStyle/>
          <a:p>
            <a:pPr marL="395731" indent="-395731" defTabSz="627379">
              <a:spcBef>
                <a:spcPts val="3800"/>
              </a:spcBef>
              <a:buBlip>
                <a:blip r:embed="rId3"/>
              </a:buBlip>
              <a:defRPr sz="3343">
                <a:effectLst>
                  <a:outerShdw sx="100000" sy="100000" kx="0" ky="0" algn="b" rotWithShape="0" blurRad="19304" dist="9652" dir="0">
                    <a:srgbClr val="FFFFFF">
                      <a:alpha val="45000"/>
                    </a:srgbClr>
                  </a:outerShdw>
                </a:effectLst>
              </a:defRPr>
            </a:pPr>
            <a:r>
              <a:t>“One of the most difficult tasks an artist must face is a primal one: artistic survival.” </a:t>
            </a:r>
          </a:p>
          <a:p>
            <a:pPr marL="395731" indent="-395731" defTabSz="627379">
              <a:spcBef>
                <a:spcPts val="3800"/>
              </a:spcBef>
              <a:buBlip>
                <a:blip r:embed="rId3"/>
              </a:buBlip>
              <a:defRPr sz="3343">
                <a:effectLst>
                  <a:outerShdw sx="100000" sy="100000" kx="0" ky="0" algn="b" rotWithShape="0" blurRad="19304" dist="9652" dir="0">
                    <a:srgbClr val="FFFFFF">
                      <a:alpha val="45000"/>
                    </a:srgbClr>
                  </a:outerShdw>
                </a:effectLst>
              </a:defRPr>
            </a:pPr>
            <a:r>
              <a:t>“All artists must learn the art of surviving loss: loss of hope, loss of face, loss of money, loss of self-belief.” </a:t>
            </a:r>
          </a:p>
          <a:p>
            <a:pPr marL="395731" indent="-395731" defTabSz="627379">
              <a:spcBef>
                <a:spcPts val="3800"/>
              </a:spcBef>
              <a:buBlip>
                <a:blip r:embed="rId3"/>
              </a:buBlip>
              <a:defRPr sz="3343">
                <a:effectLst>
                  <a:outerShdw sx="100000" sy="100000" kx="0" ky="0" algn="b" rotWithShape="0" blurRad="19304" dist="9652" dir="0">
                    <a:srgbClr val="FFFFFF">
                      <a:alpha val="45000"/>
                    </a:srgbClr>
                  </a:outerShdw>
                </a:effectLst>
              </a:defRPr>
            </a:pPr>
            <a:r>
              <a:t>“In addition to our many gains, we inevitably suffer these losses in an artistic career.”</a:t>
            </a:r>
          </a:p>
          <a:p>
            <a:pPr marL="395731" indent="-395731" defTabSz="627379">
              <a:spcBef>
                <a:spcPts val="3800"/>
              </a:spcBef>
              <a:buBlip>
                <a:blip r:embed="rId3"/>
              </a:buBlip>
              <a:defRPr sz="3343">
                <a:effectLst>
                  <a:outerShdw sx="100000" sy="100000" kx="0" ky="0" algn="b" rotWithShape="0" blurRad="19304" dist="9652" dir="0">
                    <a:srgbClr val="FFFFFF">
                      <a:alpha val="45000"/>
                    </a:srgbClr>
                  </a:outerShdw>
                </a:effectLst>
              </a:defRPr>
            </a:pPr>
            <a:r>
              <a:t>“Artistic losses can be turned into artistic gains and strengths.” </a:t>
            </a:r>
          </a:p>
          <a:p>
            <a:pPr marL="395731" indent="-395731" defTabSz="627379">
              <a:spcBef>
                <a:spcPts val="3800"/>
              </a:spcBef>
              <a:buBlip>
                <a:blip r:embed="rId3"/>
              </a:buBlip>
              <a:defRPr sz="3343">
                <a:effectLst>
                  <a:outerShdw sx="100000" sy="100000" kx="0" ky="0" algn="b" rotWithShape="0" blurRad="19304" dist="9652" dir="0">
                    <a:srgbClr val="FFFFFF">
                      <a:alpha val="45000"/>
                    </a:srgbClr>
                  </a:outerShdw>
                </a:effectLst>
              </a:defRPr>
            </a:pPr>
            <a:r>
              <a:t>“…in order to move through loss and beyond it, we must acknowledge it and share it. Because artistic losses are seldom openly acknowledged or mourned, they become artistic scar tissue that blocks artistic growth.”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34">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3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3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3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34">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34">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34" grpId="1"/>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6" name="Untitled design.png" descr="Untitled design.png"/>
          <p:cNvPicPr>
            <a:picLocks noChangeAspect="0"/>
          </p:cNvPicPr>
          <p:nvPr>
            <p:ph type="pic" idx="21"/>
          </p:nvPr>
        </p:nvPicPr>
        <p:blipFill>
          <a:blip r:embed="rId2">
            <a:extLst/>
          </a:blip>
          <a:stretch>
            <a:fillRect/>
          </a:stretch>
        </p:blipFill>
        <p:spPr>
          <a:xfrm>
            <a:off x="1543862" y="3854449"/>
            <a:ext cx="8458201" cy="8826501"/>
          </a:xfrm>
          <a:prstGeom prst="rect">
            <a:avLst/>
          </a:prstGeom>
        </p:spPr>
      </p:pic>
      <p:sp>
        <p:nvSpPr>
          <p:cNvPr id="137" name="survival"/>
          <p:cNvSpPr txBox="1"/>
          <p:nvPr>
            <p:ph type="title"/>
          </p:nvPr>
        </p:nvSpPr>
        <p:spPr>
          <a:prstGeom prst="rect">
            <a:avLst/>
          </a:prstGeom>
        </p:spPr>
        <p:txBody>
          <a:bodyPr/>
          <a:lstStyle/>
          <a:p>
            <a:pPr/>
            <a:r>
              <a:t>survival</a:t>
            </a:r>
          </a:p>
        </p:txBody>
      </p:sp>
      <p:sp>
        <p:nvSpPr>
          <p:cNvPr id="138" name="“Perhaps the most damaging form of artistic loss has to do with criticism. The artist within… is seldom hurt by truth… Ah-hah! is often the accompanying inner sound when a well-placed, accurate critical arrow makes it mark.”…"/>
          <p:cNvSpPr txBox="1"/>
          <p:nvPr>
            <p:ph type="body" sz="half" idx="1"/>
          </p:nvPr>
        </p:nvSpPr>
        <p:spPr>
          <a:xfrm>
            <a:off x="10973854" y="3892549"/>
            <a:ext cx="12333679" cy="8750301"/>
          </a:xfrm>
          <a:prstGeom prst="rect">
            <a:avLst/>
          </a:prstGeom>
        </p:spPr>
        <p:txBody>
          <a:bodyPr/>
          <a:lstStyle/>
          <a:p>
            <a:pPr marL="432180" indent="-432180" defTabSz="685165">
              <a:spcBef>
                <a:spcPts val="4200"/>
              </a:spcBef>
              <a:buBlip>
                <a:blip r:embed="rId3"/>
              </a:buBlip>
              <a:defRPr sz="3652">
                <a:effectLst>
                  <a:outerShdw sx="100000" sy="100000" kx="0" ky="0" algn="b" rotWithShape="0" blurRad="21082" dist="10541" dir="0">
                    <a:srgbClr val="FFFFFF">
                      <a:alpha val="45000"/>
                    </a:srgbClr>
                  </a:outerShdw>
                </a:effectLst>
              </a:defRPr>
            </a:pPr>
            <a:r>
              <a:t>“Perhaps the most damaging form of artistic loss has to do with criticism. The artist within… is seldom hurt by truth… </a:t>
            </a:r>
            <a:r>
              <a:rPr i="1"/>
              <a:t>Ah-hah! </a:t>
            </a:r>
            <a:r>
              <a:t>is often the accompanying inner sound when a well-placed, accurate critical arrow makes it mark.” </a:t>
            </a:r>
          </a:p>
          <a:p>
            <a:pPr marL="432180" indent="-432180" defTabSz="685165">
              <a:spcBef>
                <a:spcPts val="4200"/>
              </a:spcBef>
              <a:buBlip>
                <a:blip r:embed="rId3"/>
              </a:buBlip>
              <a:defRPr sz="3652">
                <a:effectLst>
                  <a:outerShdw sx="100000" sy="100000" kx="0" ky="0" algn="b" rotWithShape="0" blurRad="21082" dist="10541" dir="0">
                    <a:srgbClr val="FFFFFF">
                      <a:alpha val="45000"/>
                    </a:srgbClr>
                  </a:outerShdw>
                </a:effectLst>
              </a:defRPr>
            </a:pPr>
            <a:r>
              <a:t>“The criticism that damages… is the criticism—well-intentioned or ill—that contains no saving kernel of truth yet has a certain damning plausibility or an unassailable blanket judgement that cannot be rationally refuted.” </a:t>
            </a:r>
          </a:p>
          <a:p>
            <a:pPr marL="432180" indent="-432180" defTabSz="685165">
              <a:spcBef>
                <a:spcPts val="4200"/>
              </a:spcBef>
              <a:buBlip>
                <a:blip r:embed="rId3"/>
              </a:buBlip>
              <a:defRPr sz="3652">
                <a:effectLst>
                  <a:outerShdw sx="100000" sy="100000" kx="0" ky="0" algn="b" rotWithShape="0" blurRad="21082" dist="10541" dir="0">
                    <a:srgbClr val="FFFFFF">
                      <a:alpha val="45000"/>
                    </a:srgbClr>
                  </a:outerShdw>
                </a:effectLst>
              </a:defRPr>
            </a:pPr>
            <a:r>
              <a:t>The role of teachers in criticism: “There is a sacred trust inherent in the bond between teacher and student.” When the trust is broken, it is a deep betrayal.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38">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3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38">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38">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38" grpId="1"/>
    </p:bld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0" name="ivory tower.png" descr="ivory tower.png"/>
          <p:cNvPicPr>
            <a:picLocks noChangeAspect="0"/>
          </p:cNvPicPr>
          <p:nvPr>
            <p:ph type="pic" idx="21"/>
          </p:nvPr>
        </p:nvPicPr>
        <p:blipFill>
          <a:blip r:embed="rId2">
            <a:extLst/>
          </a:blip>
          <a:stretch>
            <a:fillRect/>
          </a:stretch>
        </p:blipFill>
        <p:spPr>
          <a:xfrm>
            <a:off x="14008100" y="3860800"/>
            <a:ext cx="8458200" cy="8826500"/>
          </a:xfrm>
          <a:prstGeom prst="rect">
            <a:avLst/>
          </a:prstGeom>
        </p:spPr>
      </p:pic>
      <p:sp>
        <p:nvSpPr>
          <p:cNvPr id="141" name="the ivory tower"/>
          <p:cNvSpPr txBox="1"/>
          <p:nvPr>
            <p:ph type="title"/>
          </p:nvPr>
        </p:nvSpPr>
        <p:spPr>
          <a:prstGeom prst="rect">
            <a:avLst/>
          </a:prstGeom>
        </p:spPr>
        <p:txBody>
          <a:bodyPr/>
          <a:lstStyle/>
          <a:p>
            <a:pPr/>
            <a:r>
              <a:t>the ivory tower</a:t>
            </a:r>
          </a:p>
        </p:txBody>
      </p:sp>
      <p:sp>
        <p:nvSpPr>
          <p:cNvPr id="142" name="“Creativity cannot be comfortably quantified in intellectual terms. But its very nature, creativity eschews such containment.”…"/>
          <p:cNvSpPr txBox="1"/>
          <p:nvPr>
            <p:ph type="body" sz="half" idx="1"/>
          </p:nvPr>
        </p:nvSpPr>
        <p:spPr>
          <a:xfrm>
            <a:off x="1524000" y="3898900"/>
            <a:ext cx="12333678" cy="8750300"/>
          </a:xfrm>
          <a:prstGeom prst="rect">
            <a:avLst/>
          </a:prstGeom>
        </p:spPr>
        <p:txBody>
          <a:bodyPr/>
          <a:lstStyle/>
          <a:p>
            <a:pPr marL="302005" indent="-302005" defTabSz="478790">
              <a:spcBef>
                <a:spcPts val="2900"/>
              </a:spcBef>
              <a:buBlip>
                <a:blip r:embed="rId3"/>
              </a:buBlip>
              <a:defRPr sz="2551">
                <a:effectLst>
                  <a:outerShdw sx="100000" sy="100000" kx="0" ky="0" algn="b" rotWithShape="0" blurRad="14732" dist="7366" dir="0">
                    <a:srgbClr val="FFFFFF">
                      <a:alpha val="45000"/>
                    </a:srgbClr>
                  </a:outerShdw>
                </a:effectLst>
              </a:defRPr>
            </a:pPr>
            <a:r>
              <a:t>“Creativity cannot be comfortably quantified in intellectual terms. But its very nature, creativity eschews such containment.” </a:t>
            </a:r>
          </a:p>
          <a:p>
            <a:pPr marL="302005" indent="-302005" defTabSz="478790">
              <a:spcBef>
                <a:spcPts val="2900"/>
              </a:spcBef>
              <a:buBlip>
                <a:blip r:embed="rId3"/>
              </a:buBlip>
              <a:defRPr sz="2551">
                <a:effectLst>
                  <a:outerShdw sx="100000" sy="100000" kx="0" ky="0" algn="b" rotWithShape="0" blurRad="14732" dist="7366" dir="0">
                    <a:srgbClr val="FFFFFF">
                      <a:alpha val="45000"/>
                    </a:srgbClr>
                  </a:outerShdw>
                </a:effectLst>
              </a:defRPr>
            </a:pPr>
            <a:r>
              <a:t>In an academic environment, student work is often only viewed in terms of its shortfalls — “…promising work is met with a volley of should-have-dones, could-have-dones, and might-have-dones, insted of being worked with as it is.” </a:t>
            </a:r>
          </a:p>
          <a:p>
            <a:pPr marL="302005" indent="-302005" defTabSz="478790">
              <a:spcBef>
                <a:spcPts val="2900"/>
              </a:spcBef>
              <a:buBlip>
                <a:blip r:embed="rId3"/>
              </a:buBlip>
              <a:defRPr sz="2551">
                <a:effectLst>
                  <a:outerShdw sx="100000" sy="100000" kx="0" ky="0" algn="b" rotWithShape="0" blurRad="14732" dist="7366" dir="0">
                    <a:srgbClr val="FFFFFF">
                      <a:alpha val="45000"/>
                    </a:srgbClr>
                  </a:outerShdw>
                </a:effectLst>
              </a:defRPr>
            </a:pPr>
            <a:r>
              <a:t>“For an artist, to become overly cerebral is to become crippled. This is not to say that artists lack rigor; rather, that artistic rigor is grounded differently than intellectual life usually admits.” </a:t>
            </a:r>
          </a:p>
          <a:p>
            <a:pPr marL="302005" indent="-302005" defTabSz="478790">
              <a:spcBef>
                <a:spcPts val="2900"/>
              </a:spcBef>
              <a:buBlip>
                <a:blip r:embed="rId3"/>
              </a:buBlip>
              <a:defRPr sz="2551">
                <a:effectLst>
                  <a:outerShdw sx="100000" sy="100000" kx="0" ky="0" algn="b" rotWithShape="0" blurRad="14732" dist="7366" dir="0">
                    <a:srgbClr val="FFFFFF">
                      <a:alpha val="45000"/>
                    </a:srgbClr>
                  </a:outerShdw>
                </a:effectLst>
              </a:defRPr>
            </a:pPr>
            <a:r>
              <a:t>Role of teachers: “as taller trees, let us not allow our darker critical powers unfettered play upon the seedling artists in our midst.” </a:t>
            </a:r>
          </a:p>
          <a:p>
            <a:pPr marL="302005" indent="-302005" defTabSz="478790">
              <a:spcBef>
                <a:spcPts val="2900"/>
              </a:spcBef>
              <a:buBlip>
                <a:blip r:embed="rId3"/>
              </a:buBlip>
              <a:defRPr sz="2551">
                <a:effectLst>
                  <a:outerShdw sx="100000" sy="100000" kx="0" ky="0" algn="b" rotWithShape="0" blurRad="14732" dist="7366" dir="0">
                    <a:srgbClr val="FFFFFF">
                      <a:alpha val="45000"/>
                    </a:srgbClr>
                  </a:outerShdw>
                </a:effectLst>
              </a:defRPr>
            </a:pPr>
            <a:r>
              <a:t>“In order to recover our sense of hope and the courage to create, we must acknowledge and mourn the scars that are blocking us. This process may seem both painstaking and petty, but it is a necessary right of passage.” </a:t>
            </a:r>
          </a:p>
          <a:p>
            <a:pPr marL="302005" indent="-302005" defTabSz="478790">
              <a:spcBef>
                <a:spcPts val="2900"/>
              </a:spcBef>
              <a:buBlip>
                <a:blip r:embed="rId3"/>
              </a:buBlip>
              <a:defRPr sz="2551">
                <a:effectLst>
                  <a:outerShdw sx="100000" sy="100000" kx="0" ky="0" algn="b" rotWithShape="0" blurRad="14732" dist="7366" dir="0">
                    <a:srgbClr val="FFFFFF">
                      <a:alpha val="45000"/>
                    </a:srgbClr>
                  </a:outerShdw>
                </a:effectLst>
              </a:defRPr>
            </a:pPr>
            <a:r>
              <a:t>“Just as a teenager must gain autonomy from an overbearing parent, so too an artist must regain autonomy from malignant artistic mentors.” </a:t>
            </a:r>
          </a:p>
        </p:txBody>
      </p:sp>
      <p:pic>
        <p:nvPicPr>
          <p:cNvPr id="143" name="mighty oak.png" descr="mighty oak.png"/>
          <p:cNvPicPr>
            <a:picLocks noChangeAspect="1"/>
          </p:cNvPicPr>
          <p:nvPr/>
        </p:nvPicPr>
        <p:blipFill>
          <a:blip r:embed="rId4">
            <a:extLst/>
          </a:blip>
          <a:stretch>
            <a:fillRect/>
          </a:stretch>
        </p:blipFill>
        <p:spPr>
          <a:xfrm>
            <a:off x="13945941" y="4670347"/>
            <a:ext cx="8582518" cy="7194706"/>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42">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4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4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4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42">
                                            <p:txEl>
                                              <p:pRg st="3" end="3"/>
                                            </p:txEl>
                                          </p:spTgt>
                                        </p:tgtEl>
                                        <p:attrNameLst>
                                          <p:attrName>style.visibility</p:attrName>
                                        </p:attrNameLst>
                                      </p:cBhvr>
                                      <p:to>
                                        <p:strVal val="visible"/>
                                      </p:to>
                                    </p:set>
                                  </p:childTnLst>
                                </p:cTn>
                              </p:par>
                            </p:childTnLst>
                          </p:cTn>
                        </p:par>
                        <p:par>
                          <p:cTn id="21" fill="hold">
                            <p:stCondLst>
                              <p:cond delay="0"/>
                            </p:stCondLst>
                            <p:childTnLst>
                              <p:par>
                                <p:cTn id="22" presetClass="exit" nodeType="afterEffect" presetSubtype="0" presetID="1" grpId="2" fill="hold">
                                  <p:stCondLst>
                                    <p:cond delay="0"/>
                                  </p:stCondLst>
                                  <p:iterate type="el" backwards="0">
                                    <p:tmAbs val="0"/>
                                  </p:iterate>
                                  <p:childTnLst>
                                    <p:set>
                                      <p:cBhvr>
                                        <p:cTn id="23" fill="hold">
                                          <p:stCondLst>
                                            <p:cond delay="0"/>
                                          </p:stCondLst>
                                        </p:cTn>
                                        <p:tgtEl>
                                          <p:spTgt spid="140"/>
                                        </p:tgtEl>
                                        <p:attrNameLst>
                                          <p:attrName>style.visibility</p:attrName>
                                        </p:attrNameLst>
                                      </p:cBhvr>
                                      <p:to>
                                        <p:strVal val="hidden"/>
                                      </p:to>
                                    </p:set>
                                  </p:childTnLst>
                                </p:cTn>
                              </p:par>
                            </p:childTnLst>
                          </p:cTn>
                        </p:par>
                        <p:par>
                          <p:cTn id="24" fill="hold">
                            <p:stCondLst>
                              <p:cond delay="0"/>
                            </p:stCondLst>
                            <p:childTnLst>
                              <p:par>
                                <p:cTn id="25" presetClass="entr" nodeType="afterEffect" presetSubtype="0" presetID="1" grpId="3" fill="hold">
                                  <p:stCondLst>
                                    <p:cond delay="0"/>
                                  </p:stCondLst>
                                  <p:iterate type="el" backwards="0">
                                    <p:tmAbs val="0"/>
                                  </p:iterate>
                                  <p:childTnLst>
                                    <p:set>
                                      <p:cBhvr>
                                        <p:cTn id="26" fill="hold"/>
                                        <p:tgtEl>
                                          <p:spTgt spid="14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Class="entr" nodeType="clickEffect" presetSubtype="0" presetID="1" grpId="1" fill="hold">
                                  <p:stCondLst>
                                    <p:cond delay="0"/>
                                  </p:stCondLst>
                                  <p:iterate type="el" backwards="0">
                                    <p:tmAbs val="0"/>
                                  </p:iterate>
                                  <p:childTnLst>
                                    <p:set>
                                      <p:cBhvr>
                                        <p:cTn id="30" fill="hold"/>
                                        <p:tgtEl>
                                          <p:spTgt spid="142">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Class="entr" nodeType="clickEffect" presetSubtype="0" presetID="1" grpId="1" fill="hold">
                                  <p:stCondLst>
                                    <p:cond delay="0"/>
                                  </p:stCondLst>
                                  <p:iterate type="el" backwards="0">
                                    <p:tmAbs val="0"/>
                                  </p:iterate>
                                  <p:childTnLst>
                                    <p:set>
                                      <p:cBhvr>
                                        <p:cTn id="34" fill="hold"/>
                                        <p:tgtEl>
                                          <p:spTgt spid="142">
                                            <p:txEl>
                                              <p:pRg st="5" end="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3" grpId="3"/>
      <p:bldP build="whole" bldLvl="1" animBg="1" rev="0" advAuto="0" spid="140" grpId="2"/>
      <p:bldP build="p" bldLvl="5" animBg="1" rev="0" advAuto="0" spid="142" grpId="1"/>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5" name="Untitled design.png" descr="Untitled design.png"/>
          <p:cNvPicPr>
            <a:picLocks noChangeAspect="0"/>
          </p:cNvPicPr>
          <p:nvPr>
            <p:ph type="pic" idx="21"/>
          </p:nvPr>
        </p:nvPicPr>
        <p:blipFill>
          <a:blip r:embed="rId2">
            <a:extLst/>
          </a:blip>
          <a:stretch>
            <a:fillRect/>
          </a:stretch>
        </p:blipFill>
        <p:spPr>
          <a:xfrm>
            <a:off x="14008100" y="3860800"/>
            <a:ext cx="8458200" cy="8826500"/>
          </a:xfrm>
          <a:prstGeom prst="rect">
            <a:avLst/>
          </a:prstGeom>
        </p:spPr>
      </p:pic>
      <p:sp>
        <p:nvSpPr>
          <p:cNvPr id="146" name="the ivory tower"/>
          <p:cNvSpPr txBox="1"/>
          <p:nvPr>
            <p:ph type="title"/>
          </p:nvPr>
        </p:nvSpPr>
        <p:spPr>
          <a:prstGeom prst="rect">
            <a:avLst/>
          </a:prstGeom>
        </p:spPr>
        <p:txBody>
          <a:bodyPr/>
          <a:lstStyle/>
          <a:p>
            <a:pPr/>
            <a:r>
              <a:t>the ivory tower</a:t>
            </a:r>
          </a:p>
        </p:txBody>
      </p:sp>
      <p:sp>
        <p:nvSpPr>
          <p:cNvPr id="147" name="“Like the career of any athlete, an artist’s life will have its injuries. These go with the game. The trick is to survive them, to learn how to let yourself heal… Give yourself the dignity of admitting your artistic wounds. That is the first step in heal"/>
          <p:cNvSpPr txBox="1"/>
          <p:nvPr>
            <p:ph type="body" sz="half" idx="1"/>
          </p:nvPr>
        </p:nvSpPr>
        <p:spPr>
          <a:xfrm>
            <a:off x="1524000" y="3898900"/>
            <a:ext cx="12333678" cy="8750300"/>
          </a:xfrm>
          <a:prstGeom prst="rect">
            <a:avLst/>
          </a:prstGeom>
        </p:spPr>
        <p:txBody>
          <a:bodyPr/>
          <a:lstStyle/>
          <a:p>
            <a:pPr>
              <a:buBlip>
                <a:blip r:embed="rId3"/>
              </a:buBlip>
            </a:pPr>
            <a:r>
              <a:t>“Like the career of any athlete, an artist’s life will have its injuries. These go with the game. The trick is to survive them, to learn how to let yourself heal… Give yourself the dignity of admitting your artistic wounds. That is the first step in healing them.”</a:t>
            </a:r>
          </a:p>
          <a:p>
            <a:pPr>
              <a:buBlip>
                <a:blip r:embed="rId3"/>
              </a:buBlip>
            </a:pPr>
            <a:r>
              <a:t>Self-inflicted wounds: “many times, as artists, we are offered a chance that we balk at, sabotaged by our fear, our low self-worth, or simply our other agendas.”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47">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4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47">
                                            <p:txEl>
                                              <p:pRg st="1" end="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47" grpId="1"/>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9" name="Untitled design.png" descr="Untitled design.png"/>
          <p:cNvPicPr>
            <a:picLocks noChangeAspect="0"/>
          </p:cNvPicPr>
          <p:nvPr>
            <p:ph type="pic" idx="21"/>
          </p:nvPr>
        </p:nvPicPr>
        <p:blipFill>
          <a:blip r:embed="rId2">
            <a:extLst/>
          </a:blip>
          <a:stretch>
            <a:fillRect/>
          </a:stretch>
        </p:blipFill>
        <p:spPr>
          <a:xfrm>
            <a:off x="14008100" y="3860800"/>
            <a:ext cx="8458200" cy="8826500"/>
          </a:xfrm>
          <a:prstGeom prst="rect">
            <a:avLst/>
          </a:prstGeom>
        </p:spPr>
      </p:pic>
      <p:sp>
        <p:nvSpPr>
          <p:cNvPr id="150" name="gain disguised as loss"/>
          <p:cNvSpPr txBox="1"/>
          <p:nvPr>
            <p:ph type="title"/>
          </p:nvPr>
        </p:nvSpPr>
        <p:spPr>
          <a:prstGeom prst="rect">
            <a:avLst/>
          </a:prstGeom>
        </p:spPr>
        <p:txBody>
          <a:bodyPr/>
          <a:lstStyle/>
          <a:p>
            <a:pPr/>
            <a:r>
              <a:t>gain disguised as loss</a:t>
            </a:r>
          </a:p>
        </p:txBody>
      </p:sp>
      <p:sp>
        <p:nvSpPr>
          <p:cNvPr id="151" name="“Art is at the act of structuring time. ‘Look at it this way,’ a piece of art says. ‘Here’s how I see it.’…"/>
          <p:cNvSpPr txBox="1"/>
          <p:nvPr>
            <p:ph type="body" sz="half" idx="1"/>
          </p:nvPr>
        </p:nvSpPr>
        <p:spPr>
          <a:xfrm>
            <a:off x="1524000" y="3898900"/>
            <a:ext cx="12333678" cy="8750300"/>
          </a:xfrm>
          <a:prstGeom prst="rect">
            <a:avLst/>
          </a:prstGeom>
        </p:spPr>
        <p:txBody>
          <a:bodyPr/>
          <a:lstStyle/>
          <a:p>
            <a:pPr marL="328040" indent="-328040" defTabSz="520065">
              <a:spcBef>
                <a:spcPts val="3200"/>
              </a:spcBef>
              <a:buBlip>
                <a:blip r:embed="rId3"/>
              </a:buBlip>
              <a:defRPr sz="2772">
                <a:effectLst>
                  <a:outerShdw sx="100000" sy="100000" kx="0" ky="0" algn="b" rotWithShape="0" blurRad="16002" dist="8001" dir="0">
                    <a:srgbClr val="FFFFFF">
                      <a:alpha val="45000"/>
                    </a:srgbClr>
                  </a:outerShdw>
                </a:effectLst>
              </a:defRPr>
            </a:pPr>
            <a:r>
              <a:t>“Art is at the act of structuring time. ‘Look at it this way,’ a piece of art says. ‘Here’s how I see it.’</a:t>
            </a:r>
          </a:p>
          <a:p>
            <a:pPr marL="328040" indent="-328040" defTabSz="520065">
              <a:spcBef>
                <a:spcPts val="3200"/>
              </a:spcBef>
              <a:buBlip>
                <a:blip r:embed="rId3"/>
              </a:buBlip>
              <a:defRPr sz="2772">
                <a:effectLst>
                  <a:outerShdw sx="100000" sy="100000" kx="0" ky="0" algn="b" rotWithShape="0" blurRad="16002" dist="8001" dir="0">
                    <a:srgbClr val="FFFFFF">
                      <a:alpha val="45000"/>
                    </a:srgbClr>
                  </a:outerShdw>
                </a:effectLst>
              </a:defRPr>
            </a:pPr>
            <a:r>
              <a:t>“It’s all in the frame.” Eve Babitz </a:t>
            </a:r>
          </a:p>
          <a:p>
            <a:pPr marL="328040" indent="-328040" defTabSz="520065">
              <a:spcBef>
                <a:spcPts val="3200"/>
              </a:spcBef>
              <a:buBlip>
                <a:blip r:embed="rId3"/>
              </a:buBlip>
              <a:defRPr sz="2772">
                <a:effectLst>
                  <a:outerShdw sx="100000" sy="100000" kx="0" ky="0" algn="b" rotWithShape="0" blurRad="16002" dist="8001" dir="0">
                    <a:srgbClr val="FFFFFF">
                      <a:alpha val="45000"/>
                    </a:srgbClr>
                  </a:outerShdw>
                </a:effectLst>
              </a:defRPr>
            </a:pPr>
            <a:r>
              <a:t>“Every loss must always be viewed as a potential gain; it’s all in the framing.”</a:t>
            </a:r>
          </a:p>
          <a:p>
            <a:pPr marL="328040" indent="-328040" defTabSz="520065">
              <a:spcBef>
                <a:spcPts val="3200"/>
              </a:spcBef>
              <a:buBlip>
                <a:blip r:embed="rId3"/>
              </a:buBlip>
              <a:defRPr sz="2772">
                <a:effectLst>
                  <a:outerShdw sx="100000" sy="100000" kx="0" ky="0" algn="b" rotWithShape="0" blurRad="16002" dist="8001" dir="0">
                    <a:srgbClr val="FFFFFF">
                      <a:alpha val="45000"/>
                    </a:srgbClr>
                  </a:outerShdw>
                </a:effectLst>
              </a:defRPr>
            </a:pPr>
            <a:r>
              <a:t>“I learned when by loss, to ask the right question: ‘What next?’ instead of ‘Why me?” </a:t>
            </a:r>
          </a:p>
          <a:p>
            <a:pPr marL="328040" indent="-328040" defTabSz="520065">
              <a:spcBef>
                <a:spcPts val="3200"/>
              </a:spcBef>
              <a:buBlip>
                <a:blip r:embed="rId3"/>
              </a:buBlip>
              <a:defRPr sz="2772">
                <a:effectLst>
                  <a:outerShdw sx="100000" sy="100000" kx="0" ky="0" algn="b" rotWithShape="0" blurRad="16002" dist="8001" dir="0">
                    <a:srgbClr val="FFFFFF">
                      <a:alpha val="45000"/>
                    </a:srgbClr>
                  </a:outerShdw>
                </a:effectLst>
              </a:defRPr>
            </a:pPr>
            <a:r>
              <a:t>“…the key to career resiliency is self-empowerment and choice.” </a:t>
            </a:r>
          </a:p>
          <a:p>
            <a:pPr marL="328040" indent="-328040" defTabSz="520065">
              <a:spcBef>
                <a:spcPts val="3200"/>
              </a:spcBef>
              <a:buBlip>
                <a:blip r:embed="rId3"/>
              </a:buBlip>
              <a:defRPr i="1" sz="2772">
                <a:effectLst>
                  <a:outerShdw sx="100000" sy="100000" kx="0" ky="0" algn="b" rotWithShape="0" blurRad="16002" dist="8001" dir="0">
                    <a:srgbClr val="FFFFFF">
                      <a:alpha val="45000"/>
                    </a:srgbClr>
                  </a:outerShdw>
                </a:effectLst>
              </a:defRPr>
            </a:pPr>
            <a:r>
              <a:t>“non illegitimi carbrundum”</a:t>
            </a:r>
            <a:r>
              <a:rPr i="0"/>
              <a:t> </a:t>
            </a:r>
            <a:r>
              <a:t>= </a:t>
            </a:r>
            <a:r>
              <a:rPr i="0"/>
              <a:t>“Don’t let the bastards get you down.” </a:t>
            </a:r>
            <a:endParaRPr i="0"/>
          </a:p>
          <a:p>
            <a:pPr marL="328040" indent="-328040" defTabSz="520065">
              <a:spcBef>
                <a:spcPts val="3200"/>
              </a:spcBef>
              <a:buBlip>
                <a:blip r:embed="rId3"/>
              </a:buBlip>
              <a:defRPr i="1" sz="2772">
                <a:effectLst>
                  <a:outerShdw sx="100000" sy="100000" kx="0" ky="0" algn="b" rotWithShape="0" blurRad="16002" dist="8001" dir="0">
                    <a:srgbClr val="FFFFFF">
                      <a:alpha val="45000"/>
                    </a:srgbClr>
                  </a:outerShdw>
                </a:effectLst>
              </a:defRPr>
            </a:pPr>
            <a:r>
              <a:rPr i="0"/>
              <a:t>“When faced with a loss, immediately take one small action to support your artist. Even if all you are doing is buying a bunch of tulips and a sketch pad, your action says, ‘I acknowledge you and your pain. I promise you a future worth having.’”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51">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51">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51">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51">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51">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51">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151">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1" fill="hold">
                                  <p:stCondLst>
                                    <p:cond delay="0"/>
                                  </p:stCondLst>
                                  <p:iterate type="el" backwards="0">
                                    <p:tmAbs val="0"/>
                                  </p:iterate>
                                  <p:childTnLst>
                                    <p:set>
                                      <p:cBhvr>
                                        <p:cTn id="32" fill="hold"/>
                                        <p:tgtEl>
                                          <p:spTgt spid="151">
                                            <p:txEl>
                                              <p:pRg st="6" end="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51" grpId="1"/>
    </p:bld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3" name="Untitled design (1).png" descr="Untitled design (1).png"/>
          <p:cNvPicPr>
            <a:picLocks noChangeAspect="0"/>
          </p:cNvPicPr>
          <p:nvPr>
            <p:ph type="pic" idx="21"/>
          </p:nvPr>
        </p:nvPicPr>
        <p:blipFill>
          <a:blip r:embed="rId2">
            <a:extLst/>
          </a:blip>
          <a:stretch>
            <a:fillRect/>
          </a:stretch>
        </p:blipFill>
        <p:spPr>
          <a:xfrm>
            <a:off x="14008100" y="3860800"/>
            <a:ext cx="8458200" cy="8826500"/>
          </a:xfrm>
          <a:prstGeom prst="rect">
            <a:avLst/>
          </a:prstGeom>
        </p:spPr>
      </p:pic>
      <p:sp>
        <p:nvSpPr>
          <p:cNvPr id="154" name="age &amp; Time:…"/>
          <p:cNvSpPr txBox="1"/>
          <p:nvPr>
            <p:ph type="title"/>
          </p:nvPr>
        </p:nvSpPr>
        <p:spPr>
          <a:prstGeom prst="rect">
            <a:avLst/>
          </a:prstGeom>
        </p:spPr>
        <p:txBody>
          <a:bodyPr/>
          <a:lstStyle/>
          <a:p>
            <a:pPr/>
            <a:r>
              <a:t>age &amp; Time: </a:t>
            </a:r>
          </a:p>
          <a:p>
            <a:pPr/>
            <a:r>
              <a:t>product &amp; Process</a:t>
            </a:r>
          </a:p>
        </p:txBody>
      </p:sp>
      <p:sp>
        <p:nvSpPr>
          <p:cNvPr id="155" name="Q: Do you know how old I’ll be by the time I learn to play the piano?  A: The same age you’ll be if you don’t."/>
          <p:cNvSpPr txBox="1"/>
          <p:nvPr>
            <p:ph type="body" sz="half" idx="1"/>
          </p:nvPr>
        </p:nvSpPr>
        <p:spPr>
          <a:xfrm>
            <a:off x="1524000" y="3898900"/>
            <a:ext cx="12333678" cy="8750300"/>
          </a:xfrm>
          <a:prstGeom prst="rect">
            <a:avLst/>
          </a:prstGeom>
        </p:spPr>
        <p:txBody>
          <a:bodyPr/>
          <a:lstStyle/>
          <a:p>
            <a:pPr>
              <a:buBlip>
                <a:blip r:embed="rId3"/>
              </a:buBlip>
            </a:pPr>
            <a:r>
              <a:t>Q: Do you know how old I’ll be by the time I learn to play the piano?</a:t>
            </a:r>
            <a:br/>
            <a:br/>
            <a:r>
              <a:t>A: The same age you’ll be if you don’t.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55">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55">
                                            <p:txEl>
                                              <p:pRg st="0" end="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55" grpId="1"/>
    </p:bld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7" name="Untitled design (2).png" descr="Untitled design (2).png"/>
          <p:cNvPicPr>
            <a:picLocks noChangeAspect="0"/>
          </p:cNvPicPr>
          <p:nvPr>
            <p:ph type="pic" idx="21"/>
          </p:nvPr>
        </p:nvPicPr>
        <p:blipFill>
          <a:blip r:embed="rId2">
            <a:extLst/>
          </a:blip>
          <a:stretch>
            <a:fillRect/>
          </a:stretch>
        </p:blipFill>
        <p:spPr>
          <a:xfrm>
            <a:off x="14008100" y="3860800"/>
            <a:ext cx="8458200" cy="8826500"/>
          </a:xfrm>
          <a:prstGeom prst="rect">
            <a:avLst/>
          </a:prstGeom>
        </p:spPr>
      </p:pic>
      <p:sp>
        <p:nvSpPr>
          <p:cNvPr id="158" name="age &amp; Time:…"/>
          <p:cNvSpPr txBox="1"/>
          <p:nvPr>
            <p:ph type="title"/>
          </p:nvPr>
        </p:nvSpPr>
        <p:spPr>
          <a:prstGeom prst="rect">
            <a:avLst/>
          </a:prstGeom>
        </p:spPr>
        <p:txBody>
          <a:bodyPr/>
          <a:lstStyle/>
          <a:p>
            <a:pPr/>
            <a:r>
              <a:t>age &amp; Time: </a:t>
            </a:r>
          </a:p>
          <a:p>
            <a:pPr/>
            <a:r>
              <a:t>product &amp; Process</a:t>
            </a:r>
          </a:p>
        </p:txBody>
      </p:sp>
      <p:sp>
        <p:nvSpPr>
          <p:cNvPr id="159" name="“‘I’m too old for that’ ranks with ‘I don’t have money for it’ as a Great Block Lie we use to prevent further exploration… it’s something we tell ourselves to save ourselves from the emotional cost of the ego deflation involved in being a beginner.”…"/>
          <p:cNvSpPr txBox="1"/>
          <p:nvPr>
            <p:ph type="body" sz="half" idx="1"/>
          </p:nvPr>
        </p:nvSpPr>
        <p:spPr>
          <a:xfrm>
            <a:off x="1524000" y="3898900"/>
            <a:ext cx="12333678" cy="8750300"/>
          </a:xfrm>
          <a:prstGeom prst="rect">
            <a:avLst/>
          </a:prstGeom>
        </p:spPr>
        <p:txBody>
          <a:bodyPr/>
          <a:lstStyle/>
          <a:p>
            <a:pPr marL="380111" indent="-380111" defTabSz="602615">
              <a:spcBef>
                <a:spcPts val="3700"/>
              </a:spcBef>
              <a:buBlip>
                <a:blip r:embed="rId3"/>
              </a:buBlip>
              <a:defRPr sz="3212">
                <a:effectLst>
                  <a:outerShdw sx="100000" sy="100000" kx="0" ky="0" algn="b" rotWithShape="0" blurRad="18542" dist="9271" dir="0">
                    <a:srgbClr val="FFFFFF">
                      <a:alpha val="45000"/>
                    </a:srgbClr>
                  </a:outerShdw>
                </a:effectLst>
              </a:defRPr>
            </a:pPr>
            <a:r>
              <a:t>“‘I’m too old for that’ ranks with ‘I don’t have money for it’ as a Great Block Lie we use to prevent further exploration… it’s something we tell ourselves to save ourselves from the emotional cost of the ego deflation involved in being a beginner.” </a:t>
            </a:r>
          </a:p>
          <a:p>
            <a:pPr marL="380111" indent="-380111" defTabSz="602615">
              <a:spcBef>
                <a:spcPts val="3700"/>
              </a:spcBef>
              <a:buBlip>
                <a:blip r:embed="rId3"/>
              </a:buBlip>
              <a:defRPr sz="3212">
                <a:effectLst>
                  <a:outerShdw sx="100000" sy="100000" kx="0" ky="0" algn="b" rotWithShape="0" blurRad="18542" dist="9271" dir="0">
                    <a:srgbClr val="FFFFFF">
                      <a:alpha val="45000"/>
                    </a:srgbClr>
                  </a:outerShdw>
                </a:effectLst>
              </a:defRPr>
            </a:pPr>
            <a:r>
              <a:t>Conversely — “I’ll wait until I’m retired.” </a:t>
            </a:r>
          </a:p>
          <a:p>
            <a:pPr marL="380111" indent="-380111" defTabSz="602615">
              <a:spcBef>
                <a:spcPts val="3700"/>
              </a:spcBef>
              <a:buBlip>
                <a:blip r:embed="rId3"/>
              </a:buBlip>
              <a:defRPr sz="3212">
                <a:effectLst>
                  <a:outerShdw sx="100000" sy="100000" kx="0" ky="0" algn="b" rotWithShape="0" blurRad="18542" dist="9271" dir="0">
                    <a:srgbClr val="FFFFFF">
                      <a:alpha val="45000"/>
                    </a:srgbClr>
                  </a:outerShdw>
                </a:effectLst>
              </a:defRPr>
            </a:pPr>
            <a:r>
              <a:t>“Many blocked creatives tell themselves they are both too old and too young to allow themselves to pursue their dreams. Old and dotty, they might try it. Young and foolish, they might try it. In either scenario, being crazy is a prerequisite to creative exploration.” </a:t>
            </a:r>
          </a:p>
          <a:p>
            <a:pPr marL="380111" indent="-380111" defTabSz="602615">
              <a:spcBef>
                <a:spcPts val="3700"/>
              </a:spcBef>
              <a:buBlip>
                <a:blip r:embed="rId3"/>
              </a:buBlip>
              <a:defRPr sz="3212">
                <a:effectLst>
                  <a:outerShdw sx="100000" sy="100000" kx="0" ky="0" algn="b" rotWithShape="0" blurRad="18542" dist="9271" dir="0">
                    <a:srgbClr val="FFFFFF">
                      <a:alpha val="45000"/>
                    </a:srgbClr>
                  </a:outerShdw>
                </a:effectLst>
              </a:defRPr>
            </a:pPr>
            <a:r>
              <a:t>“We do not want to look crazy. And trying something like that (whatever it is) at our age (whatever it is) would look nuts. Yes, maybe.”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59">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5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59">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5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59">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59" grpId="1"/>
    </p:bldLs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1" name="2a. the pyrenees way.jpg" descr="2a. the pyrenees way.jpg"/>
          <p:cNvPicPr>
            <a:picLocks noChangeAspect="0"/>
          </p:cNvPicPr>
          <p:nvPr>
            <p:ph type="pic" idx="21"/>
          </p:nvPr>
        </p:nvPicPr>
        <p:blipFill>
          <a:blip r:embed="rId2">
            <a:extLst/>
          </a:blip>
          <a:stretch>
            <a:fillRect/>
          </a:stretch>
        </p:blipFill>
        <p:spPr>
          <a:xfrm>
            <a:off x="16510518" y="4966079"/>
            <a:ext cx="6293277" cy="6603242"/>
          </a:xfrm>
          <a:prstGeom prst="rect">
            <a:avLst/>
          </a:prstGeom>
        </p:spPr>
      </p:pic>
      <p:sp>
        <p:nvSpPr>
          <p:cNvPr id="162" name="age &amp; Time:…"/>
          <p:cNvSpPr txBox="1"/>
          <p:nvPr>
            <p:ph type="title"/>
          </p:nvPr>
        </p:nvSpPr>
        <p:spPr>
          <a:prstGeom prst="rect">
            <a:avLst/>
          </a:prstGeom>
        </p:spPr>
        <p:txBody>
          <a:bodyPr/>
          <a:lstStyle/>
          <a:p>
            <a:pPr/>
            <a:r>
              <a:t>age &amp; Time: </a:t>
            </a:r>
          </a:p>
          <a:p>
            <a:pPr/>
            <a:r>
              <a:t>product &amp; Process</a:t>
            </a:r>
          </a:p>
        </p:txBody>
      </p:sp>
      <p:sp>
        <p:nvSpPr>
          <p:cNvPr id="163" name="Focusing on the length of the journey instead of on the process…"/>
          <p:cNvSpPr txBox="1"/>
          <p:nvPr>
            <p:ph type="body" sz="half" idx="1"/>
          </p:nvPr>
        </p:nvSpPr>
        <p:spPr>
          <a:xfrm>
            <a:off x="1524000" y="3898900"/>
            <a:ext cx="14570680" cy="8750300"/>
          </a:xfrm>
          <a:prstGeom prst="rect">
            <a:avLst/>
          </a:prstGeom>
        </p:spPr>
        <p:txBody>
          <a:bodyPr/>
          <a:lstStyle/>
          <a:p>
            <a:pPr marL="442595" indent="-442595" defTabSz="701675">
              <a:spcBef>
                <a:spcPts val="4300"/>
              </a:spcBef>
              <a:buBlip>
                <a:blip r:embed="rId3"/>
              </a:buBlip>
              <a:defRPr sz="3740">
                <a:effectLst>
                  <a:outerShdw sx="100000" sy="100000" kx="0" ky="0" algn="b" rotWithShape="0" blurRad="21590" dist="10795" dir="0">
                    <a:srgbClr val="FFFFFF">
                      <a:alpha val="45000"/>
                    </a:srgbClr>
                  </a:outerShdw>
                </a:effectLst>
              </a:defRPr>
            </a:pPr>
            <a:r>
              <a:t>Focusing on the length of the journey instead of on the process</a:t>
            </a:r>
          </a:p>
          <a:p>
            <a:pPr marL="442595" indent="-442595" defTabSz="701675">
              <a:spcBef>
                <a:spcPts val="4300"/>
              </a:spcBef>
              <a:buBlip>
                <a:blip r:embed="rId3"/>
              </a:buBlip>
              <a:defRPr sz="3740">
                <a:effectLst>
                  <a:outerShdw sx="100000" sy="100000" kx="0" ky="0" algn="b" rotWithShape="0" blurRad="21590" dist="10795" dir="0">
                    <a:srgbClr val="FFFFFF">
                      <a:alpha val="45000"/>
                    </a:srgbClr>
                  </a:outerShdw>
                </a:effectLst>
              </a:defRPr>
            </a:pPr>
            <a:r>
              <a:t>“We like to focus on having learned a skill or on having made an artwork. This attention to final form ignores the fact that creativity lies not in the done but in doing.” </a:t>
            </a:r>
          </a:p>
          <a:p>
            <a:pPr marL="442595" indent="-442595" defTabSz="701675">
              <a:spcBef>
                <a:spcPts val="4300"/>
              </a:spcBef>
              <a:buBlip>
                <a:blip r:embed="rId3"/>
              </a:buBlip>
              <a:defRPr sz="3740">
                <a:effectLst>
                  <a:outerShdw sx="100000" sy="100000" kx="0" ky="0" algn="b" rotWithShape="0" blurRad="21590" dist="10795" dir="0">
                    <a:srgbClr val="FFFFFF">
                      <a:alpha val="45000"/>
                    </a:srgbClr>
                  </a:outerShdw>
                </a:effectLst>
              </a:defRPr>
            </a:pPr>
            <a:r>
              <a:t>“In a sense, no creative act is ever finished. You can’t learn to act because there is always more to learn… This doesn’t mean that the work accomplished is worthless. Far from it. It simply means that doing the work points the way to new and better work to be done.” </a:t>
            </a:r>
          </a:p>
          <a:p>
            <a:pPr marL="442595" indent="-442595" defTabSz="701675">
              <a:spcBef>
                <a:spcPts val="4300"/>
              </a:spcBef>
              <a:buBlip>
                <a:blip r:embed="rId3"/>
              </a:buBlip>
              <a:defRPr sz="3740">
                <a:effectLst>
                  <a:outerShdw sx="100000" sy="100000" kx="0" ky="0" algn="b" rotWithShape="0" blurRad="21590" dist="10795" dir="0">
                    <a:srgbClr val="FFFFFF">
                      <a:alpha val="45000"/>
                    </a:srgbClr>
                  </a:outerShdw>
                </a:effectLst>
              </a:defRPr>
            </a:pPr>
            <a:r>
              <a:t>“Focused on process, our creative life retains a sense of adventure.”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63">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6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6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6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63">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63" grpId="1"/>
    </p:bld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5" name="2a. the pyrenees way.jpg" descr="2a. the pyrenees way.jpg"/>
          <p:cNvPicPr>
            <a:picLocks noChangeAspect="0"/>
          </p:cNvPicPr>
          <p:nvPr>
            <p:ph type="pic" idx="21"/>
          </p:nvPr>
        </p:nvPicPr>
        <p:blipFill>
          <a:blip r:embed="rId2">
            <a:extLst/>
          </a:blip>
          <a:stretch>
            <a:fillRect/>
          </a:stretch>
        </p:blipFill>
        <p:spPr>
          <a:xfrm>
            <a:off x="16510518" y="4966079"/>
            <a:ext cx="6293278" cy="6603242"/>
          </a:xfrm>
          <a:prstGeom prst="rect">
            <a:avLst/>
          </a:prstGeom>
        </p:spPr>
      </p:pic>
      <p:sp>
        <p:nvSpPr>
          <p:cNvPr id="166" name="age &amp; Time:…"/>
          <p:cNvSpPr txBox="1"/>
          <p:nvPr>
            <p:ph type="title"/>
          </p:nvPr>
        </p:nvSpPr>
        <p:spPr>
          <a:prstGeom prst="rect">
            <a:avLst/>
          </a:prstGeom>
        </p:spPr>
        <p:txBody>
          <a:bodyPr/>
          <a:lstStyle/>
          <a:p>
            <a:pPr/>
            <a:r>
              <a:t>age &amp; Time: </a:t>
            </a:r>
          </a:p>
          <a:p>
            <a:pPr/>
            <a:r>
              <a:t>product &amp; Process</a:t>
            </a:r>
          </a:p>
        </p:txBody>
      </p:sp>
      <p:sp>
        <p:nvSpPr>
          <p:cNvPr id="167" name="“We inherit the obsession with product and the idea that art produces finished product from our consumer-oriented society. This focus creates a great deal of creative block… Fixated on the need to have something to show for our labors, we often deny our "/>
          <p:cNvSpPr txBox="1"/>
          <p:nvPr>
            <p:ph type="body" sz="half" idx="1"/>
          </p:nvPr>
        </p:nvSpPr>
        <p:spPr>
          <a:xfrm>
            <a:off x="1524000" y="3898900"/>
            <a:ext cx="14570680" cy="8750300"/>
          </a:xfrm>
          <a:prstGeom prst="rect">
            <a:avLst/>
          </a:prstGeom>
        </p:spPr>
        <p:txBody>
          <a:bodyPr/>
          <a:lstStyle/>
          <a:p>
            <a:pPr marL="499872" indent="-499872" defTabSz="792479">
              <a:spcBef>
                <a:spcPts val="4800"/>
              </a:spcBef>
              <a:buBlip>
                <a:blip r:embed="rId3"/>
              </a:buBlip>
              <a:defRPr sz="4224">
                <a:effectLst>
                  <a:outerShdw sx="100000" sy="100000" kx="0" ky="0" algn="b" rotWithShape="0" blurRad="24384" dist="12192" dir="0">
                    <a:srgbClr val="FFFFFF">
                      <a:alpha val="45000"/>
                    </a:srgbClr>
                  </a:outerShdw>
                </a:effectLst>
              </a:defRPr>
            </a:pPr>
            <a:r>
              <a:t>“We inherit the obsession with product and the idea that art produces finished product from our consumer-oriented society. This focus creates a great deal of creative block… Fixated on the need to have something to show for our labors, we often deny our curiosities.” </a:t>
            </a:r>
          </a:p>
          <a:p>
            <a:pPr marL="499872" indent="-499872" defTabSz="792479">
              <a:spcBef>
                <a:spcPts val="4800"/>
              </a:spcBef>
              <a:buBlip>
                <a:blip r:embed="rId3"/>
              </a:buBlip>
              <a:defRPr sz="4224">
                <a:effectLst>
                  <a:outerShdw sx="100000" sy="100000" kx="0" ky="0" algn="b" rotWithShape="0" blurRad="24384" dist="12192" dir="0">
                    <a:srgbClr val="FFFFFF">
                      <a:alpha val="45000"/>
                    </a:srgbClr>
                  </a:outerShdw>
                </a:effectLst>
              </a:defRPr>
            </a:pPr>
            <a:r>
              <a:t>“Our use of age as a block to creative work interlocks with our toxic finished-product thinking.” </a:t>
            </a:r>
          </a:p>
          <a:p>
            <a:pPr marL="499872" indent="-499872" defTabSz="792479">
              <a:spcBef>
                <a:spcPts val="4800"/>
              </a:spcBef>
              <a:buBlip>
                <a:blip r:embed="rId3"/>
              </a:buBlip>
              <a:defRPr sz="4224">
                <a:effectLst>
                  <a:outerShdw sx="100000" sy="100000" kx="0" ky="0" algn="b" rotWithShape="0" blurRad="24384" dist="12192" dir="0">
                    <a:srgbClr val="FFFFFF">
                      <a:alpha val="45000"/>
                    </a:srgbClr>
                  </a:outerShdw>
                </a:effectLst>
              </a:defRPr>
            </a:pPr>
            <a:r>
              <a:t>“The beginner’s humility and openness lead to exploration. Exploration leads to accomplishment. All of it begins at the beginning, with the first small and scary step.”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67">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6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6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67">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67" grpId="1"/>
    </p:bldLst>
  </p:timing>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9" name="Untitled design (1).png" descr="Untitled design (1).png"/>
          <p:cNvPicPr>
            <a:picLocks noChangeAspect="0"/>
          </p:cNvPicPr>
          <p:nvPr>
            <p:ph type="pic" idx="21"/>
          </p:nvPr>
        </p:nvPicPr>
        <p:blipFill>
          <a:blip r:embed="rId2">
            <a:extLst/>
          </a:blip>
          <a:stretch>
            <a:fillRect/>
          </a:stretch>
        </p:blipFill>
        <p:spPr>
          <a:xfrm>
            <a:off x="14008100" y="3860800"/>
            <a:ext cx="8458200" cy="8826500"/>
          </a:xfrm>
          <a:prstGeom prst="rect">
            <a:avLst/>
          </a:prstGeom>
        </p:spPr>
      </p:pic>
      <p:sp>
        <p:nvSpPr>
          <p:cNvPr id="170" name="filling the form"/>
          <p:cNvSpPr txBox="1"/>
          <p:nvPr>
            <p:ph type="title"/>
          </p:nvPr>
        </p:nvSpPr>
        <p:spPr>
          <a:prstGeom prst="rect">
            <a:avLst/>
          </a:prstGeom>
        </p:spPr>
        <p:txBody>
          <a:bodyPr/>
          <a:lstStyle/>
          <a:p>
            <a:pPr/>
            <a:r>
              <a:t>filling the form</a:t>
            </a:r>
          </a:p>
        </p:txBody>
      </p:sp>
      <p:sp>
        <p:nvSpPr>
          <p:cNvPr id="171" name="“Taking the next small step instead of skipping ahead to a large one for which you may not yet be prepared.”…"/>
          <p:cNvSpPr txBox="1"/>
          <p:nvPr>
            <p:ph type="body" sz="half" idx="1"/>
          </p:nvPr>
        </p:nvSpPr>
        <p:spPr>
          <a:xfrm>
            <a:off x="1524000" y="3898900"/>
            <a:ext cx="12333678" cy="8750300"/>
          </a:xfrm>
          <a:prstGeom prst="rect">
            <a:avLst/>
          </a:prstGeom>
        </p:spPr>
        <p:txBody>
          <a:bodyPr/>
          <a:lstStyle/>
          <a:p>
            <a:pPr marL="390525" indent="-390525" defTabSz="619125">
              <a:spcBef>
                <a:spcPts val="3800"/>
              </a:spcBef>
              <a:buBlip>
                <a:blip r:embed="rId3"/>
              </a:buBlip>
              <a:defRPr sz="3300">
                <a:effectLst>
                  <a:outerShdw sx="100000" sy="100000" kx="0" ky="0" algn="b" rotWithShape="0" blurRad="19050" dist="9525" dir="0">
                    <a:srgbClr val="FFFFFF">
                      <a:alpha val="45000"/>
                    </a:srgbClr>
                  </a:outerShdw>
                </a:effectLst>
              </a:defRPr>
            </a:pPr>
            <a:r>
              <a:t>“Taking the next small step instead of skipping ahead to a large one for which you may not yet be prepared.” </a:t>
            </a:r>
          </a:p>
          <a:p>
            <a:pPr marL="390525" indent="-390525" defTabSz="619125">
              <a:spcBef>
                <a:spcPts val="3800"/>
              </a:spcBef>
              <a:buBlip>
                <a:blip r:embed="rId3"/>
              </a:buBlip>
              <a:defRPr sz="3300">
                <a:effectLst>
                  <a:outerShdw sx="100000" sy="100000" kx="0" ky="0" algn="b" rotWithShape="0" blurRad="19050" dist="9525" dir="0">
                    <a:srgbClr val="FFFFFF">
                      <a:alpha val="45000"/>
                    </a:srgbClr>
                  </a:outerShdw>
                </a:effectLst>
              </a:defRPr>
            </a:pPr>
            <a:r>
              <a:t>Eg. to sell a screenplay, first you have to write one. To write one, you need an idea, commit it to paper, write until you have 120 pages.</a:t>
            </a:r>
          </a:p>
          <a:p>
            <a:pPr marL="390525" indent="-390525" defTabSz="619125">
              <a:spcBef>
                <a:spcPts val="3800"/>
              </a:spcBef>
              <a:buBlip>
                <a:blip r:embed="rId3"/>
              </a:buBlip>
              <a:defRPr sz="3300">
                <a:effectLst>
                  <a:outerShdw sx="100000" sy="100000" kx="0" ky="0" algn="b" rotWithShape="0" blurRad="19050" dist="9525" dir="0">
                    <a:srgbClr val="FFFFFF">
                      <a:alpha val="45000"/>
                    </a:srgbClr>
                  </a:outerShdw>
                </a:effectLst>
              </a:defRPr>
            </a:pPr>
            <a:r>
              <a:t>Filling the form = morning pages!!! Doing the the thing each day. </a:t>
            </a:r>
          </a:p>
          <a:p>
            <a:pPr marL="390525" indent="-390525" defTabSz="619125">
              <a:spcBef>
                <a:spcPts val="3800"/>
              </a:spcBef>
              <a:buBlip>
                <a:blip r:embed="rId3"/>
              </a:buBlip>
              <a:defRPr sz="3300">
                <a:effectLst>
                  <a:outerShdw sx="100000" sy="100000" kx="0" ky="0" algn="b" rotWithShape="0" blurRad="19050" dist="9525" dir="0">
                    <a:srgbClr val="FFFFFF">
                      <a:alpha val="45000"/>
                    </a:srgbClr>
                  </a:outerShdw>
                </a:effectLst>
              </a:defRPr>
            </a:pPr>
            <a:r>
              <a:t>“Most of the time, the next right thing is something small: washing out your paintbrushes, stopping by the art-supply store and picking up clay… There is always </a:t>
            </a:r>
            <a:r>
              <a:rPr i="1"/>
              <a:t>one</a:t>
            </a:r>
            <a:r>
              <a:t> action you can take for your creativity daily.” </a:t>
            </a:r>
          </a:p>
          <a:p>
            <a:pPr marL="390525" indent="-390525" defTabSz="619125">
              <a:spcBef>
                <a:spcPts val="3800"/>
              </a:spcBef>
              <a:buBlip>
                <a:blip r:embed="rId3"/>
              </a:buBlip>
              <a:defRPr sz="3300">
                <a:effectLst>
                  <a:outerShdw sx="100000" sy="100000" kx="0" ky="0" algn="b" rotWithShape="0" blurRad="19050" dist="9525" dir="0">
                    <a:srgbClr val="FFFFFF">
                      <a:alpha val="45000"/>
                    </a:srgbClr>
                  </a:outerShdw>
                </a:effectLst>
              </a:defRPr>
            </a:pPr>
            <a:r>
              <a:t>“This daily-action commitment fills the form.”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71">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71">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71">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71">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71">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71">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71" grpId="1"/>
    </p:bldLst>
  </p:timing>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3" name="Untitled design (3).png" descr="Untitled design (3).png"/>
          <p:cNvPicPr>
            <a:picLocks noChangeAspect="0"/>
          </p:cNvPicPr>
          <p:nvPr>
            <p:ph type="pic" idx="21"/>
          </p:nvPr>
        </p:nvPicPr>
        <p:blipFill>
          <a:blip r:embed="rId2">
            <a:extLst/>
          </a:blip>
          <a:stretch>
            <a:fillRect/>
          </a:stretch>
        </p:blipFill>
        <p:spPr>
          <a:xfrm>
            <a:off x="14008100" y="3860800"/>
            <a:ext cx="8458200" cy="8826500"/>
          </a:xfrm>
          <a:prstGeom prst="rect">
            <a:avLst/>
          </a:prstGeom>
        </p:spPr>
      </p:pic>
      <p:sp>
        <p:nvSpPr>
          <p:cNvPr id="174" name="filling the form"/>
          <p:cNvSpPr txBox="1"/>
          <p:nvPr>
            <p:ph type="title"/>
          </p:nvPr>
        </p:nvSpPr>
        <p:spPr>
          <a:prstGeom prst="rect">
            <a:avLst/>
          </a:prstGeom>
        </p:spPr>
        <p:txBody>
          <a:bodyPr/>
          <a:lstStyle/>
          <a:p>
            <a:pPr/>
            <a:r>
              <a:t>filling the form</a:t>
            </a:r>
          </a:p>
        </p:txBody>
      </p:sp>
      <p:sp>
        <p:nvSpPr>
          <p:cNvPr id="175" name="“Blocked creatives like to think they are looking at changing their whole life in one feel swoop. This form of grandiosity is very often its own undoing… Who can concentrate on a first drawing class when they’re obsessing about having to divorce their pa"/>
          <p:cNvSpPr txBox="1"/>
          <p:nvPr>
            <p:ph type="body" sz="half" idx="1"/>
          </p:nvPr>
        </p:nvSpPr>
        <p:spPr>
          <a:xfrm>
            <a:off x="1524000" y="3898900"/>
            <a:ext cx="12333678" cy="8750300"/>
          </a:xfrm>
          <a:prstGeom prst="rect">
            <a:avLst/>
          </a:prstGeom>
        </p:spPr>
        <p:txBody>
          <a:bodyPr/>
          <a:lstStyle/>
          <a:p>
            <a:pPr marL="296798" indent="-296798" defTabSz="470534">
              <a:spcBef>
                <a:spcPts val="2900"/>
              </a:spcBef>
              <a:buBlip>
                <a:blip r:embed="rId3"/>
              </a:buBlip>
              <a:defRPr sz="2508">
                <a:effectLst>
                  <a:outerShdw sx="100000" sy="100000" kx="0" ky="0" algn="b" rotWithShape="0" blurRad="14478" dist="7239" dir="0">
                    <a:srgbClr val="FFFFFF">
                      <a:alpha val="45000"/>
                    </a:srgbClr>
                  </a:outerShdw>
                </a:effectLst>
              </a:defRPr>
            </a:pPr>
            <a:r>
              <a:t>“Blocked creatives like to think they are looking at changing their whole life in one feel swoop. This form of grandiosity is very often its own undoing… Who can concentrate on a first drawing class when they’re obsessing about having to divorce their partner and leave town?” </a:t>
            </a:r>
          </a:p>
          <a:p>
            <a:pPr marL="296798" indent="-296798" defTabSz="470534">
              <a:spcBef>
                <a:spcPts val="2900"/>
              </a:spcBef>
              <a:buBlip>
                <a:blip r:embed="rId3"/>
              </a:buBlip>
              <a:defRPr sz="2508">
                <a:effectLst>
                  <a:outerShdw sx="100000" sy="100000" kx="0" ky="0" algn="b" rotWithShape="0" blurRad="14478" dist="7239" dir="0">
                    <a:srgbClr val="FFFFFF">
                      <a:alpha val="45000"/>
                    </a:srgbClr>
                  </a:outerShdw>
                </a:effectLst>
              </a:defRPr>
            </a:pPr>
            <a:r>
              <a:t>“Creative people are dramatic, and we use negative drama to scare ourselves out of our creativity with this notion of wholesale and often destructive change. Fantasizing about pursuing our art full-time, we fail to pursue it part-time—or at all.” </a:t>
            </a:r>
          </a:p>
          <a:p>
            <a:pPr marL="296798" indent="-296798" defTabSz="470534">
              <a:spcBef>
                <a:spcPts val="2900"/>
              </a:spcBef>
              <a:buBlip>
                <a:blip r:embed="rId3"/>
              </a:buBlip>
              <a:defRPr sz="2508">
                <a:effectLst>
                  <a:outerShdw sx="100000" sy="100000" kx="0" ky="0" algn="b" rotWithShape="0" blurRad="14478" dist="7239" dir="0">
                    <a:srgbClr val="FFFFFF">
                      <a:alpha val="45000"/>
                    </a:srgbClr>
                  </a:outerShdw>
                </a:effectLst>
              </a:defRPr>
            </a:pPr>
            <a:r>
              <a:t>“Indulging ourselves in a frantic fantasy of what our life would look like if we were </a:t>
            </a:r>
            <a:r>
              <a:rPr i="1"/>
              <a:t>real</a:t>
            </a:r>
            <a:r>
              <a:t> artists, we fail to see the many small creative changes that we could make at this very moment.” </a:t>
            </a:r>
          </a:p>
          <a:p>
            <a:pPr marL="296798" indent="-296798" defTabSz="470534">
              <a:spcBef>
                <a:spcPts val="2900"/>
              </a:spcBef>
              <a:buBlip>
                <a:blip r:embed="rId3"/>
              </a:buBlip>
              <a:defRPr sz="2508">
                <a:effectLst>
                  <a:outerShdw sx="100000" sy="100000" kx="0" ky="0" algn="b" rotWithShape="0" blurRad="14478" dist="7239" dir="0">
                    <a:srgbClr val="FFFFFF">
                      <a:alpha val="45000"/>
                    </a:srgbClr>
                  </a:outerShdw>
                </a:effectLst>
              </a:defRPr>
            </a:pPr>
            <a:r>
              <a:t>“No one is asking you to leap. That’s just drama, and, for the purposes of creative recovery, drama belongs on the page or on the canvas or in the clay or in the acting class or in the </a:t>
            </a:r>
            <a:r>
              <a:rPr i="1"/>
              <a:t>act</a:t>
            </a:r>
            <a:r>
              <a:t> of creativity, however small.”</a:t>
            </a:r>
          </a:p>
          <a:p>
            <a:pPr marL="296798" indent="-296798" defTabSz="470534">
              <a:spcBef>
                <a:spcPts val="2900"/>
              </a:spcBef>
              <a:buBlip>
                <a:blip r:embed="rId3"/>
              </a:buBlip>
              <a:defRPr sz="2508">
                <a:effectLst>
                  <a:outerShdw sx="100000" sy="100000" kx="0" ky="0" algn="b" rotWithShape="0" blurRad="14478" dist="7239" dir="0">
                    <a:srgbClr val="FFFFFF">
                      <a:alpha val="45000"/>
                    </a:srgbClr>
                  </a:outerShdw>
                </a:effectLst>
              </a:defRPr>
            </a:pPr>
            <a:r>
              <a:t>“Creativity requires activity, and this is not good news to most of us. It makes us responsible, and we tend to hate that. You mean I have to </a:t>
            </a:r>
            <a:r>
              <a:rPr i="1"/>
              <a:t>do</a:t>
            </a:r>
            <a:r>
              <a:t> something in order to feel better?”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75">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7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7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75">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75">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75">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75" grpId="1"/>
    </p:bldLst>
  </p:timing>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7" name="Untitled design (1).png" descr="Untitled design (1).png"/>
          <p:cNvPicPr>
            <a:picLocks noChangeAspect="0"/>
          </p:cNvPicPr>
          <p:nvPr>
            <p:ph type="pic" idx="21"/>
          </p:nvPr>
        </p:nvPicPr>
        <p:blipFill>
          <a:blip r:embed="rId2">
            <a:extLst/>
          </a:blip>
          <a:stretch>
            <a:fillRect/>
          </a:stretch>
        </p:blipFill>
        <p:spPr>
          <a:xfrm>
            <a:off x="14008100" y="3860800"/>
            <a:ext cx="8458200" cy="8826500"/>
          </a:xfrm>
          <a:prstGeom prst="rect">
            <a:avLst/>
          </a:prstGeom>
        </p:spPr>
      </p:pic>
      <p:sp>
        <p:nvSpPr>
          <p:cNvPr id="178" name="filling the form"/>
          <p:cNvSpPr txBox="1"/>
          <p:nvPr>
            <p:ph type="title"/>
          </p:nvPr>
        </p:nvSpPr>
        <p:spPr>
          <a:prstGeom prst="rect">
            <a:avLst/>
          </a:prstGeom>
        </p:spPr>
        <p:txBody>
          <a:bodyPr/>
          <a:lstStyle/>
          <a:p>
            <a:pPr/>
            <a:r>
              <a:t>filling the form</a:t>
            </a:r>
          </a:p>
        </p:txBody>
      </p:sp>
      <p:sp>
        <p:nvSpPr>
          <p:cNvPr id="179" name="“As a rule of thumb, the odds (thinking about about what could happen) are what we use to procrastinate about doing what comes next. This is our addiction to anxiety in lieu of action.”…"/>
          <p:cNvSpPr txBox="1"/>
          <p:nvPr>
            <p:ph type="body" sz="half" idx="1"/>
          </p:nvPr>
        </p:nvSpPr>
        <p:spPr>
          <a:xfrm>
            <a:off x="1524000" y="3898900"/>
            <a:ext cx="12333678" cy="8750300"/>
          </a:xfrm>
          <a:prstGeom prst="rect">
            <a:avLst/>
          </a:prstGeom>
        </p:spPr>
        <p:txBody>
          <a:bodyPr/>
          <a:lstStyle/>
          <a:p>
            <a:pPr marL="400938" indent="-400938" defTabSz="635634">
              <a:spcBef>
                <a:spcPts val="3900"/>
              </a:spcBef>
              <a:buBlip>
                <a:blip r:embed="rId3"/>
              </a:buBlip>
              <a:defRPr sz="3387">
                <a:effectLst>
                  <a:outerShdw sx="100000" sy="100000" kx="0" ky="0" algn="b" rotWithShape="0" blurRad="19558" dist="9779" dir="0">
                    <a:srgbClr val="FFFFFF">
                      <a:alpha val="45000"/>
                    </a:srgbClr>
                  </a:outerShdw>
                </a:effectLst>
              </a:defRPr>
            </a:pPr>
            <a:r>
              <a:t>“As a rule of thumb, the odds (thinking about about what could happen) are what we use to </a:t>
            </a:r>
            <a:r>
              <a:rPr b="1"/>
              <a:t>procrastinate</a:t>
            </a:r>
            <a:r>
              <a:t> about doing what comes next. This is our addiction to anxiety in lieu of action.”</a:t>
            </a:r>
          </a:p>
          <a:p>
            <a:pPr marL="400938" indent="-400938" defTabSz="635634">
              <a:spcBef>
                <a:spcPts val="3900"/>
              </a:spcBef>
              <a:buBlip>
                <a:blip r:embed="rId3"/>
              </a:buBlip>
              <a:defRPr sz="3387">
                <a:effectLst>
                  <a:outerShdw sx="100000" sy="100000" kx="0" ky="0" algn="b" rotWithShape="0" blurRad="19558" dist="9779" dir="0">
                    <a:srgbClr val="FFFFFF">
                      <a:alpha val="45000"/>
                    </a:srgbClr>
                  </a:outerShdw>
                </a:effectLst>
              </a:defRPr>
            </a:pPr>
            <a:r>
              <a:t>“Watch yourself for a week and notice the way you will pick up an anxious thought… and blow off — or at least delay — your next creative action.” </a:t>
            </a:r>
          </a:p>
          <a:p>
            <a:pPr marL="400938" indent="-400938" defTabSz="635634">
              <a:spcBef>
                <a:spcPts val="3900"/>
              </a:spcBef>
              <a:buBlip>
                <a:blip r:embed="rId3"/>
              </a:buBlip>
              <a:defRPr sz="3387">
                <a:effectLst>
                  <a:outerShdw sx="100000" sy="100000" kx="0" ky="0" algn="b" rotWithShape="0" blurRad="19558" dist="9779" dir="0">
                    <a:srgbClr val="FFFFFF">
                      <a:alpha val="45000"/>
                    </a:srgbClr>
                  </a:outerShdw>
                </a:effectLst>
              </a:defRPr>
            </a:pPr>
            <a:r>
              <a:t>“Filling the form means that we must work with what we have rather than languish in complaints over what we have not.” </a:t>
            </a:r>
          </a:p>
          <a:p>
            <a:pPr marL="400938" indent="-400938" defTabSz="635634">
              <a:spcBef>
                <a:spcPts val="3900"/>
              </a:spcBef>
              <a:buBlip>
                <a:blip r:embed="rId3"/>
              </a:buBlip>
              <a:defRPr sz="3387">
                <a:effectLst>
                  <a:outerShdw sx="100000" sy="100000" kx="0" ky="0" algn="b" rotWithShape="0" blurRad="19558" dist="9779" dir="0">
                    <a:srgbClr val="FFFFFF">
                      <a:alpha val="45000"/>
                    </a:srgbClr>
                  </a:outerShdw>
                </a:effectLst>
              </a:defRPr>
            </a:pPr>
            <a:r>
              <a:t>“What can you do, right now, in your life as it is currently constituted? Do that thing. Take one small daily action instead of indulging in the big questions.”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79">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7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79">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7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79">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79" grpId="1"/>
    </p:bldLst>
  </p:timing>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1" name="affirmations"/>
          <p:cNvSpPr txBox="1"/>
          <p:nvPr>
            <p:ph type="title"/>
          </p:nvPr>
        </p:nvSpPr>
        <p:spPr>
          <a:xfrm>
            <a:off x="1549399" y="-542541"/>
            <a:ext cx="21285201" cy="2857501"/>
          </a:xfrm>
          <a:prstGeom prst="rect">
            <a:avLst/>
          </a:prstGeom>
        </p:spPr>
        <p:txBody>
          <a:bodyPr/>
          <a:lstStyle/>
          <a:p>
            <a:pPr/>
            <a:r>
              <a:t>affirmations</a:t>
            </a:r>
          </a:p>
        </p:txBody>
      </p:sp>
      <p:sp>
        <p:nvSpPr>
          <p:cNvPr id="182" name="I am a talented person…"/>
          <p:cNvSpPr txBox="1"/>
          <p:nvPr>
            <p:ph type="body" sz="half" idx="1"/>
          </p:nvPr>
        </p:nvSpPr>
        <p:spPr>
          <a:xfrm>
            <a:off x="1296278" y="3803649"/>
            <a:ext cx="10820555" cy="8750301"/>
          </a:xfrm>
          <a:prstGeom prst="rect">
            <a:avLst/>
          </a:prstGeom>
        </p:spPr>
        <p:txBody>
          <a:bodyPr/>
          <a:lstStyle/>
          <a:p>
            <a:pPr marL="0" indent="0" algn="ctr" defTabSz="536575">
              <a:spcBef>
                <a:spcPts val="4700"/>
              </a:spcBef>
              <a:buSzTx/>
              <a:buNone/>
              <a:defRPr i="1" sz="3250">
                <a:effectLst>
                  <a:outerShdw sx="100000" sy="100000" kx="0" ky="0" algn="b" rotWithShape="0" blurRad="16510" dist="8255" dir="0">
                    <a:srgbClr val="FFFFFF">
                      <a:alpha val="45000"/>
                    </a:srgbClr>
                  </a:outerShdw>
                </a:effectLst>
              </a:defRPr>
            </a:pPr>
            <a:r>
              <a:t>I am a talented person</a:t>
            </a:r>
          </a:p>
          <a:p>
            <a:pPr marL="0" indent="0" algn="ctr" defTabSz="536575">
              <a:spcBef>
                <a:spcPts val="4700"/>
              </a:spcBef>
              <a:buSzTx/>
              <a:buNone/>
              <a:defRPr i="1" sz="3250">
                <a:effectLst>
                  <a:outerShdw sx="100000" sy="100000" kx="0" ky="0" algn="b" rotWithShape="0" blurRad="16510" dist="8255" dir="0">
                    <a:srgbClr val="FFFFFF">
                      <a:alpha val="45000"/>
                    </a:srgbClr>
                  </a:outerShdw>
                </a:effectLst>
              </a:defRPr>
            </a:pPr>
            <a:r>
              <a:t>I have a right to be an artist</a:t>
            </a:r>
          </a:p>
          <a:p>
            <a:pPr marL="0" indent="0" algn="ctr" defTabSz="536575">
              <a:spcBef>
                <a:spcPts val="4700"/>
              </a:spcBef>
              <a:buSzTx/>
              <a:buNone/>
              <a:defRPr i="1" sz="3250">
                <a:effectLst>
                  <a:outerShdw sx="100000" sy="100000" kx="0" ky="0" algn="b" rotWithShape="0" blurRad="16510" dist="8255" dir="0">
                    <a:srgbClr val="FFFFFF">
                      <a:alpha val="45000"/>
                    </a:srgbClr>
                  </a:outerShdw>
                </a:effectLst>
              </a:defRPr>
            </a:pPr>
            <a:r>
              <a:t>I am a good person and a good artist</a:t>
            </a:r>
          </a:p>
          <a:p>
            <a:pPr marL="0" indent="0" algn="ctr" defTabSz="536575">
              <a:spcBef>
                <a:spcPts val="4700"/>
              </a:spcBef>
              <a:buSzTx/>
              <a:buNone/>
              <a:defRPr i="1" sz="3250">
                <a:effectLst>
                  <a:outerShdw sx="100000" sy="100000" kx="0" ky="0" algn="b" rotWithShape="0" blurRad="16510" dist="8255" dir="0">
                    <a:srgbClr val="FFFFFF">
                      <a:alpha val="45000"/>
                    </a:srgbClr>
                  </a:outerShdw>
                </a:effectLst>
              </a:defRPr>
            </a:pPr>
            <a:r>
              <a:t>Creativity is a blessing I accept</a:t>
            </a:r>
          </a:p>
          <a:p>
            <a:pPr marL="0" indent="0" algn="ctr" defTabSz="536575">
              <a:spcBef>
                <a:spcPts val="4700"/>
              </a:spcBef>
              <a:buSzTx/>
              <a:buNone/>
              <a:defRPr i="1" sz="3250">
                <a:effectLst>
                  <a:outerShdw sx="100000" sy="100000" kx="0" ky="0" algn="b" rotWithShape="0" blurRad="16510" dist="8255" dir="0">
                    <a:srgbClr val="FFFFFF">
                      <a:alpha val="45000"/>
                    </a:srgbClr>
                  </a:outerShdw>
                </a:effectLst>
              </a:defRPr>
            </a:pPr>
            <a:r>
              <a:t>My creativity blesses others</a:t>
            </a:r>
          </a:p>
          <a:p>
            <a:pPr marL="0" indent="0" algn="ctr" defTabSz="536575">
              <a:spcBef>
                <a:spcPts val="4700"/>
              </a:spcBef>
              <a:buSzTx/>
              <a:buNone/>
              <a:defRPr i="1" sz="3250">
                <a:effectLst>
                  <a:outerShdw sx="100000" sy="100000" kx="0" ky="0" algn="b" rotWithShape="0" blurRad="16510" dist="8255" dir="0">
                    <a:srgbClr val="FFFFFF">
                      <a:alpha val="45000"/>
                    </a:srgbClr>
                  </a:outerShdw>
                </a:effectLst>
              </a:defRPr>
            </a:pPr>
            <a:r>
              <a:t>My creativity is appreciated </a:t>
            </a:r>
          </a:p>
          <a:p>
            <a:pPr marL="0" indent="0" algn="ctr" defTabSz="536575">
              <a:spcBef>
                <a:spcPts val="4700"/>
              </a:spcBef>
              <a:buSzTx/>
              <a:buNone/>
              <a:defRPr i="1" sz="3250">
                <a:effectLst>
                  <a:outerShdw sx="100000" sy="100000" kx="0" ky="0" algn="b" rotWithShape="0" blurRad="16510" dist="8255" dir="0">
                    <a:srgbClr val="FFFFFF">
                      <a:alpha val="45000"/>
                    </a:srgbClr>
                  </a:outerShdw>
                </a:effectLst>
              </a:defRPr>
            </a:pPr>
            <a:r>
              <a:t>I now treat myself and my creativity more gently</a:t>
            </a:r>
          </a:p>
          <a:p>
            <a:pPr marL="0" indent="0" algn="ctr" defTabSz="536575">
              <a:spcBef>
                <a:spcPts val="4700"/>
              </a:spcBef>
              <a:buSzTx/>
              <a:buNone/>
              <a:defRPr i="1" sz="3250">
                <a:effectLst>
                  <a:outerShdw sx="100000" sy="100000" kx="0" ky="0" algn="b" rotWithShape="0" blurRad="16510" dist="8255" dir="0">
                    <a:srgbClr val="FFFFFF">
                      <a:alpha val="45000"/>
                    </a:srgbClr>
                  </a:outerShdw>
                </a:effectLst>
              </a:defRPr>
            </a:pPr>
            <a:r>
              <a:t>I now treat myself and my creativity more generously</a:t>
            </a:r>
          </a:p>
        </p:txBody>
      </p:sp>
      <p:sp>
        <p:nvSpPr>
          <p:cNvPr id="183" name="Select 5 affirmations and work with them this week."/>
          <p:cNvSpPr txBox="1"/>
          <p:nvPr/>
        </p:nvSpPr>
        <p:spPr>
          <a:xfrm>
            <a:off x="1214981" y="1966170"/>
            <a:ext cx="21954039" cy="558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609599" indent="-609599">
              <a:spcBef>
                <a:spcPts val="7300"/>
              </a:spcBef>
              <a:buSzPct val="35000"/>
              <a:buBlip>
                <a:blip r:embed="rId2"/>
              </a:buBlip>
              <a:defRPr sz="3200">
                <a:solidFill>
                  <a:srgbClr val="FBF9E7"/>
                </a:solidFill>
              </a:defRPr>
            </a:lvl1pPr>
          </a:lstStyle>
          <a:p>
            <a:pPr/>
            <a:r>
              <a:t>Select 5 affirmations and work with them this week.</a:t>
            </a:r>
          </a:p>
        </p:txBody>
      </p:sp>
      <p:sp>
        <p:nvSpPr>
          <p:cNvPr id="184" name="I now share my creativity more openly…"/>
          <p:cNvSpPr txBox="1"/>
          <p:nvPr/>
        </p:nvSpPr>
        <p:spPr>
          <a:xfrm>
            <a:off x="12729355" y="3803649"/>
            <a:ext cx="10820554" cy="8750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defTabSz="536575">
              <a:spcBef>
                <a:spcPts val="4700"/>
              </a:spcBef>
              <a:defRPr i="1" sz="3250">
                <a:effectLst>
                  <a:outerShdw sx="100000" sy="100000" kx="0" ky="0" algn="b" rotWithShape="0" blurRad="16510" dist="8255" dir="0">
                    <a:srgbClr val="FFFFFF">
                      <a:alpha val="45000"/>
                    </a:srgbClr>
                  </a:outerShdw>
                </a:effectLst>
              </a:defRPr>
            </a:pPr>
            <a:r>
              <a:t>I now share my creativity more openly</a:t>
            </a:r>
          </a:p>
          <a:p>
            <a:pPr defTabSz="536575">
              <a:spcBef>
                <a:spcPts val="4700"/>
              </a:spcBef>
              <a:defRPr i="1" sz="3250">
                <a:effectLst>
                  <a:outerShdw sx="100000" sy="100000" kx="0" ky="0" algn="b" rotWithShape="0" blurRad="16510" dist="8255" dir="0">
                    <a:srgbClr val="FFFFFF">
                      <a:alpha val="45000"/>
                    </a:srgbClr>
                  </a:outerShdw>
                </a:effectLst>
              </a:defRPr>
            </a:pPr>
            <a:r>
              <a:t>I now accept hope</a:t>
            </a:r>
          </a:p>
          <a:p>
            <a:pPr defTabSz="536575">
              <a:spcBef>
                <a:spcPts val="4700"/>
              </a:spcBef>
              <a:defRPr i="1" sz="3250">
                <a:effectLst>
                  <a:outerShdw sx="100000" sy="100000" kx="0" ky="0" algn="b" rotWithShape="0" blurRad="16510" dist="8255" dir="0">
                    <a:srgbClr val="FFFFFF">
                      <a:alpha val="45000"/>
                    </a:srgbClr>
                  </a:outerShdw>
                </a:effectLst>
              </a:defRPr>
            </a:pPr>
            <a:r>
              <a:t>I now act affirmatively </a:t>
            </a:r>
          </a:p>
          <a:p>
            <a:pPr defTabSz="536575">
              <a:spcBef>
                <a:spcPts val="4700"/>
              </a:spcBef>
              <a:defRPr i="1" sz="3250">
                <a:effectLst>
                  <a:outerShdw sx="100000" sy="100000" kx="0" ky="0" algn="b" rotWithShape="0" blurRad="16510" dist="8255" dir="0">
                    <a:srgbClr val="FFFFFF">
                      <a:alpha val="45000"/>
                    </a:srgbClr>
                  </a:outerShdw>
                </a:effectLst>
              </a:defRPr>
            </a:pPr>
            <a:r>
              <a:t>I now accept creative recovery</a:t>
            </a:r>
          </a:p>
          <a:p>
            <a:pPr defTabSz="536575">
              <a:spcBef>
                <a:spcPts val="4700"/>
              </a:spcBef>
              <a:defRPr i="1" sz="3250">
                <a:effectLst>
                  <a:outerShdw sx="100000" sy="100000" kx="0" ky="0" algn="b" rotWithShape="0" blurRad="16510" dist="8255" dir="0">
                    <a:srgbClr val="FFFFFF">
                      <a:alpha val="45000"/>
                    </a:srgbClr>
                  </a:outerShdw>
                </a:effectLst>
              </a:defRPr>
            </a:pPr>
            <a:r>
              <a:t>I now allow myself to heal</a:t>
            </a:r>
          </a:p>
          <a:p>
            <a:pPr defTabSz="536575">
              <a:spcBef>
                <a:spcPts val="4700"/>
              </a:spcBef>
              <a:defRPr i="1" sz="3250">
                <a:effectLst>
                  <a:outerShdw sx="100000" sy="100000" kx="0" ky="0" algn="b" rotWithShape="0" blurRad="16510" dist="8255" dir="0">
                    <a:srgbClr val="FFFFFF">
                      <a:alpha val="45000"/>
                    </a:srgbClr>
                  </a:outerShdw>
                </a:effectLst>
              </a:defRPr>
            </a:pPr>
            <a:r>
              <a:t>I now accept God’s help unfolding my life</a:t>
            </a:r>
          </a:p>
          <a:p>
            <a:pPr defTabSz="536575">
              <a:spcBef>
                <a:spcPts val="4700"/>
              </a:spcBef>
              <a:defRPr i="1" sz="3250">
                <a:effectLst>
                  <a:outerShdw sx="100000" sy="100000" kx="0" ky="0" algn="b" rotWithShape="0" blurRad="16510" dist="8255" dir="0">
                    <a:srgbClr val="FFFFFF">
                      <a:alpha val="45000"/>
                    </a:srgbClr>
                  </a:outerShdw>
                </a:effectLst>
              </a:defRPr>
            </a:pPr>
            <a:r>
              <a:t>I now believe God loves artists </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6" name="week 8 tasks"/>
          <p:cNvSpPr txBox="1"/>
          <p:nvPr>
            <p:ph type="title"/>
          </p:nvPr>
        </p:nvSpPr>
        <p:spPr>
          <a:prstGeom prst="rect">
            <a:avLst/>
          </a:prstGeom>
        </p:spPr>
        <p:txBody>
          <a:bodyPr/>
          <a:lstStyle/>
          <a:p>
            <a:pPr/>
            <a:r>
              <a:t>week 8 tasks</a:t>
            </a:r>
          </a:p>
        </p:txBody>
      </p:sp>
      <p:sp>
        <p:nvSpPr>
          <p:cNvPr id="187" name="Goal search. You may find the following exercise difficult. Allow yourself to do it anyway. If multiple dreams occur to you, do the exercise for each one.…"/>
          <p:cNvSpPr txBox="1"/>
          <p:nvPr>
            <p:ph type="body" idx="1"/>
          </p:nvPr>
        </p:nvSpPr>
        <p:spPr>
          <a:prstGeom prst="rect">
            <a:avLst/>
          </a:prstGeom>
        </p:spPr>
        <p:txBody>
          <a:bodyPr/>
          <a:lstStyle/>
          <a:p>
            <a:pPr marL="453390" indent="-453390" defTabSz="421004">
              <a:spcBef>
                <a:spcPts val="3700"/>
              </a:spcBef>
              <a:buSzPct val="100000"/>
              <a:buAutoNum type="arabicPeriod" startAt="1"/>
              <a:defRPr sz="2550">
                <a:effectLst>
                  <a:outerShdw sx="100000" sy="100000" kx="0" ky="0" algn="b" rotWithShape="0" blurRad="12954" dist="6477" dir="0">
                    <a:srgbClr val="FFFFFF">
                      <a:alpha val="45000"/>
                    </a:srgbClr>
                  </a:outerShdw>
                </a:effectLst>
              </a:defRPr>
            </a:pPr>
            <a:r>
              <a:t>Goal search. You may find the following exercise difficult. Allow yourself to do it anyway. If multiple dreams occur to you, do the exercise for each one. </a:t>
            </a:r>
          </a:p>
          <a:p>
            <a:pPr lvl="1" marL="906780" indent="-453390" defTabSz="421004">
              <a:spcBef>
                <a:spcPts val="3700"/>
              </a:spcBef>
              <a:buSzPct val="100000"/>
              <a:buAutoNum type="alphaLcParenBoth" startAt="1"/>
              <a:defRPr sz="2550">
                <a:effectLst>
                  <a:outerShdw sx="100000" sy="100000" kx="0" ky="0" algn="b" rotWithShape="0" blurRad="12954" dist="6477" dir="0">
                    <a:srgbClr val="FFFFFF">
                      <a:alpha val="45000"/>
                    </a:srgbClr>
                  </a:outerShdw>
                </a:effectLst>
              </a:defRPr>
            </a:pPr>
            <a:r>
              <a:t>Name your dream. Write it down. </a:t>
            </a:r>
          </a:p>
          <a:p>
            <a:pPr lvl="1" marL="906780" indent="-453390" defTabSz="421004">
              <a:spcBef>
                <a:spcPts val="3700"/>
              </a:spcBef>
              <a:buSzPct val="100000"/>
              <a:buAutoNum type="alphaLcParenBoth" startAt="1"/>
              <a:defRPr sz="2550">
                <a:effectLst>
                  <a:outerShdw sx="100000" sy="100000" kx="0" ky="0" algn="b" rotWithShape="0" blurRad="12954" dist="6477" dir="0">
                    <a:srgbClr val="FFFFFF">
                      <a:alpha val="45000"/>
                    </a:srgbClr>
                  </a:outerShdw>
                </a:effectLst>
              </a:defRPr>
            </a:pPr>
            <a:r>
              <a:t>Name one concrete goal that signals to you its accomplishment. On your emotional compass, this goal signifies true north</a:t>
            </a:r>
          </a:p>
          <a:p>
            <a:pPr lvl="1" marL="906780" indent="-453390" defTabSz="421004">
              <a:spcBef>
                <a:spcPts val="3700"/>
              </a:spcBef>
              <a:buSzPct val="100000"/>
              <a:buAutoNum type="alphaLcParenBoth" startAt="1"/>
              <a:defRPr sz="2550">
                <a:effectLst>
                  <a:outerShdw sx="100000" sy="100000" kx="0" ky="0" algn="b" rotWithShape="0" blurRad="12954" dist="6477" dir="0">
                    <a:srgbClr val="FFFFFF">
                      <a:alpha val="45000"/>
                    </a:srgbClr>
                  </a:outerShdw>
                </a:effectLst>
              </a:defRPr>
            </a:pPr>
            <a:r>
              <a:t>In a perfect world, where would you like to be in 5 years in relation to your dream and true north?</a:t>
            </a:r>
          </a:p>
          <a:p>
            <a:pPr lvl="1" marL="906780" indent="-453390" defTabSz="421004">
              <a:spcBef>
                <a:spcPts val="3700"/>
              </a:spcBef>
              <a:buSzPct val="100000"/>
              <a:buAutoNum type="alphaLcParenBoth" startAt="1"/>
              <a:defRPr sz="2550">
                <a:effectLst>
                  <a:outerShdw sx="100000" sy="100000" kx="0" ky="0" algn="b" rotWithShape="0" blurRad="12954" dist="6477" dir="0">
                    <a:srgbClr val="FFFFFF">
                      <a:alpha val="45000"/>
                    </a:srgbClr>
                  </a:outerShdw>
                </a:effectLst>
              </a:defRPr>
            </a:pPr>
            <a:r>
              <a:t>In the world we inhabit now, what action can you take, this year, to move you closer? </a:t>
            </a:r>
          </a:p>
          <a:p>
            <a:pPr lvl="1" marL="906780" indent="-453390" defTabSz="421004">
              <a:spcBef>
                <a:spcPts val="3700"/>
              </a:spcBef>
              <a:buSzPct val="100000"/>
              <a:buAutoNum type="alphaLcParenBoth" startAt="1"/>
              <a:defRPr sz="2550">
                <a:effectLst>
                  <a:outerShdw sx="100000" sy="100000" kx="0" ky="0" algn="b" rotWithShape="0" blurRad="12954" dist="6477" dir="0">
                    <a:srgbClr val="FFFFFF">
                      <a:alpha val="45000"/>
                    </a:srgbClr>
                  </a:outerShdw>
                </a:effectLst>
              </a:defRPr>
            </a:pPr>
            <a:r>
              <a:t>What action can you take this month? This week? This day? Right now? </a:t>
            </a:r>
          </a:p>
          <a:p>
            <a:pPr lvl="1" marL="906780" indent="-453390" defTabSz="421004">
              <a:spcBef>
                <a:spcPts val="3700"/>
              </a:spcBef>
              <a:buSzPct val="100000"/>
              <a:buAutoNum type="alphaLcParenBoth" startAt="1"/>
              <a:defRPr sz="2550">
                <a:effectLst>
                  <a:outerShdw sx="100000" sy="100000" kx="0" ky="0" algn="b" rotWithShape="0" blurRad="12954" dist="6477" dir="0">
                    <a:srgbClr val="FFFFFF">
                      <a:alpha val="45000"/>
                    </a:srgbClr>
                  </a:outerShdw>
                </a:effectLst>
              </a:defRPr>
            </a:pPr>
            <a:r>
              <a:t>List your dream. List its true north. Select a role model. Make an action plan. Five years. Three years. One year. One month. One week. Now. Choose an action. </a:t>
            </a:r>
          </a:p>
          <a:p>
            <a:pPr lvl="1" marL="0" indent="0" defTabSz="421004">
              <a:spcBef>
                <a:spcPts val="3700"/>
              </a:spcBef>
              <a:buSzTx/>
              <a:buNone/>
              <a:defRPr sz="2550">
                <a:effectLst>
                  <a:outerShdw sx="100000" sy="100000" kx="0" ky="0" algn="b" rotWithShape="0" blurRad="12954" dist="6477" dir="0">
                    <a:srgbClr val="FFFFFF">
                      <a:alpha val="45000"/>
                    </a:srgbClr>
                  </a:outerShdw>
                </a:effectLst>
              </a:defRPr>
            </a:pPr>
            <a:r>
              <a:t>Resources for goal setting</a:t>
            </a:r>
            <a:br/>
            <a:r>
              <a:t>SMART Goals - </a:t>
            </a:r>
            <a:r>
              <a:rPr u="sng">
                <a:hlinkClick r:id="rId2" invalidUrl="" action="" tgtFrame="" tooltip="" history="1" highlightClick="0" endSnd="0"/>
              </a:rPr>
              <a:t>https://www.indeed.com/career-advice/career-development/how-to-write-a-smart-goal</a:t>
            </a:r>
            <a:r>
              <a:t> </a:t>
            </a:r>
            <a:br/>
            <a:r>
              <a:t>WOOP My Life - </a:t>
            </a:r>
            <a:r>
              <a:rPr u="sng">
                <a:hlinkClick r:id="rId3" invalidUrl="" action="" tgtFrame="" tooltip="" history="1" highlightClick="0" endSnd="0"/>
              </a:rPr>
              <a:t>https://woopmylife.org/en/home</a:t>
            </a:r>
            <a:r>
              <a:t> </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9" name="week 8 tasks"/>
          <p:cNvSpPr txBox="1"/>
          <p:nvPr>
            <p:ph type="title"/>
          </p:nvPr>
        </p:nvSpPr>
        <p:spPr>
          <a:prstGeom prst="rect">
            <a:avLst/>
          </a:prstGeom>
        </p:spPr>
        <p:txBody>
          <a:bodyPr/>
          <a:lstStyle/>
          <a:p>
            <a:pPr/>
            <a:r>
              <a:t>week 8 tasks</a:t>
            </a:r>
          </a:p>
        </p:txBody>
      </p:sp>
      <p:sp>
        <p:nvSpPr>
          <p:cNvPr id="190" name="New childhood: What might you have been if you’d had perfect childhood nurturing? Write a page of this fantasy childhood. What were you given? Can you reparent yourself in that direction now?…"/>
          <p:cNvSpPr txBox="1"/>
          <p:nvPr>
            <p:ph type="body" idx="1"/>
          </p:nvPr>
        </p:nvSpPr>
        <p:spPr>
          <a:prstGeom prst="rect">
            <a:avLst/>
          </a:prstGeom>
        </p:spPr>
        <p:txBody>
          <a:bodyPr/>
          <a:lstStyle/>
          <a:p>
            <a:pPr marL="657859" indent="-657859" defTabSz="610870">
              <a:spcBef>
                <a:spcPts val="5400"/>
              </a:spcBef>
              <a:buSzPct val="100000"/>
              <a:buAutoNum type="arabicPeriod" startAt="2"/>
              <a:defRPr sz="3700">
                <a:effectLst>
                  <a:outerShdw sx="100000" sy="100000" kx="0" ky="0" algn="b" rotWithShape="0" blurRad="18796" dist="9398" dir="0">
                    <a:srgbClr val="FFFFFF">
                      <a:alpha val="45000"/>
                    </a:srgbClr>
                  </a:outerShdw>
                </a:effectLst>
              </a:defRPr>
            </a:pPr>
            <a:r>
              <a:t>New childhood: What might you have been if you’d had perfect childhood nurturing? Write a page of this fantasy childhood. What were you given? Can you reparent yourself in that direction now? </a:t>
            </a:r>
          </a:p>
          <a:p>
            <a:pPr marL="657859" indent="-657859" defTabSz="610870">
              <a:spcBef>
                <a:spcPts val="5400"/>
              </a:spcBef>
              <a:buSzPct val="100000"/>
              <a:buAutoNum type="arabicPeriod" startAt="2"/>
              <a:defRPr sz="3700">
                <a:effectLst>
                  <a:outerShdw sx="100000" sy="100000" kx="0" ky="0" algn="b" rotWithShape="0" blurRad="18796" dist="9398" dir="0">
                    <a:srgbClr val="FFFFFF">
                      <a:alpha val="45000"/>
                    </a:srgbClr>
                  </a:outerShdw>
                </a:effectLst>
              </a:defRPr>
            </a:pPr>
            <a:r>
              <a:t>Color schemes: Pick a color and write a quick few sentences describing yourself in the first person. (I am silver, high-tech &amp; ethereal, the color of dreams and accomplishment… I feel serene etc)</a:t>
            </a:r>
            <a:br/>
            <a:r>
              <a:t>- What is your favorite color? </a:t>
            </a:r>
            <a:br/>
            <a:r>
              <a:t>- What do you have that is that color?</a:t>
            </a:r>
            <a:br/>
            <a:r>
              <a:t>- What about an entire room? </a:t>
            </a:r>
            <a:br/>
            <a:r>
              <a:t>This is your life and your house. </a:t>
            </a:r>
          </a:p>
          <a:p>
            <a:pPr marL="657859" indent="-657859" defTabSz="610870">
              <a:spcBef>
                <a:spcPts val="5400"/>
              </a:spcBef>
              <a:buSzPct val="100000"/>
              <a:buAutoNum type="arabicPeriod" startAt="2"/>
              <a:defRPr sz="3700">
                <a:effectLst>
                  <a:outerShdw sx="100000" sy="100000" kx="0" ky="0" algn="b" rotWithShape="0" blurRad="18796" dist="9398" dir="0">
                    <a:srgbClr val="FFFFFF">
                      <a:alpha val="45000"/>
                    </a:srgbClr>
                  </a:outerShdw>
                </a:effectLst>
              </a:defRPr>
            </a:pPr>
            <a:r>
              <a:t>List 5 things you are not allowed to do. Now do that thing on paper. Write it, draw it, paint it, act it out, collage it. Now put some music on and dance it. </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2" name="week 8 tasks"/>
          <p:cNvSpPr txBox="1"/>
          <p:nvPr>
            <p:ph type="title"/>
          </p:nvPr>
        </p:nvSpPr>
        <p:spPr>
          <a:prstGeom prst="rect">
            <a:avLst/>
          </a:prstGeom>
        </p:spPr>
        <p:txBody>
          <a:bodyPr/>
          <a:lstStyle/>
          <a:p>
            <a:pPr/>
            <a:r>
              <a:t>week 8 tasks</a:t>
            </a:r>
          </a:p>
        </p:txBody>
      </p:sp>
      <p:sp>
        <p:nvSpPr>
          <p:cNvPr id="193" name="Style Search: List 20 things you like to do. For each item: - Does it cost more or is it free? - Expensive or cheap? - Alone or with somebody? - Job related? - Physical risk? - Fast-paced or slow? - Mind, body, or spiritual?…"/>
          <p:cNvSpPr txBox="1"/>
          <p:nvPr>
            <p:ph type="body" idx="1"/>
          </p:nvPr>
        </p:nvSpPr>
        <p:spPr>
          <a:prstGeom prst="rect">
            <a:avLst/>
          </a:prstGeom>
        </p:spPr>
        <p:txBody>
          <a:bodyPr/>
          <a:lstStyle/>
          <a:p>
            <a:pPr marL="524509" indent="-524509" defTabSz="487044">
              <a:spcBef>
                <a:spcPts val="4300"/>
              </a:spcBef>
              <a:buSzPct val="100000"/>
              <a:buAutoNum type="arabicPeriod" startAt="5"/>
              <a:defRPr sz="2949">
                <a:effectLst>
                  <a:outerShdw sx="100000" sy="100000" kx="0" ky="0" algn="b" rotWithShape="0" blurRad="14985" dist="7492" dir="0">
                    <a:srgbClr val="FFFFFF">
                      <a:alpha val="45000"/>
                    </a:srgbClr>
                  </a:outerShdw>
                </a:effectLst>
              </a:defRPr>
            </a:pPr>
            <a:r>
              <a:t>Style Search: List 20 things you like to do. For each item:</a:t>
            </a:r>
            <a:br/>
            <a:r>
              <a:t>- Does it cost more or is it free?</a:t>
            </a:r>
            <a:br/>
            <a:r>
              <a:t>- Expensive or cheap?</a:t>
            </a:r>
            <a:br/>
            <a:r>
              <a:t>- Alone or with somebody?</a:t>
            </a:r>
            <a:br/>
            <a:r>
              <a:t>- Job related?</a:t>
            </a:r>
            <a:br/>
            <a:r>
              <a:t>- Physical risk?</a:t>
            </a:r>
            <a:br/>
            <a:r>
              <a:t>- Fast-paced or slow?</a:t>
            </a:r>
            <a:br/>
            <a:r>
              <a:t>- Mind, body, or spiritual?</a:t>
            </a:r>
          </a:p>
          <a:p>
            <a:pPr marL="524509" indent="-524509" defTabSz="487044">
              <a:spcBef>
                <a:spcPts val="4300"/>
              </a:spcBef>
              <a:buSzPct val="100000"/>
              <a:buAutoNum type="arabicPeriod" startAt="5"/>
              <a:defRPr sz="2949">
                <a:effectLst>
                  <a:outerShdw sx="100000" sy="100000" kx="0" ky="0" algn="b" rotWithShape="0" blurRad="14985" dist="7492" dir="0">
                    <a:srgbClr val="FFFFFF">
                      <a:alpha val="45000"/>
                    </a:srgbClr>
                  </a:outerShdw>
                </a:effectLst>
              </a:defRPr>
            </a:pPr>
            <a:r>
              <a:t>Ideal Day: Plan a perfect day in your life as it is now constituted, using the information gleaned from Style Search</a:t>
            </a:r>
          </a:p>
          <a:p>
            <a:pPr marL="524509" indent="-524509" defTabSz="487044">
              <a:spcBef>
                <a:spcPts val="4300"/>
              </a:spcBef>
              <a:buSzPct val="100000"/>
              <a:buAutoNum type="arabicPeriod" startAt="5"/>
              <a:defRPr sz="2949">
                <a:effectLst>
                  <a:outerShdw sx="100000" sy="100000" kx="0" ky="0" algn="b" rotWithShape="0" blurRad="14985" dist="7492" dir="0">
                    <a:srgbClr val="FFFFFF">
                      <a:alpha val="45000"/>
                    </a:srgbClr>
                  </a:outerShdw>
                </a:effectLst>
              </a:defRPr>
            </a:pPr>
            <a:r>
              <a:t>Ideal Ideal Day: Play a perfect day in your life as you </a:t>
            </a:r>
            <a:r>
              <a:rPr i="1"/>
              <a:t>wish </a:t>
            </a:r>
            <a:r>
              <a:t>it were constituted. There are no restrictions. Allow yourself to be and to have whatever your heart desires. Your ideal environment, job, home, circle of friends, intimate relationship, stature in your art form, — your wildest dreams.</a:t>
            </a:r>
          </a:p>
          <a:p>
            <a:pPr marL="524509" indent="-524509" defTabSz="487044">
              <a:spcBef>
                <a:spcPts val="4300"/>
              </a:spcBef>
              <a:buSzPct val="100000"/>
              <a:buAutoNum type="arabicPeriod" startAt="5"/>
              <a:defRPr sz="2949">
                <a:effectLst>
                  <a:outerShdw sx="100000" sy="100000" kx="0" ky="0" algn="b" rotWithShape="0" blurRad="14985" dist="7492" dir="0">
                    <a:srgbClr val="FFFFFF">
                      <a:alpha val="45000"/>
                    </a:srgbClr>
                  </a:outerShdw>
                </a:effectLst>
              </a:defRPr>
            </a:pPr>
            <a:r>
              <a:t>Choose one festive aspect from your ideal day. Allow yourself to live it. You may not be able to move to Rome yet, but even in a still-grungy apartment you can enjoy a homemade cappuccino and a croissant. </a:t>
            </a:r>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2.png"/></Relationships>

</file>

<file path=ppt/theme/_rels/theme2.xml.rels><?xml version="1.0" encoding="UTF-8"?>
<Relationships xmlns="http://schemas.openxmlformats.org/package/2006/relationships"><Relationship Id="rId1" Type="http://schemas.openxmlformats.org/officeDocument/2006/relationships/image" Target="../media/image3.png"/></Relationships>

</file>

<file path=ppt/theme/theme1.xml><?xml version="1.0" encoding="utf-8"?>
<a:theme xmlns:a="http://schemas.openxmlformats.org/drawingml/2006/main" xmlns:r="http://schemas.openxmlformats.org/officeDocument/2006/relationships" name="Kyoto">
  <a:themeElements>
    <a:clrScheme name="Kyoto">
      <a:dk1>
        <a:srgbClr val="4F5C3F"/>
      </a:dk1>
      <a:lt1>
        <a:srgbClr val="3A1D5C"/>
      </a:lt1>
      <a:dk2>
        <a:srgbClr val="585752"/>
      </a:dk2>
      <a:lt2>
        <a:srgbClr val="D0CDBF"/>
      </a:lt2>
      <a:accent1>
        <a:srgbClr val="56758A"/>
      </a:accent1>
      <a:accent2>
        <a:srgbClr val="828852"/>
      </a:accent2>
      <a:accent3>
        <a:srgbClr val="D5B682"/>
      </a:accent3>
      <a:accent4>
        <a:srgbClr val="BB5809"/>
      </a:accent4>
      <a:accent5>
        <a:srgbClr val="AB1701"/>
      </a:accent5>
      <a:accent6>
        <a:srgbClr val="792255"/>
      </a:accent6>
      <a:hlink>
        <a:srgbClr val="0000FF"/>
      </a:hlink>
      <a:folHlink>
        <a:srgbClr val="FF00FF"/>
      </a:folHlink>
    </a:clrScheme>
    <a:fontScheme name="Kyoto">
      <a:majorFont>
        <a:latin typeface="Georgia"/>
        <a:ea typeface="Georgia"/>
        <a:cs typeface="Georgia"/>
      </a:majorFont>
      <a:minorFont>
        <a:latin typeface="Georgia"/>
        <a:ea typeface="Georgia"/>
        <a:cs typeface="Georgia"/>
      </a:minorFont>
    </a:fontScheme>
    <a:fmtScheme name="Kyot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F3F1DF"/>
            </a:solidFill>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3">
              <a:satOff val="-11003"/>
              <a:lumOff val="-15119"/>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Kyoto">
  <a:themeElements>
    <a:clrScheme name="Kyoto">
      <a:dk1>
        <a:srgbClr val="000000"/>
      </a:dk1>
      <a:lt1>
        <a:srgbClr val="FFFFFF"/>
      </a:lt1>
      <a:dk2>
        <a:srgbClr val="585752"/>
      </a:dk2>
      <a:lt2>
        <a:srgbClr val="D0CDBF"/>
      </a:lt2>
      <a:accent1>
        <a:srgbClr val="56758A"/>
      </a:accent1>
      <a:accent2>
        <a:srgbClr val="828852"/>
      </a:accent2>
      <a:accent3>
        <a:srgbClr val="D5B682"/>
      </a:accent3>
      <a:accent4>
        <a:srgbClr val="BB5809"/>
      </a:accent4>
      <a:accent5>
        <a:srgbClr val="AB1701"/>
      </a:accent5>
      <a:accent6>
        <a:srgbClr val="792255"/>
      </a:accent6>
      <a:hlink>
        <a:srgbClr val="0000FF"/>
      </a:hlink>
      <a:folHlink>
        <a:srgbClr val="FF00FF"/>
      </a:folHlink>
    </a:clrScheme>
    <a:fontScheme name="Kyoto">
      <a:majorFont>
        <a:latin typeface="Georgia"/>
        <a:ea typeface="Georgia"/>
        <a:cs typeface="Georgia"/>
      </a:majorFont>
      <a:minorFont>
        <a:latin typeface="Georgia"/>
        <a:ea typeface="Georgia"/>
        <a:cs typeface="Georgia"/>
      </a:minorFont>
    </a:fontScheme>
    <a:fmtScheme name="Kyot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F3F1DF"/>
            </a:solidFill>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3">
              <a:satOff val="-11003"/>
              <a:lumOff val="-15119"/>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