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1" d="100"/>
          <a:sy n="81" d="100"/>
        </p:scale>
        <p:origin x="17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Greve" userId="5b7c4944-33eb-4ac0-aa2d-68b91bbf1dbc" providerId="ADAL" clId="{7D2DC0F1-0EDC-4965-8B35-B4E2E3D5C503}"/>
    <pc:docChg chg="undo custSel modSld">
      <pc:chgData name="Christine Greve" userId="5b7c4944-33eb-4ac0-aa2d-68b91bbf1dbc" providerId="ADAL" clId="{7D2DC0F1-0EDC-4965-8B35-B4E2E3D5C503}" dt="2026-10-05T13:42:25.771" v="25" actId="34135"/>
      <pc:docMkLst>
        <pc:docMk/>
      </pc:docMkLst>
      <pc:sldChg chg="addSp delSp modSp mod">
        <pc:chgData name="Christine Greve" userId="5b7c4944-33eb-4ac0-aa2d-68b91bbf1dbc" providerId="ADAL" clId="{7D2DC0F1-0EDC-4965-8B35-B4E2E3D5C503}" dt="2026-10-05T13:42:12.085" v="22" actId="34135"/>
        <pc:sldMkLst>
          <pc:docMk/>
          <pc:sldMk cId="0" sldId="256"/>
        </pc:sldMkLst>
        <pc:spChg chg="add del">
          <ac:chgData name="Christine Greve" userId="5b7c4944-33eb-4ac0-aa2d-68b91bbf1dbc" providerId="ADAL" clId="{7D2DC0F1-0EDC-4965-8B35-B4E2E3D5C503}" dt="2026-10-05T13:40:47.861" v="3" actId="478"/>
          <ac:spMkLst>
            <pc:docMk/>
            <pc:sldMk cId="0" sldId="256"/>
            <ac:spMk id="7" creationId="{00000000-0000-0000-0000-000000000000}"/>
          </ac:spMkLst>
        </pc:spChg>
        <pc:picChg chg="add mod">
          <ac:chgData name="Christine Greve" userId="5b7c4944-33eb-4ac0-aa2d-68b91bbf1dbc" providerId="ADAL" clId="{7D2DC0F1-0EDC-4965-8B35-B4E2E3D5C503}" dt="2026-10-05T13:42:12.085" v="22" actId="34135"/>
          <ac:picMkLst>
            <pc:docMk/>
            <pc:sldMk cId="0" sldId="256"/>
            <ac:picMk id="9" creationId="{EA0FE505-2F3E-6EB2-FB71-C4983DACF598}"/>
          </ac:picMkLst>
        </pc:picChg>
      </pc:sldChg>
      <pc:sldChg chg="addSp delSp modSp mod">
        <pc:chgData name="Christine Greve" userId="5b7c4944-33eb-4ac0-aa2d-68b91bbf1dbc" providerId="ADAL" clId="{7D2DC0F1-0EDC-4965-8B35-B4E2E3D5C503}" dt="2026-10-05T13:42:17.707" v="23" actId="34135"/>
        <pc:sldMkLst>
          <pc:docMk/>
          <pc:sldMk cId="0" sldId="257"/>
        </pc:sldMkLst>
        <pc:spChg chg="del">
          <ac:chgData name="Christine Greve" userId="5b7c4944-33eb-4ac0-aa2d-68b91bbf1dbc" providerId="ADAL" clId="{7D2DC0F1-0EDC-4965-8B35-B4E2E3D5C503}" dt="2026-10-05T13:41:29.580" v="14" actId="478"/>
          <ac:spMkLst>
            <pc:docMk/>
            <pc:sldMk cId="0" sldId="257"/>
            <ac:spMk id="5" creationId="{00000000-0000-0000-0000-000000000000}"/>
          </ac:spMkLst>
        </pc:spChg>
        <pc:picChg chg="add mod">
          <ac:chgData name="Christine Greve" userId="5b7c4944-33eb-4ac0-aa2d-68b91bbf1dbc" providerId="ADAL" clId="{7D2DC0F1-0EDC-4965-8B35-B4E2E3D5C503}" dt="2026-10-05T13:42:17.707" v="23" actId="34135"/>
          <ac:picMkLst>
            <pc:docMk/>
            <pc:sldMk cId="0" sldId="257"/>
            <ac:picMk id="7" creationId="{C8B78392-34C7-E945-BA86-3E8C0FE07828}"/>
          </ac:picMkLst>
        </pc:picChg>
      </pc:sldChg>
      <pc:sldChg chg="addSp delSp modSp mod">
        <pc:chgData name="Christine Greve" userId="5b7c4944-33eb-4ac0-aa2d-68b91bbf1dbc" providerId="ADAL" clId="{7D2DC0F1-0EDC-4965-8B35-B4E2E3D5C503}" dt="2026-10-05T13:42:21.588" v="24" actId="34135"/>
        <pc:sldMkLst>
          <pc:docMk/>
          <pc:sldMk cId="0" sldId="258"/>
        </pc:sldMkLst>
        <pc:spChg chg="del">
          <ac:chgData name="Christine Greve" userId="5b7c4944-33eb-4ac0-aa2d-68b91bbf1dbc" providerId="ADAL" clId="{7D2DC0F1-0EDC-4965-8B35-B4E2E3D5C503}" dt="2026-10-05T13:41:41.485" v="18" actId="478"/>
          <ac:spMkLst>
            <pc:docMk/>
            <pc:sldMk cId="0" sldId="258"/>
            <ac:spMk id="5" creationId="{00000000-0000-0000-0000-000000000000}"/>
          </ac:spMkLst>
        </pc:spChg>
        <pc:picChg chg="add mod">
          <ac:chgData name="Christine Greve" userId="5b7c4944-33eb-4ac0-aa2d-68b91bbf1dbc" providerId="ADAL" clId="{7D2DC0F1-0EDC-4965-8B35-B4E2E3D5C503}" dt="2026-10-05T13:42:21.588" v="24" actId="34135"/>
          <ac:picMkLst>
            <pc:docMk/>
            <pc:sldMk cId="0" sldId="258"/>
            <ac:picMk id="7" creationId="{0F9EDCAC-7D1E-8A9C-5BC7-9B98F25FAE1D}"/>
          </ac:picMkLst>
        </pc:picChg>
      </pc:sldChg>
      <pc:sldChg chg="addSp delSp modSp mod">
        <pc:chgData name="Christine Greve" userId="5b7c4944-33eb-4ac0-aa2d-68b91bbf1dbc" providerId="ADAL" clId="{7D2DC0F1-0EDC-4965-8B35-B4E2E3D5C503}" dt="2026-10-05T13:42:25.771" v="25" actId="34135"/>
        <pc:sldMkLst>
          <pc:docMk/>
          <pc:sldMk cId="0" sldId="259"/>
        </pc:sldMkLst>
        <pc:spChg chg="del">
          <ac:chgData name="Christine Greve" userId="5b7c4944-33eb-4ac0-aa2d-68b91bbf1dbc" providerId="ADAL" clId="{7D2DC0F1-0EDC-4965-8B35-B4E2E3D5C503}" dt="2026-10-05T13:41:44.569" v="19" actId="478"/>
          <ac:spMkLst>
            <pc:docMk/>
            <pc:sldMk cId="0" sldId="259"/>
            <ac:spMk id="5" creationId="{00000000-0000-0000-0000-000000000000}"/>
          </ac:spMkLst>
        </pc:spChg>
        <pc:picChg chg="add mod">
          <ac:chgData name="Christine Greve" userId="5b7c4944-33eb-4ac0-aa2d-68b91bbf1dbc" providerId="ADAL" clId="{7D2DC0F1-0EDC-4965-8B35-B4E2E3D5C503}" dt="2026-10-05T13:42:25.771" v="25" actId="34135"/>
          <ac:picMkLst>
            <pc:docMk/>
            <pc:sldMk cId="0" sldId="259"/>
            <ac:picMk id="7" creationId="{A612A3E0-21AF-6290-84A0-412A2F49A24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ChangeAspect="1" noMove="1" noResize="1"/>
          </p:cNvGrpSpPr>
          <p:nvPr/>
        </p:nvGrpSpPr>
        <p:grpSpPr>
          <a:xfrm>
            <a:off x="0" y="0"/>
            <a:ext cx="18288000" cy="10296146"/>
            <a:chOff x="0" y="0"/>
            <a:chExt cx="24384000" cy="13728194"/>
          </a:xfrm>
        </p:grpSpPr>
        <p:sp>
          <p:nvSpPr>
            <p:cNvPr id="3" name="Freeform 3" descr="Afbeelding met tekst, Graphics, grafische vormgeving, schermopname  Automatisch gegenereerde beschrijving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4384000" cy="13728192"/>
            </a:xfrm>
            <a:custGeom>
              <a:avLst/>
              <a:gdLst/>
              <a:ahLst/>
              <a:cxnLst/>
              <a:rect l="l" t="t" r="r" b="b"/>
              <a:pathLst>
                <a:path w="24384000" h="13728192">
                  <a:moveTo>
                    <a:pt x="0" y="0"/>
                  </a:moveTo>
                  <a:lnTo>
                    <a:pt x="24384000" y="0"/>
                  </a:lnTo>
                  <a:lnTo>
                    <a:pt x="24384000" y="13728192"/>
                  </a:lnTo>
                  <a:lnTo>
                    <a:pt x="0" y="13728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53160" y="5141212"/>
            <a:ext cx="11658600" cy="2950124"/>
            <a:chOff x="0" y="0"/>
            <a:chExt cx="15544800" cy="39334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544800" cy="3933498"/>
            </a:xfrm>
            <a:custGeom>
              <a:avLst/>
              <a:gdLst/>
              <a:ahLst/>
              <a:cxnLst/>
              <a:rect l="l" t="t" r="r" b="b"/>
              <a:pathLst>
                <a:path w="15544800" h="3933498">
                  <a:moveTo>
                    <a:pt x="0" y="0"/>
                  </a:moveTo>
                  <a:lnTo>
                    <a:pt x="15544800" y="0"/>
                  </a:lnTo>
                  <a:lnTo>
                    <a:pt x="15544800" y="3933498"/>
                  </a:lnTo>
                  <a:lnTo>
                    <a:pt x="0" y="393349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15544800" cy="3885873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480"/>
                </a:lnSpc>
              </a:pPr>
              <a:r>
                <a:rPr lang="en-US" sz="6000" dirty="0">
                  <a:solidFill>
                    <a:srgbClr val="FFFFFF"/>
                  </a:solidFill>
                  <a:latin typeface="+mj-lt"/>
                  <a:ea typeface="Arimo"/>
                  <a:cs typeface="Arimo"/>
                  <a:sym typeface="Arimo"/>
                </a:rPr>
                <a:t>Titel sessie</a:t>
              </a:r>
            </a:p>
            <a:p>
              <a:pPr algn="l">
                <a:lnSpc>
                  <a:spcPts val="4860"/>
                </a:lnSpc>
              </a:pPr>
              <a:r>
                <a:rPr lang="en-US" sz="4500" dirty="0">
                  <a:solidFill>
                    <a:srgbClr val="FFFFFF"/>
                  </a:solidFill>
                  <a:latin typeface="+mj-lt"/>
                  <a:ea typeface="Arimo"/>
                  <a:cs typeface="Arimo"/>
                  <a:sym typeface="Arimo"/>
                </a:rPr>
                <a:t>Naam </a:t>
              </a:r>
              <a:r>
                <a:rPr lang="en-US" sz="4500" dirty="0" err="1">
                  <a:solidFill>
                    <a:srgbClr val="FFFFFF"/>
                  </a:solidFill>
                  <a:latin typeface="+mj-lt"/>
                  <a:ea typeface="Arimo"/>
                  <a:cs typeface="Arimo"/>
                  <a:sym typeface="Arimo"/>
                </a:rPr>
                <a:t>spreker</a:t>
              </a:r>
              <a:r>
                <a:rPr lang="en-US" sz="4500" dirty="0">
                  <a:solidFill>
                    <a:srgbClr val="FFFFFF"/>
                  </a:solidFill>
                  <a:latin typeface="+mj-lt"/>
                  <a:ea typeface="Arimo"/>
                  <a:cs typeface="Arimo"/>
                  <a:sym typeface="Arimo"/>
                </a:rPr>
                <a:t>, </a:t>
              </a:r>
              <a:r>
                <a:rPr lang="en-US" sz="4500" dirty="0" err="1">
                  <a:solidFill>
                    <a:srgbClr val="FFFFFF"/>
                  </a:solidFill>
                  <a:latin typeface="+mj-lt"/>
                  <a:ea typeface="Arimo"/>
                  <a:cs typeface="Arimo"/>
                  <a:sym typeface="Arimo"/>
                </a:rPr>
                <a:t>functie</a:t>
              </a:r>
              <a:r>
                <a:rPr lang="en-US" sz="4500" dirty="0">
                  <a:solidFill>
                    <a:srgbClr val="FFFFFF"/>
                  </a:solidFill>
                  <a:latin typeface="+mj-lt"/>
                  <a:ea typeface="Arimo"/>
                  <a:cs typeface="Arimo"/>
                  <a:sym typeface="Arimo"/>
                </a:rPr>
                <a:t>, </a:t>
              </a:r>
              <a:r>
                <a:rPr lang="en-US" sz="4500" dirty="0" err="1">
                  <a:solidFill>
                    <a:srgbClr val="FFFFFF"/>
                  </a:solidFill>
                  <a:latin typeface="+mj-lt"/>
                  <a:ea typeface="Arimo"/>
                  <a:cs typeface="Arimo"/>
                  <a:sym typeface="Arimo"/>
                </a:rPr>
                <a:t>organisatie</a:t>
              </a:r>
              <a:endParaRPr lang="en-US" sz="4500" dirty="0">
                <a:solidFill>
                  <a:srgbClr val="FFFFFF"/>
                </a:solidFill>
                <a:latin typeface="+mj-lt"/>
                <a:ea typeface="Arimo"/>
                <a:cs typeface="Arimo"/>
                <a:sym typeface="Arimo"/>
              </a:endParaRPr>
            </a:p>
          </p:txBody>
        </p:sp>
      </p:grpSp>
      <p:pic>
        <p:nvPicPr>
          <p:cNvPr id="9" name="Afbeelding 8">
            <a:extLst>
              <a:ext uri="{FF2B5EF4-FFF2-40B4-BE49-F238E27FC236}">
                <a16:creationId xmlns:a16="http://schemas.microsoft.com/office/drawing/2014/main" id="{EA0FE505-2F3E-6EB2-FB71-C4983DACF5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0" y="266700"/>
            <a:ext cx="3530600" cy="25396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ChangeAspect="1" noMove="1" noResize="1"/>
          </p:cNvGrpSpPr>
          <p:nvPr/>
        </p:nvGrpSpPr>
        <p:grpSpPr>
          <a:xfrm>
            <a:off x="30" y="1923"/>
            <a:ext cx="18287970" cy="10285077"/>
            <a:chOff x="0" y="0"/>
            <a:chExt cx="24383960" cy="13713436"/>
          </a:xfrm>
        </p:grpSpPr>
        <p:sp>
          <p:nvSpPr>
            <p:cNvPr id="3" name="Freeform 3" descr="Afbeelding met tekst, schermopname, ontwerp  Automatisch gegenereerde beschrijving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4384000" cy="13713461"/>
            </a:xfrm>
            <a:custGeom>
              <a:avLst/>
              <a:gdLst/>
              <a:ahLst/>
              <a:cxnLst/>
              <a:rect l="l" t="t" r="r" b="b"/>
              <a:pathLst>
                <a:path w="24384000" h="13713461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0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6" name="TextBox 4">
            <a:extLst>
              <a:ext uri="{FF2B5EF4-FFF2-40B4-BE49-F238E27FC236}">
                <a16:creationId xmlns:a16="http://schemas.microsoft.com/office/drawing/2014/main" id="{64B0277F-7565-F717-55F4-C64877070953}"/>
              </a:ext>
            </a:extLst>
          </p:cNvPr>
          <p:cNvSpPr txBox="1"/>
          <p:nvPr/>
        </p:nvSpPr>
        <p:spPr>
          <a:xfrm>
            <a:off x="777238" y="2428874"/>
            <a:ext cx="16735508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 dirty="0">
                <a:solidFill>
                  <a:srgbClr val="17375E"/>
                </a:solidFill>
                <a:latin typeface="+mj-lt"/>
                <a:ea typeface="Calibri (MS)"/>
                <a:cs typeface="Calibri (MS)"/>
                <a:sym typeface="Calibri (MS)"/>
              </a:rPr>
              <a:t>Calibri </a:t>
            </a:r>
            <a:r>
              <a:rPr lang="en-US" sz="4200" dirty="0" err="1">
                <a:solidFill>
                  <a:srgbClr val="17375E"/>
                </a:solidFill>
                <a:latin typeface="+mj-lt"/>
                <a:ea typeface="Calibri (MS)"/>
                <a:cs typeface="Calibri (MS)"/>
                <a:sym typeface="Calibri (MS)"/>
              </a:rPr>
              <a:t>donkerblauw</a:t>
            </a:r>
            <a:endParaRPr lang="en-US" sz="4200" dirty="0">
              <a:solidFill>
                <a:srgbClr val="17375E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+mj-lt"/>
                <a:ea typeface="Calibri (MS)"/>
                <a:cs typeface="Calibri (MS)"/>
                <a:sym typeface="Calibri (MS)"/>
              </a:rPr>
              <a:t>Calibri </a:t>
            </a:r>
            <a:r>
              <a:rPr lang="en-US" sz="4200" dirty="0" err="1">
                <a:solidFill>
                  <a:srgbClr val="000000"/>
                </a:solidFill>
                <a:latin typeface="+mj-lt"/>
                <a:ea typeface="Calibri (MS)"/>
                <a:cs typeface="Calibri (MS)"/>
                <a:sym typeface="Calibri (MS)"/>
              </a:rPr>
              <a:t>zwart</a:t>
            </a:r>
            <a:endParaRPr lang="en-US" sz="4200" dirty="0">
              <a:solidFill>
                <a:srgbClr val="000000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 dirty="0">
                <a:solidFill>
                  <a:srgbClr val="910018"/>
                </a:solidFill>
                <a:latin typeface="+mj-lt"/>
                <a:ea typeface="Calibri (MS)"/>
                <a:cs typeface="Calibri (MS)"/>
                <a:sym typeface="Calibri (MS)"/>
              </a:rPr>
              <a:t>Calibri rood</a:t>
            </a:r>
            <a:endParaRPr lang="en-US" sz="4200" dirty="0">
              <a:solidFill>
                <a:srgbClr val="BFBFBF"/>
              </a:solidFill>
              <a:latin typeface="+mj-lt"/>
              <a:ea typeface="Calibri (MS)"/>
              <a:cs typeface="Calibri (MS)"/>
              <a:sym typeface="Calibri (MS)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8B78392-34C7-E945-BA86-3E8C0FE078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00" y="24245"/>
            <a:ext cx="2171619" cy="1562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ChangeAspect="1" noMove="1" noResize="1"/>
          </p:cNvGrpSpPr>
          <p:nvPr/>
        </p:nvGrpSpPr>
        <p:grpSpPr>
          <a:xfrm>
            <a:off x="30" y="1923"/>
            <a:ext cx="18287970" cy="10285077"/>
            <a:chOff x="0" y="0"/>
            <a:chExt cx="24383960" cy="13713436"/>
          </a:xfrm>
        </p:grpSpPr>
        <p:sp>
          <p:nvSpPr>
            <p:cNvPr id="3" name="Freeform 3" descr="Afbeelding met tekst, schermopname, ontwerp  Automatisch gegenereerde beschrijving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4384000" cy="13713461"/>
            </a:xfrm>
            <a:custGeom>
              <a:avLst/>
              <a:gdLst/>
              <a:ahLst/>
              <a:cxnLst/>
              <a:rect l="l" t="t" r="r" b="b"/>
              <a:pathLst>
                <a:path w="24384000" h="13713461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0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77238" y="2428874"/>
            <a:ext cx="16735508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 dirty="0">
                <a:solidFill>
                  <a:srgbClr val="17375E"/>
                </a:solidFill>
                <a:latin typeface="+mj-lt"/>
                <a:ea typeface="Calibri (MS)"/>
                <a:cs typeface="Calibri (MS)"/>
                <a:sym typeface="Calibri (MS)"/>
              </a:rPr>
              <a:t>Calibri </a:t>
            </a:r>
            <a:r>
              <a:rPr lang="en-US" sz="4200" dirty="0" err="1">
                <a:solidFill>
                  <a:srgbClr val="17375E"/>
                </a:solidFill>
                <a:latin typeface="+mj-lt"/>
                <a:ea typeface="Calibri (MS)"/>
                <a:cs typeface="Calibri (MS)"/>
                <a:sym typeface="Calibri (MS)"/>
              </a:rPr>
              <a:t>donkerblauw</a:t>
            </a:r>
            <a:endParaRPr lang="en-US" sz="4200" dirty="0">
              <a:solidFill>
                <a:srgbClr val="17375E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+mj-lt"/>
                <a:ea typeface="Calibri (MS)"/>
                <a:cs typeface="Calibri (MS)"/>
                <a:sym typeface="Calibri (MS)"/>
              </a:rPr>
              <a:t>Calibri </a:t>
            </a:r>
            <a:r>
              <a:rPr lang="en-US" sz="4200" dirty="0" err="1">
                <a:solidFill>
                  <a:srgbClr val="000000"/>
                </a:solidFill>
                <a:latin typeface="+mj-lt"/>
                <a:ea typeface="Calibri (MS)"/>
                <a:cs typeface="Calibri (MS)"/>
                <a:sym typeface="Calibri (MS)"/>
              </a:rPr>
              <a:t>zwart</a:t>
            </a:r>
            <a:endParaRPr lang="en-US" sz="4200" dirty="0">
              <a:solidFill>
                <a:srgbClr val="000000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 dirty="0">
                <a:solidFill>
                  <a:srgbClr val="910018"/>
                </a:solidFill>
                <a:latin typeface="+mj-lt"/>
                <a:ea typeface="Calibri (MS)"/>
                <a:cs typeface="Calibri (MS)"/>
                <a:sym typeface="Calibri (MS)"/>
              </a:rPr>
              <a:t>Calibri rood</a:t>
            </a:r>
          </a:p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 dirty="0">
                <a:solidFill>
                  <a:srgbClr val="BFBFBF"/>
                </a:solidFill>
                <a:latin typeface="+mj-lt"/>
                <a:ea typeface="Calibri (MS)"/>
                <a:cs typeface="Calibri (MS)"/>
                <a:sym typeface="Calibri (MS)"/>
              </a:rPr>
              <a:t>Calibri </a:t>
            </a:r>
            <a:r>
              <a:rPr lang="en-US" sz="4200" dirty="0" err="1">
                <a:solidFill>
                  <a:srgbClr val="BFBFBF"/>
                </a:solidFill>
                <a:latin typeface="+mj-lt"/>
                <a:ea typeface="Calibri (MS)"/>
                <a:cs typeface="Calibri (MS)"/>
                <a:sym typeface="Calibri (MS)"/>
              </a:rPr>
              <a:t>grijs</a:t>
            </a:r>
            <a:endParaRPr lang="en-US" sz="4200" dirty="0">
              <a:solidFill>
                <a:srgbClr val="BFBFBF"/>
              </a:solidFill>
              <a:latin typeface="+mj-lt"/>
              <a:ea typeface="Calibri (MS)"/>
              <a:cs typeface="Calibri (MS)"/>
              <a:sym typeface="Calibri (MS)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F9EDCAC-7D1E-8A9C-5BC7-9B98F25FAE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00" y="24245"/>
            <a:ext cx="2171619" cy="1562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ChangeAspect="1" noMove="1" noResize="1"/>
          </p:cNvGrpSpPr>
          <p:nvPr/>
        </p:nvGrpSpPr>
        <p:grpSpPr>
          <a:xfrm>
            <a:off x="30" y="-112377"/>
            <a:ext cx="18287970" cy="10285077"/>
            <a:chOff x="0" y="0"/>
            <a:chExt cx="24383960" cy="13713436"/>
          </a:xfrm>
        </p:grpSpPr>
        <p:sp>
          <p:nvSpPr>
            <p:cNvPr id="3" name="Freeform 3" descr="Afbeelding met schermopname, ontwerp  Automatisch gegenereerde beschrijving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4384000" cy="13713461"/>
            </a:xfrm>
            <a:custGeom>
              <a:avLst/>
              <a:gdLst/>
              <a:ahLst/>
              <a:cxnLst/>
              <a:rect l="l" t="t" r="r" b="b"/>
              <a:pathLst>
                <a:path w="24384000" h="13713461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0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77238" y="2428874"/>
            <a:ext cx="16735508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 dirty="0">
                <a:solidFill>
                  <a:srgbClr val="17375E"/>
                </a:solidFill>
                <a:latin typeface="+mj-lt"/>
                <a:ea typeface="Calibri (MS)"/>
                <a:cs typeface="Calibri (MS)"/>
                <a:sym typeface="Calibri (MS)"/>
              </a:rPr>
              <a:t>Calibri </a:t>
            </a:r>
            <a:r>
              <a:rPr lang="en-US" sz="4200" dirty="0" err="1">
                <a:solidFill>
                  <a:srgbClr val="17375E"/>
                </a:solidFill>
                <a:latin typeface="+mj-lt"/>
                <a:ea typeface="Calibri (MS)"/>
                <a:cs typeface="Calibri (MS)"/>
                <a:sym typeface="Calibri (MS)"/>
              </a:rPr>
              <a:t>donkerblauw</a:t>
            </a:r>
            <a:endParaRPr lang="en-US" sz="4200" dirty="0">
              <a:solidFill>
                <a:srgbClr val="17375E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+mj-lt"/>
                <a:ea typeface="Calibri (MS)"/>
                <a:cs typeface="Calibri (MS)"/>
                <a:sym typeface="Calibri (MS)"/>
              </a:rPr>
              <a:t>Calibri </a:t>
            </a:r>
            <a:r>
              <a:rPr lang="en-US" sz="4200" dirty="0" err="1">
                <a:solidFill>
                  <a:srgbClr val="000000"/>
                </a:solidFill>
                <a:latin typeface="+mj-lt"/>
                <a:ea typeface="Calibri (MS)"/>
                <a:cs typeface="Calibri (MS)"/>
                <a:sym typeface="Calibri (MS)"/>
              </a:rPr>
              <a:t>zwart</a:t>
            </a:r>
            <a:endParaRPr lang="en-US" sz="4200" dirty="0">
              <a:solidFill>
                <a:srgbClr val="000000"/>
              </a:solidFill>
              <a:latin typeface="+mj-lt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 dirty="0">
                <a:solidFill>
                  <a:srgbClr val="910018"/>
                </a:solidFill>
                <a:latin typeface="+mj-lt"/>
                <a:ea typeface="Calibri (MS)"/>
                <a:cs typeface="Calibri (MS)"/>
                <a:sym typeface="Calibri (MS)"/>
              </a:rPr>
              <a:t>Calibri rood</a:t>
            </a:r>
          </a:p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 dirty="0">
                <a:solidFill>
                  <a:srgbClr val="BFBFBF"/>
                </a:solidFill>
                <a:latin typeface="+mj-lt"/>
                <a:ea typeface="Calibri (MS)"/>
                <a:cs typeface="Calibri (MS)"/>
                <a:sym typeface="Calibri (MS)"/>
              </a:rPr>
              <a:t>Calibri </a:t>
            </a:r>
            <a:r>
              <a:rPr lang="en-US" sz="4200" dirty="0" err="1">
                <a:solidFill>
                  <a:srgbClr val="BFBFBF"/>
                </a:solidFill>
                <a:latin typeface="+mj-lt"/>
                <a:ea typeface="Calibri (MS)"/>
                <a:cs typeface="Calibri (MS)"/>
                <a:sym typeface="Calibri (MS)"/>
              </a:rPr>
              <a:t>grijs</a:t>
            </a:r>
            <a:endParaRPr lang="en-US" sz="4200" dirty="0">
              <a:solidFill>
                <a:srgbClr val="BFBFBF"/>
              </a:solidFill>
              <a:latin typeface="+mj-lt"/>
              <a:ea typeface="Calibri (MS)"/>
              <a:cs typeface="Calibri (MS)"/>
              <a:sym typeface="Calibri (MS)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612A3E0-21AF-6290-84A0-412A2F49A2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00" y="24245"/>
            <a:ext cx="2171619" cy="1562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17ED9BD0F0EA4988139BC1552CFF32" ma:contentTypeVersion="13" ma:contentTypeDescription="Een nieuw document maken." ma:contentTypeScope="" ma:versionID="b89bc77115093a63f0217956c48573f1">
  <xsd:schema xmlns:xsd="http://www.w3.org/2001/XMLSchema" xmlns:xs="http://www.w3.org/2001/XMLSchema" xmlns:p="http://schemas.microsoft.com/office/2006/metadata/properties" xmlns:ns2="07676ac1-d9bb-4717-b8c6-0434b0cde5ef" xmlns:ns3="eeae1103-29d6-4236-8a34-e135782d3aba" targetNamespace="http://schemas.microsoft.com/office/2006/metadata/properties" ma:root="true" ma:fieldsID="87e220e93cdb236f81a36f06d6f57024" ns2:_="" ns3:_="">
    <xsd:import namespace="07676ac1-d9bb-4717-b8c6-0434b0cde5ef"/>
    <xsd:import namespace="eeae1103-29d6-4236-8a34-e135782d3a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EventHashCode" minOccurs="0"/>
                <xsd:element ref="ns2:MediaServiceGenerationTim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676ac1-d9bb-4717-b8c6-0434b0cde5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displayName="Afbeeldingtags_0" ma:hidden="true" ma:internalName="lcf76f155ced4ddcb4097134ff3c332f">
      <xsd:simpleType>
        <xsd:restriction base="dms:Note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ae1103-29d6-4236-8a34-e135782d3ab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56d91e5-c97f-4370-acf1-06bbc333ec8d}" ma:internalName="TaxCatchAll" ma:showField="CatchAllData" ma:web="eeae1103-29d6-4236-8a34-e135782d3a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ae1103-29d6-4236-8a34-e135782d3aba" xsi:nil="true"/>
    <lcf76f155ced4ddcb4097134ff3c332f xmlns="07676ac1-d9bb-4717-b8c6-0434b0cde5ef" xsi:nil="true"/>
  </documentManagement>
</p:properties>
</file>

<file path=customXml/itemProps1.xml><?xml version="1.0" encoding="utf-8"?>
<ds:datastoreItem xmlns:ds="http://schemas.openxmlformats.org/officeDocument/2006/customXml" ds:itemID="{A0E85319-7A87-4BB4-9C12-5338E9878B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5EF24B-302B-4F24-A852-9F68A84A65D4}"/>
</file>

<file path=customXml/itemProps3.xml><?xml version="1.0" encoding="utf-8"?>
<ds:datastoreItem xmlns:ds="http://schemas.openxmlformats.org/officeDocument/2006/customXml" ds:itemID="{D7C34D14-B828-4E0A-9AD9-D9BC188E0541}">
  <ds:schemaRefs>
    <ds:schemaRef ds:uri="http://schemas.microsoft.com/office/2006/metadata/properties"/>
    <ds:schemaRef ds:uri="http://schemas.microsoft.com/office/infopath/2007/PartnerControls"/>
    <ds:schemaRef ds:uri="eeae1103-29d6-4236-8a34-e135782d3aba"/>
    <ds:schemaRef ds:uri="07676ac1-d9bb-4717-b8c6-0434b0cde5e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33</Words>
  <Application>Microsoft Office PowerPoint</Application>
  <PresentationFormat>Aangepast</PresentationFormat>
  <Paragraphs>16</Paragraphs>
  <Slides>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7" baseType="lpstr">
      <vt:lpstr>Calibri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PP-sjabloon Waterbouwdag 2025.pptx</dc:title>
  <dc:creator>Christine Greve</dc:creator>
  <cp:lastModifiedBy>Christine Greve</cp:lastModifiedBy>
  <cp:revision>4</cp:revision>
  <dcterms:created xsi:type="dcterms:W3CDTF">2006-08-16T00:00:00Z</dcterms:created>
  <dcterms:modified xsi:type="dcterms:W3CDTF">2026-10-05T13:42:58Z</dcterms:modified>
  <dc:identifier>DAGxXF1BU5c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0x0101009417ED9BD0F0EA4988139BC1552CFF32</vt:lpwstr>
  </property>
</Properties>
</file>