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Lst>
  <p:sldSz cy="5143500" cx="9144000"/>
  <p:notesSz cx="6858000" cy="9144000"/>
  <p:embeddedFontLst>
    <p:embeddedFont>
      <p:font typeface="Encode Sans Condensed Medium"/>
      <p:regular r:id="rId34"/>
      <p:bold r:id="rId35"/>
    </p:embeddedFont>
    <p:embeddedFont>
      <p:font typeface="PT Sans"/>
      <p:regular r:id="rId36"/>
      <p:bold r:id="rId37"/>
      <p:italic r:id="rId38"/>
      <p:boldItalic r:id="rId39"/>
    </p:embeddedFont>
    <p:embeddedFont>
      <p:font typeface="Alfa Slab One"/>
      <p:regular r:id="rId40"/>
    </p:embeddedFont>
    <p:embeddedFont>
      <p:font typeface="Encode Sans Condensed"/>
      <p:regular r:id="rId41"/>
      <p:bold r:id="rId4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AlfaSlabOne-regular.fntdata"/><Relationship Id="rId20" Type="http://schemas.openxmlformats.org/officeDocument/2006/relationships/slide" Target="slides/slide16.xml"/><Relationship Id="rId42" Type="http://schemas.openxmlformats.org/officeDocument/2006/relationships/font" Target="fonts/EncodeSansCondensed-bold.fntdata"/><Relationship Id="rId41" Type="http://schemas.openxmlformats.org/officeDocument/2006/relationships/font" Target="fonts/EncodeSansCondensed-regular.fnt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slide" Target="slides/slide29.xml"/><Relationship Id="rId10" Type="http://schemas.openxmlformats.org/officeDocument/2006/relationships/slide" Target="slides/slide6.xml"/><Relationship Id="rId32" Type="http://schemas.openxmlformats.org/officeDocument/2006/relationships/slide" Target="slides/slide28.xml"/><Relationship Id="rId13" Type="http://schemas.openxmlformats.org/officeDocument/2006/relationships/slide" Target="slides/slide9.xml"/><Relationship Id="rId35" Type="http://schemas.openxmlformats.org/officeDocument/2006/relationships/font" Target="fonts/EncodeSansCondensedMedium-bold.fntdata"/><Relationship Id="rId12" Type="http://schemas.openxmlformats.org/officeDocument/2006/relationships/slide" Target="slides/slide8.xml"/><Relationship Id="rId34" Type="http://schemas.openxmlformats.org/officeDocument/2006/relationships/font" Target="fonts/EncodeSansCondensedMedium-regular.fntdata"/><Relationship Id="rId15" Type="http://schemas.openxmlformats.org/officeDocument/2006/relationships/slide" Target="slides/slide11.xml"/><Relationship Id="rId37" Type="http://schemas.openxmlformats.org/officeDocument/2006/relationships/font" Target="fonts/PTSans-bold.fntdata"/><Relationship Id="rId14" Type="http://schemas.openxmlformats.org/officeDocument/2006/relationships/slide" Target="slides/slide10.xml"/><Relationship Id="rId36" Type="http://schemas.openxmlformats.org/officeDocument/2006/relationships/font" Target="fonts/PTSans-regular.fntdata"/><Relationship Id="rId17" Type="http://schemas.openxmlformats.org/officeDocument/2006/relationships/slide" Target="slides/slide13.xml"/><Relationship Id="rId39" Type="http://schemas.openxmlformats.org/officeDocument/2006/relationships/font" Target="fonts/PTSans-boldItalic.fntdata"/><Relationship Id="rId16" Type="http://schemas.openxmlformats.org/officeDocument/2006/relationships/slide" Target="slides/slide12.xml"/><Relationship Id="rId38" Type="http://schemas.openxmlformats.org/officeDocument/2006/relationships/font" Target="fonts/PTSans-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1c307d087b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1c307d087b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54dda1946d_6_3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54dda1946d_6_3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1c9f188826c_3_2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1c9f188826c_3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1c9f188826c_3_1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9" name="Google Shape;519;g1c9f188826c_3_1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54dda1946d_6_3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8" name="Google Shape;548;g54dda1946d_6_3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g2d3a2bc6def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6" name="Google Shape;636;g2d3a2bc6def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g2d4e5f584fc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4" name="Google Shape;644;g2d4e5f584fc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g2d3a2bc6def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0" name="Google Shape;650;g2d3a2bc6def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4" name="Shape 654"/>
        <p:cNvGrpSpPr/>
        <p:nvPr/>
      </p:nvGrpSpPr>
      <p:grpSpPr>
        <a:xfrm>
          <a:off x="0" y="0"/>
          <a:ext cx="0" cy="0"/>
          <a:chOff x="0" y="0"/>
          <a:chExt cx="0" cy="0"/>
        </a:xfrm>
      </p:grpSpPr>
      <p:sp>
        <p:nvSpPr>
          <p:cNvPr id="655" name="Google Shape;655;g2d4da110df6_0_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6" name="Google Shape;656;g2d4da110df6_0_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6" name="Shape 756"/>
        <p:cNvGrpSpPr/>
        <p:nvPr/>
      </p:nvGrpSpPr>
      <p:grpSpPr>
        <a:xfrm>
          <a:off x="0" y="0"/>
          <a:ext cx="0" cy="0"/>
          <a:chOff x="0" y="0"/>
          <a:chExt cx="0" cy="0"/>
        </a:xfrm>
      </p:grpSpPr>
      <p:sp>
        <p:nvSpPr>
          <p:cNvPr id="757" name="Google Shape;757;g3069e716342_0_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8" name="Google Shape;758;g3069e716342_0_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4" name="Shape 764"/>
        <p:cNvGrpSpPr/>
        <p:nvPr/>
      </p:nvGrpSpPr>
      <p:grpSpPr>
        <a:xfrm>
          <a:off x="0" y="0"/>
          <a:ext cx="0" cy="0"/>
          <a:chOff x="0" y="0"/>
          <a:chExt cx="0" cy="0"/>
        </a:xfrm>
      </p:grpSpPr>
      <p:sp>
        <p:nvSpPr>
          <p:cNvPr id="765" name="Google Shape;765;g2d4d52e6b2e_0_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6" name="Google Shape;766;g2d4d52e6b2e_0_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g2d4da110df6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5" name="Google Shape;775;g2d4da110df6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g1c9f188826c_3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3" name="Google Shape;843;g1c9f188826c_3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d4da110df6_0_2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d4da110df6_0_2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54dda1946d_4_27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54dda1946d_4_27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6" name="Shape 1016"/>
        <p:cNvGrpSpPr/>
        <p:nvPr/>
      </p:nvGrpSpPr>
      <p:grpSpPr>
        <a:xfrm>
          <a:off x="0" y="0"/>
          <a:ext cx="0" cy="0"/>
          <a:chOff x="0" y="0"/>
          <a:chExt cx="0" cy="0"/>
        </a:xfrm>
      </p:grpSpPr>
      <p:sp>
        <p:nvSpPr>
          <p:cNvPr id="1017" name="Google Shape;1017;g2d4d52e6b2e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8" name="Google Shape;1018;g2d4d52e6b2e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3" name="Shape 1023"/>
        <p:cNvGrpSpPr/>
        <p:nvPr/>
      </p:nvGrpSpPr>
      <p:grpSpPr>
        <a:xfrm>
          <a:off x="0" y="0"/>
          <a:ext cx="0" cy="0"/>
          <a:chOff x="0" y="0"/>
          <a:chExt cx="0" cy="0"/>
        </a:xfrm>
      </p:grpSpPr>
      <p:sp>
        <p:nvSpPr>
          <p:cNvPr id="1024" name="Google Shape;1024;g2d4d52e6b2e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5" name="Google Shape;1025;g2d4d52e6b2e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1" name="Shape 1031"/>
        <p:cNvGrpSpPr/>
        <p:nvPr/>
      </p:nvGrpSpPr>
      <p:grpSpPr>
        <a:xfrm>
          <a:off x="0" y="0"/>
          <a:ext cx="0" cy="0"/>
          <a:chOff x="0" y="0"/>
          <a:chExt cx="0" cy="0"/>
        </a:xfrm>
      </p:grpSpPr>
      <p:sp>
        <p:nvSpPr>
          <p:cNvPr id="1032" name="Google Shape;1032;g2d4d52e6b2e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3" name="Google Shape;1033;g2d4d52e6b2e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8" name="Shape 1038"/>
        <p:cNvGrpSpPr/>
        <p:nvPr/>
      </p:nvGrpSpPr>
      <p:grpSpPr>
        <a:xfrm>
          <a:off x="0" y="0"/>
          <a:ext cx="0" cy="0"/>
          <a:chOff x="0" y="0"/>
          <a:chExt cx="0" cy="0"/>
        </a:xfrm>
      </p:grpSpPr>
      <p:sp>
        <p:nvSpPr>
          <p:cNvPr id="1039" name="Google Shape;1039;g2d4d52e6b2e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0" name="Google Shape;1040;g2d4d52e6b2e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g54dda1946d_6_2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8" name="Google Shape;1048;g54dda1946d_6_2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0" name="Shape 1150"/>
        <p:cNvGrpSpPr/>
        <p:nvPr/>
      </p:nvGrpSpPr>
      <p:grpSpPr>
        <a:xfrm>
          <a:off x="0" y="0"/>
          <a:ext cx="0" cy="0"/>
          <a:chOff x="0" y="0"/>
          <a:chExt cx="0" cy="0"/>
        </a:xfrm>
      </p:grpSpPr>
      <p:sp>
        <p:nvSpPr>
          <p:cNvPr id="1151" name="Google Shape;1151;g14072739ea5_1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2" name="Google Shape;1152;g14072739ea5_1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3" name="Shape 1253"/>
        <p:cNvGrpSpPr/>
        <p:nvPr/>
      </p:nvGrpSpPr>
      <p:grpSpPr>
        <a:xfrm>
          <a:off x="0" y="0"/>
          <a:ext cx="0" cy="0"/>
          <a:chOff x="0" y="0"/>
          <a:chExt cx="0" cy="0"/>
        </a:xfrm>
      </p:grpSpPr>
      <p:sp>
        <p:nvSpPr>
          <p:cNvPr id="1254" name="Google Shape;1254;g2d4e5f584f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5" name="Google Shape;1255;g2d4e5f584f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9" name="Shape 1259"/>
        <p:cNvGrpSpPr/>
        <p:nvPr/>
      </p:nvGrpSpPr>
      <p:grpSpPr>
        <a:xfrm>
          <a:off x="0" y="0"/>
          <a:ext cx="0" cy="0"/>
          <a:chOff x="0" y="0"/>
          <a:chExt cx="0" cy="0"/>
        </a:xfrm>
      </p:grpSpPr>
      <p:sp>
        <p:nvSpPr>
          <p:cNvPr id="1260" name="Google Shape;1260;g2d4e5f584fc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1" name="Google Shape;1261;g2d4e5f584fc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5" name="Shape 1265"/>
        <p:cNvGrpSpPr/>
        <p:nvPr/>
      </p:nvGrpSpPr>
      <p:grpSpPr>
        <a:xfrm>
          <a:off x="0" y="0"/>
          <a:ext cx="0" cy="0"/>
          <a:chOff x="0" y="0"/>
          <a:chExt cx="0" cy="0"/>
        </a:xfrm>
      </p:grpSpPr>
      <p:sp>
        <p:nvSpPr>
          <p:cNvPr id="1266" name="Google Shape;1266;g2d4e5f584fc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67" name="Google Shape;1267;g2d4e5f584fc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1" name="Shape 1271"/>
        <p:cNvGrpSpPr/>
        <p:nvPr/>
      </p:nvGrpSpPr>
      <p:grpSpPr>
        <a:xfrm>
          <a:off x="0" y="0"/>
          <a:ext cx="0" cy="0"/>
          <a:chOff x="0" y="0"/>
          <a:chExt cx="0" cy="0"/>
        </a:xfrm>
      </p:grpSpPr>
      <p:sp>
        <p:nvSpPr>
          <p:cNvPr id="1272" name="Google Shape;1272;g2d4e5f584fc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3" name="Google Shape;1273;g2d4e5f584fc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7" name="Shape 1277"/>
        <p:cNvGrpSpPr/>
        <p:nvPr/>
      </p:nvGrpSpPr>
      <p:grpSpPr>
        <a:xfrm>
          <a:off x="0" y="0"/>
          <a:ext cx="0" cy="0"/>
          <a:chOff x="0" y="0"/>
          <a:chExt cx="0" cy="0"/>
        </a:xfrm>
      </p:grpSpPr>
      <p:sp>
        <p:nvSpPr>
          <p:cNvPr id="1278" name="Google Shape;1278;g2d4e5f584fc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9" name="Google Shape;1279;g2d4e5f584fc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4" name="Shape 1284"/>
        <p:cNvGrpSpPr/>
        <p:nvPr/>
      </p:nvGrpSpPr>
      <p:grpSpPr>
        <a:xfrm>
          <a:off x="0" y="0"/>
          <a:ext cx="0" cy="0"/>
          <a:chOff x="0" y="0"/>
          <a:chExt cx="0" cy="0"/>
        </a:xfrm>
      </p:grpSpPr>
      <p:sp>
        <p:nvSpPr>
          <p:cNvPr id="1285" name="Google Shape;1285;g2d4e5f584fc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6" name="Google Shape;1286;g2d4e5f584fc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0" name="Shape 1290"/>
        <p:cNvGrpSpPr/>
        <p:nvPr/>
      </p:nvGrpSpPr>
      <p:grpSpPr>
        <a:xfrm>
          <a:off x="0" y="0"/>
          <a:ext cx="0" cy="0"/>
          <a:chOff x="0" y="0"/>
          <a:chExt cx="0" cy="0"/>
        </a:xfrm>
      </p:grpSpPr>
      <p:sp>
        <p:nvSpPr>
          <p:cNvPr id="1291" name="Google Shape;1291;g135e18421cc_1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92" name="Google Shape;1292;g135e18421cc_1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g54dda1946d_6_3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9" name="Google Shape;1359;g54dda1946d_6_3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bit.ly/3A1uf1Q" TargetMode="External"/><Relationship Id="rId3" Type="http://schemas.openxmlformats.org/officeDocument/2006/relationships/hyperlink" Target="http://bit.ly/2TyoMsr" TargetMode="External"/><Relationship Id="rId4" Type="http://schemas.openxmlformats.org/officeDocument/2006/relationships/hyperlink" Target="http://bit.ly/2TtBDfr" TargetMode="Externa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2"/>
        </a:solidFill>
      </p:bgPr>
    </p:bg>
    <p:spTree>
      <p:nvGrpSpPr>
        <p:cNvPr id="8" name="Shape 8"/>
        <p:cNvGrpSpPr/>
        <p:nvPr/>
      </p:nvGrpSpPr>
      <p:grpSpPr>
        <a:xfrm>
          <a:off x="0" y="0"/>
          <a:ext cx="0" cy="0"/>
          <a:chOff x="0" y="0"/>
          <a:chExt cx="0" cy="0"/>
        </a:xfrm>
      </p:grpSpPr>
      <p:grpSp>
        <p:nvGrpSpPr>
          <p:cNvPr id="9" name="Google Shape;9;p2"/>
          <p:cNvGrpSpPr/>
          <p:nvPr/>
        </p:nvGrpSpPr>
        <p:grpSpPr>
          <a:xfrm flipH="1" rot="-5400000">
            <a:off x="1998337" y="-1982646"/>
            <a:ext cx="5147180" cy="9144110"/>
            <a:chOff x="5506850" y="1166250"/>
            <a:chExt cx="1451750" cy="2579075"/>
          </a:xfrm>
        </p:grpSpPr>
        <p:sp>
          <p:nvSpPr>
            <p:cNvPr id="10" name="Google Shape;10;p2"/>
            <p:cNvSpPr/>
            <p:nvPr/>
          </p:nvSpPr>
          <p:spPr>
            <a:xfrm>
              <a:off x="5506850" y="1819975"/>
              <a:ext cx="1451750" cy="1925350"/>
            </a:xfrm>
            <a:custGeom>
              <a:rect b="b" l="l" r="r" t="t"/>
              <a:pathLst>
                <a:path extrusionOk="0" h="77014" w="58070">
                  <a:moveTo>
                    <a:pt x="0" y="0"/>
                  </a:moveTo>
                  <a:lnTo>
                    <a:pt x="0" y="15111"/>
                  </a:lnTo>
                  <a:lnTo>
                    <a:pt x="58069" y="77013"/>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5506850" y="2422250"/>
              <a:ext cx="1451750" cy="1323075"/>
            </a:xfrm>
            <a:custGeom>
              <a:rect b="b" l="l" r="r" t="t"/>
              <a:pathLst>
                <a:path extrusionOk="0" h="52923" w="58070">
                  <a:moveTo>
                    <a:pt x="0" y="1"/>
                  </a:moveTo>
                  <a:lnTo>
                    <a:pt x="0" y="9443"/>
                  </a:lnTo>
                  <a:lnTo>
                    <a:pt x="58069" y="52922"/>
                  </a:lnTo>
                  <a:lnTo>
                    <a:pt x="58069" y="52922"/>
                  </a:ln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p:nvPr/>
          </p:nvSpPr>
          <p:spPr>
            <a:xfrm>
              <a:off x="5506850" y="3507375"/>
              <a:ext cx="1451750" cy="237950"/>
            </a:xfrm>
            <a:custGeom>
              <a:rect b="b" l="l" r="r" t="t"/>
              <a:pathLst>
                <a:path extrusionOk="0" h="9518" w="58070">
                  <a:moveTo>
                    <a:pt x="0" y="0"/>
                  </a:moveTo>
                  <a:lnTo>
                    <a:pt x="0" y="7208"/>
                  </a:lnTo>
                  <a:lnTo>
                    <a:pt x="58069" y="9517"/>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5506850" y="3193175"/>
              <a:ext cx="1451750" cy="552150"/>
            </a:xfrm>
            <a:custGeom>
              <a:rect b="b" l="l" r="r" t="t"/>
              <a:pathLst>
                <a:path extrusionOk="0" h="22086" w="58070">
                  <a:moveTo>
                    <a:pt x="0" y="0"/>
                  </a:moveTo>
                  <a:lnTo>
                    <a:pt x="0" y="7830"/>
                  </a:lnTo>
                  <a:lnTo>
                    <a:pt x="58069" y="22085"/>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5506850" y="2826175"/>
              <a:ext cx="1451750" cy="919150"/>
            </a:xfrm>
            <a:custGeom>
              <a:rect b="b" l="l" r="r" t="t"/>
              <a:pathLst>
                <a:path extrusionOk="0" h="36766" w="58070">
                  <a:moveTo>
                    <a:pt x="0" y="1"/>
                  </a:moveTo>
                  <a:lnTo>
                    <a:pt x="0" y="9306"/>
                  </a:lnTo>
                  <a:lnTo>
                    <a:pt x="58069" y="36765"/>
                  </a:ln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6619350" y="1166250"/>
              <a:ext cx="339250" cy="2579075"/>
            </a:xfrm>
            <a:custGeom>
              <a:rect b="b" l="l" r="r" t="t"/>
              <a:pathLst>
                <a:path extrusionOk="0" h="103163" w="13570">
                  <a:moveTo>
                    <a:pt x="1" y="1"/>
                  </a:moveTo>
                  <a:lnTo>
                    <a:pt x="13569" y="103162"/>
                  </a:lnTo>
                  <a:lnTo>
                    <a:pt x="1070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6012775" y="1166250"/>
              <a:ext cx="945825" cy="2579075"/>
            </a:xfrm>
            <a:custGeom>
              <a:rect b="b" l="l" r="r" t="t"/>
              <a:pathLst>
                <a:path extrusionOk="0" h="103163" w="37833">
                  <a:moveTo>
                    <a:pt x="0" y="1"/>
                  </a:moveTo>
                  <a:lnTo>
                    <a:pt x="37832" y="103162"/>
                  </a:lnTo>
                  <a:lnTo>
                    <a:pt x="1317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5506850" y="1166250"/>
              <a:ext cx="1451750" cy="2579075"/>
            </a:xfrm>
            <a:custGeom>
              <a:rect b="b" l="l" r="r" t="t"/>
              <a:pathLst>
                <a:path extrusionOk="0" h="103163" w="58070">
                  <a:moveTo>
                    <a:pt x="0" y="1"/>
                  </a:moveTo>
                  <a:lnTo>
                    <a:pt x="0" y="8973"/>
                  </a:lnTo>
                  <a:lnTo>
                    <a:pt x="58069" y="103162"/>
                  </a:lnTo>
                  <a:lnTo>
                    <a:pt x="107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 name="Google Shape;18;p2"/>
          <p:cNvSpPr txBox="1"/>
          <p:nvPr>
            <p:ph type="ctrTitle"/>
          </p:nvPr>
        </p:nvSpPr>
        <p:spPr>
          <a:xfrm>
            <a:off x="713225" y="539500"/>
            <a:ext cx="5292900" cy="2508900"/>
          </a:xfrm>
          <a:prstGeom prst="rect">
            <a:avLst/>
          </a:prstGeom>
        </p:spPr>
        <p:txBody>
          <a:bodyPr anchorCtr="0" anchor="b" bIns="91425" lIns="91425" spcFirstLastPara="1" rIns="91425" wrap="square" tIns="91425">
            <a:noAutofit/>
          </a:bodyPr>
          <a:lstStyle>
            <a:lvl1pPr lvl="0">
              <a:spcBef>
                <a:spcPts val="0"/>
              </a:spcBef>
              <a:spcAft>
                <a:spcPts val="0"/>
              </a:spcAft>
              <a:buClr>
                <a:srgbClr val="191919"/>
              </a:buClr>
              <a:buSzPts val="5200"/>
              <a:buNone/>
              <a:defRPr sz="5000"/>
            </a:lvl1pPr>
            <a:lvl2pPr lvl="1" algn="ctr">
              <a:spcBef>
                <a:spcPts val="0"/>
              </a:spcBef>
              <a:spcAft>
                <a:spcPts val="0"/>
              </a:spcAft>
              <a:buClr>
                <a:srgbClr val="191919"/>
              </a:buClr>
              <a:buSzPts val="5200"/>
              <a:buNone/>
              <a:defRPr sz="5200">
                <a:solidFill>
                  <a:srgbClr val="191919"/>
                </a:solidFill>
              </a:defRPr>
            </a:lvl2pPr>
            <a:lvl3pPr lvl="2" algn="ctr">
              <a:spcBef>
                <a:spcPts val="0"/>
              </a:spcBef>
              <a:spcAft>
                <a:spcPts val="0"/>
              </a:spcAft>
              <a:buClr>
                <a:srgbClr val="191919"/>
              </a:buClr>
              <a:buSzPts val="5200"/>
              <a:buNone/>
              <a:defRPr sz="5200">
                <a:solidFill>
                  <a:srgbClr val="191919"/>
                </a:solidFill>
              </a:defRPr>
            </a:lvl3pPr>
            <a:lvl4pPr lvl="3" algn="ctr">
              <a:spcBef>
                <a:spcPts val="0"/>
              </a:spcBef>
              <a:spcAft>
                <a:spcPts val="0"/>
              </a:spcAft>
              <a:buClr>
                <a:srgbClr val="191919"/>
              </a:buClr>
              <a:buSzPts val="5200"/>
              <a:buNone/>
              <a:defRPr sz="5200">
                <a:solidFill>
                  <a:srgbClr val="191919"/>
                </a:solidFill>
              </a:defRPr>
            </a:lvl4pPr>
            <a:lvl5pPr lvl="4" algn="ctr">
              <a:spcBef>
                <a:spcPts val="0"/>
              </a:spcBef>
              <a:spcAft>
                <a:spcPts val="0"/>
              </a:spcAft>
              <a:buClr>
                <a:srgbClr val="191919"/>
              </a:buClr>
              <a:buSzPts val="5200"/>
              <a:buNone/>
              <a:defRPr sz="5200">
                <a:solidFill>
                  <a:srgbClr val="191919"/>
                </a:solidFill>
              </a:defRPr>
            </a:lvl5pPr>
            <a:lvl6pPr lvl="5" algn="ctr">
              <a:spcBef>
                <a:spcPts val="0"/>
              </a:spcBef>
              <a:spcAft>
                <a:spcPts val="0"/>
              </a:spcAft>
              <a:buClr>
                <a:srgbClr val="191919"/>
              </a:buClr>
              <a:buSzPts val="5200"/>
              <a:buNone/>
              <a:defRPr sz="5200">
                <a:solidFill>
                  <a:srgbClr val="191919"/>
                </a:solidFill>
              </a:defRPr>
            </a:lvl6pPr>
            <a:lvl7pPr lvl="6" algn="ctr">
              <a:spcBef>
                <a:spcPts val="0"/>
              </a:spcBef>
              <a:spcAft>
                <a:spcPts val="0"/>
              </a:spcAft>
              <a:buClr>
                <a:srgbClr val="191919"/>
              </a:buClr>
              <a:buSzPts val="5200"/>
              <a:buNone/>
              <a:defRPr sz="5200">
                <a:solidFill>
                  <a:srgbClr val="191919"/>
                </a:solidFill>
              </a:defRPr>
            </a:lvl7pPr>
            <a:lvl8pPr lvl="7" algn="ctr">
              <a:spcBef>
                <a:spcPts val="0"/>
              </a:spcBef>
              <a:spcAft>
                <a:spcPts val="0"/>
              </a:spcAft>
              <a:buClr>
                <a:srgbClr val="191919"/>
              </a:buClr>
              <a:buSzPts val="5200"/>
              <a:buNone/>
              <a:defRPr sz="5200">
                <a:solidFill>
                  <a:srgbClr val="191919"/>
                </a:solidFill>
              </a:defRPr>
            </a:lvl8pPr>
            <a:lvl9pPr lvl="8" algn="ctr">
              <a:spcBef>
                <a:spcPts val="0"/>
              </a:spcBef>
              <a:spcAft>
                <a:spcPts val="0"/>
              </a:spcAft>
              <a:buClr>
                <a:srgbClr val="191919"/>
              </a:buClr>
              <a:buSzPts val="5200"/>
              <a:buNone/>
              <a:defRPr sz="5200">
                <a:solidFill>
                  <a:srgbClr val="191919"/>
                </a:solidFill>
              </a:defRPr>
            </a:lvl9pPr>
          </a:lstStyle>
          <a:p/>
        </p:txBody>
      </p:sp>
      <p:sp>
        <p:nvSpPr>
          <p:cNvPr id="19" name="Google Shape;19;p2"/>
          <p:cNvSpPr txBox="1"/>
          <p:nvPr>
            <p:ph idx="1" type="subTitle"/>
          </p:nvPr>
        </p:nvSpPr>
        <p:spPr>
          <a:xfrm>
            <a:off x="713225" y="3215675"/>
            <a:ext cx="3814800" cy="4758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400"/>
              <a:buNone/>
              <a:defRPr sz="1600">
                <a:solidFill>
                  <a:schemeClr val="dk1"/>
                </a:solidFill>
                <a:highlight>
                  <a:schemeClr val="accent6"/>
                </a:highlight>
                <a:latin typeface="Encode Sans Condensed Medium"/>
                <a:ea typeface="Encode Sans Condensed Medium"/>
                <a:cs typeface="Encode Sans Condensed Medium"/>
                <a:sym typeface="Encode Sans Condensed Medium"/>
              </a:defRPr>
            </a:lvl1pPr>
            <a:lvl2pPr lvl="1" algn="ctr">
              <a:lnSpc>
                <a:spcPct val="100000"/>
              </a:lnSpc>
              <a:spcBef>
                <a:spcPts val="0"/>
              </a:spcBef>
              <a:spcAft>
                <a:spcPts val="0"/>
              </a:spcAft>
              <a:buSzPts val="1800"/>
              <a:buNone/>
              <a:defRPr sz="1800"/>
            </a:lvl2pPr>
            <a:lvl3pPr lvl="2" algn="ctr">
              <a:lnSpc>
                <a:spcPct val="100000"/>
              </a:lnSpc>
              <a:spcBef>
                <a:spcPts val="0"/>
              </a:spcBef>
              <a:spcAft>
                <a:spcPts val="0"/>
              </a:spcAft>
              <a:buSzPts val="1800"/>
              <a:buNone/>
              <a:defRPr sz="1800"/>
            </a:lvl3pPr>
            <a:lvl4pPr lvl="3" algn="ctr">
              <a:lnSpc>
                <a:spcPct val="100000"/>
              </a:lnSpc>
              <a:spcBef>
                <a:spcPts val="0"/>
              </a:spcBef>
              <a:spcAft>
                <a:spcPts val="0"/>
              </a:spcAft>
              <a:buSzPts val="1800"/>
              <a:buNone/>
              <a:defRPr sz="1800"/>
            </a:lvl4pPr>
            <a:lvl5pPr lvl="4" algn="ctr">
              <a:lnSpc>
                <a:spcPct val="100000"/>
              </a:lnSpc>
              <a:spcBef>
                <a:spcPts val="0"/>
              </a:spcBef>
              <a:spcAft>
                <a:spcPts val="0"/>
              </a:spcAft>
              <a:buSzPts val="1800"/>
              <a:buNone/>
              <a:defRPr sz="1800"/>
            </a:lvl5pPr>
            <a:lvl6pPr lvl="5" algn="ctr">
              <a:lnSpc>
                <a:spcPct val="100000"/>
              </a:lnSpc>
              <a:spcBef>
                <a:spcPts val="0"/>
              </a:spcBef>
              <a:spcAft>
                <a:spcPts val="0"/>
              </a:spcAft>
              <a:buSzPts val="1800"/>
              <a:buNone/>
              <a:defRPr sz="1800"/>
            </a:lvl6pPr>
            <a:lvl7pPr lvl="6" algn="ctr">
              <a:lnSpc>
                <a:spcPct val="100000"/>
              </a:lnSpc>
              <a:spcBef>
                <a:spcPts val="0"/>
              </a:spcBef>
              <a:spcAft>
                <a:spcPts val="0"/>
              </a:spcAft>
              <a:buSzPts val="1800"/>
              <a:buNone/>
              <a:defRPr sz="1800"/>
            </a:lvl7pPr>
            <a:lvl8pPr lvl="7" algn="ctr">
              <a:lnSpc>
                <a:spcPct val="100000"/>
              </a:lnSpc>
              <a:spcBef>
                <a:spcPts val="0"/>
              </a:spcBef>
              <a:spcAft>
                <a:spcPts val="0"/>
              </a:spcAft>
              <a:buSzPts val="1800"/>
              <a:buNone/>
              <a:defRPr sz="1800"/>
            </a:lvl8pPr>
            <a:lvl9pPr lvl="8" algn="ctr">
              <a:lnSpc>
                <a:spcPct val="100000"/>
              </a:lnSpc>
              <a:spcBef>
                <a:spcPts val="0"/>
              </a:spcBef>
              <a:spcAft>
                <a:spcPts val="0"/>
              </a:spcAft>
              <a:buSzPts val="1800"/>
              <a:buNone/>
              <a:defRPr sz="1800"/>
            </a:lvl9pPr>
          </a:lstStyle>
          <a:p/>
        </p:txBody>
      </p:sp>
      <p:sp>
        <p:nvSpPr>
          <p:cNvPr id="20" name="Google Shape;20;p2"/>
          <p:cNvSpPr/>
          <p:nvPr/>
        </p:nvSpPr>
        <p:spPr>
          <a:xfrm flipH="1">
            <a:off x="7939648" y="201193"/>
            <a:ext cx="188777" cy="244626"/>
          </a:xfrm>
          <a:custGeom>
            <a:rect b="b" l="l" r="r" t="t"/>
            <a:pathLst>
              <a:path extrusionOk="0" h="1743" w="1345">
                <a:moveTo>
                  <a:pt x="562" y="1"/>
                </a:moveTo>
                <a:cubicBezTo>
                  <a:pt x="484" y="1"/>
                  <a:pt x="514" y="767"/>
                  <a:pt x="514" y="767"/>
                </a:cubicBezTo>
                <a:cubicBezTo>
                  <a:pt x="514" y="767"/>
                  <a:pt x="0" y="860"/>
                  <a:pt x="0" y="902"/>
                </a:cubicBezTo>
                <a:cubicBezTo>
                  <a:pt x="0" y="945"/>
                  <a:pt x="510" y="1004"/>
                  <a:pt x="510" y="1004"/>
                </a:cubicBezTo>
                <a:cubicBezTo>
                  <a:pt x="510" y="1004"/>
                  <a:pt x="619" y="1742"/>
                  <a:pt x="674" y="1742"/>
                </a:cubicBezTo>
                <a:cubicBezTo>
                  <a:pt x="674" y="1742"/>
                  <a:pt x="674" y="1742"/>
                  <a:pt x="674" y="1742"/>
                </a:cubicBezTo>
                <a:cubicBezTo>
                  <a:pt x="730" y="1737"/>
                  <a:pt x="785" y="1033"/>
                  <a:pt x="785" y="1033"/>
                </a:cubicBezTo>
                <a:cubicBezTo>
                  <a:pt x="785" y="1033"/>
                  <a:pt x="1345" y="942"/>
                  <a:pt x="1336" y="872"/>
                </a:cubicBezTo>
                <a:cubicBezTo>
                  <a:pt x="1328" y="801"/>
                  <a:pt x="785" y="729"/>
                  <a:pt x="785" y="729"/>
                </a:cubicBezTo>
                <a:cubicBezTo>
                  <a:pt x="785" y="729"/>
                  <a:pt x="629" y="2"/>
                  <a:pt x="563" y="1"/>
                </a:cubicBezTo>
                <a:cubicBezTo>
                  <a:pt x="563" y="1"/>
                  <a:pt x="563" y="1"/>
                  <a:pt x="5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flipH="1">
            <a:off x="8760081" y="287937"/>
            <a:ext cx="121968" cy="157891"/>
          </a:xfrm>
          <a:custGeom>
            <a:rect b="b" l="l" r="r" t="t"/>
            <a:pathLst>
              <a:path extrusionOk="0" h="1125" w="869">
                <a:moveTo>
                  <a:pt x="363" y="1"/>
                </a:moveTo>
                <a:cubicBezTo>
                  <a:pt x="312" y="1"/>
                  <a:pt x="332" y="495"/>
                  <a:pt x="332" y="495"/>
                </a:cubicBezTo>
                <a:cubicBezTo>
                  <a:pt x="332" y="495"/>
                  <a:pt x="0" y="555"/>
                  <a:pt x="0" y="582"/>
                </a:cubicBezTo>
                <a:cubicBezTo>
                  <a:pt x="0" y="609"/>
                  <a:pt x="329" y="648"/>
                  <a:pt x="329" y="648"/>
                </a:cubicBezTo>
                <a:cubicBezTo>
                  <a:pt x="329" y="648"/>
                  <a:pt x="400" y="1125"/>
                  <a:pt x="435" y="1125"/>
                </a:cubicBezTo>
                <a:cubicBezTo>
                  <a:pt x="435" y="1125"/>
                  <a:pt x="435" y="1125"/>
                  <a:pt x="436" y="1125"/>
                </a:cubicBezTo>
                <a:cubicBezTo>
                  <a:pt x="472" y="1122"/>
                  <a:pt x="507" y="667"/>
                  <a:pt x="507" y="667"/>
                </a:cubicBezTo>
                <a:cubicBezTo>
                  <a:pt x="507" y="667"/>
                  <a:pt x="868" y="608"/>
                  <a:pt x="863" y="562"/>
                </a:cubicBezTo>
                <a:cubicBezTo>
                  <a:pt x="857" y="517"/>
                  <a:pt x="507" y="469"/>
                  <a:pt x="507" y="469"/>
                </a:cubicBezTo>
                <a:cubicBezTo>
                  <a:pt x="507" y="469"/>
                  <a:pt x="407" y="1"/>
                  <a:pt x="364" y="1"/>
                </a:cubicBezTo>
                <a:cubicBezTo>
                  <a:pt x="364" y="1"/>
                  <a:pt x="363" y="1"/>
                  <a:pt x="36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flipH="1">
            <a:off x="7329582" y="434343"/>
            <a:ext cx="81833" cy="106062"/>
          </a:xfrm>
          <a:custGeom>
            <a:rect b="b" l="l" r="r" t="t"/>
            <a:pathLst>
              <a:path extrusionOk="0" h="1125" w="868">
                <a:moveTo>
                  <a:pt x="364" y="0"/>
                </a:moveTo>
                <a:cubicBezTo>
                  <a:pt x="313" y="0"/>
                  <a:pt x="332" y="495"/>
                  <a:pt x="332" y="495"/>
                </a:cubicBezTo>
                <a:cubicBezTo>
                  <a:pt x="332" y="495"/>
                  <a:pt x="1" y="555"/>
                  <a:pt x="1" y="582"/>
                </a:cubicBezTo>
                <a:cubicBezTo>
                  <a:pt x="1" y="609"/>
                  <a:pt x="329" y="648"/>
                  <a:pt x="329" y="648"/>
                </a:cubicBezTo>
                <a:cubicBezTo>
                  <a:pt x="329" y="648"/>
                  <a:pt x="400" y="1124"/>
                  <a:pt x="436" y="1124"/>
                </a:cubicBezTo>
                <a:cubicBezTo>
                  <a:pt x="436" y="1124"/>
                  <a:pt x="436" y="1124"/>
                  <a:pt x="436" y="1124"/>
                </a:cubicBezTo>
                <a:cubicBezTo>
                  <a:pt x="471" y="1122"/>
                  <a:pt x="507" y="667"/>
                  <a:pt x="507" y="667"/>
                </a:cubicBezTo>
                <a:cubicBezTo>
                  <a:pt x="507" y="667"/>
                  <a:pt x="868" y="608"/>
                  <a:pt x="862" y="562"/>
                </a:cubicBezTo>
                <a:cubicBezTo>
                  <a:pt x="857" y="517"/>
                  <a:pt x="507" y="471"/>
                  <a:pt x="507" y="471"/>
                </a:cubicBezTo>
                <a:cubicBezTo>
                  <a:pt x="507" y="471"/>
                  <a:pt x="406" y="2"/>
                  <a:pt x="364" y="0"/>
                </a:cubicBezTo>
                <a:cubicBezTo>
                  <a:pt x="364" y="0"/>
                  <a:pt x="364" y="0"/>
                  <a:pt x="364"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3"/>
          <p:cNvSpPr/>
          <p:nvPr/>
        </p:nvSpPr>
        <p:spPr>
          <a:xfrm>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3"/>
          <p:cNvSpPr txBox="1"/>
          <p:nvPr>
            <p:ph type="title"/>
          </p:nvPr>
        </p:nvSpPr>
        <p:spPr>
          <a:xfrm>
            <a:off x="3679075" y="1892608"/>
            <a:ext cx="4559700" cy="1411500"/>
          </a:xfrm>
          <a:prstGeom prst="rect">
            <a:avLst/>
          </a:prstGeom>
        </p:spPr>
        <p:txBody>
          <a:bodyPr anchorCtr="0" anchor="ctr" bIns="91425" lIns="91425" spcFirstLastPara="1" rIns="91425" wrap="square" tIns="91425">
            <a:noAutofit/>
          </a:bodyPr>
          <a:lstStyle>
            <a:lvl1pPr lvl="0">
              <a:spcBef>
                <a:spcPts val="0"/>
              </a:spcBef>
              <a:spcAft>
                <a:spcPts val="0"/>
              </a:spcAft>
              <a:buSzPts val="3600"/>
              <a:buNone/>
              <a:defRPr sz="42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6" name="Google Shape;26;p3"/>
          <p:cNvSpPr txBox="1"/>
          <p:nvPr>
            <p:ph hasCustomPrompt="1" idx="2" type="title"/>
          </p:nvPr>
        </p:nvSpPr>
        <p:spPr>
          <a:xfrm>
            <a:off x="3679075" y="716300"/>
            <a:ext cx="1456800" cy="841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6000"/>
              <a:buNone/>
              <a:defRPr sz="60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7" name="Google Shape;27;p3"/>
          <p:cNvSpPr txBox="1"/>
          <p:nvPr>
            <p:ph idx="1" type="subTitle"/>
          </p:nvPr>
        </p:nvSpPr>
        <p:spPr>
          <a:xfrm>
            <a:off x="3679075" y="3361543"/>
            <a:ext cx="4559700" cy="3750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8" name="Google Shape;28;p3"/>
          <p:cNvSpPr/>
          <p:nvPr/>
        </p:nvSpPr>
        <p:spPr>
          <a:xfrm rot="2226395">
            <a:off x="399995" y="1694989"/>
            <a:ext cx="389573" cy="480405"/>
          </a:xfrm>
          <a:custGeom>
            <a:rect b="b" l="l" r="r" t="t"/>
            <a:pathLst>
              <a:path extrusionOk="0" h="2819" w="2286">
                <a:moveTo>
                  <a:pt x="186" y="1"/>
                </a:moveTo>
                <a:cubicBezTo>
                  <a:pt x="166" y="1"/>
                  <a:pt x="149" y="23"/>
                  <a:pt x="161" y="44"/>
                </a:cubicBezTo>
                <a:lnTo>
                  <a:pt x="770" y="1090"/>
                </a:lnTo>
                <a:cubicBezTo>
                  <a:pt x="778" y="1103"/>
                  <a:pt x="774" y="1118"/>
                  <a:pt x="763" y="1127"/>
                </a:cubicBezTo>
                <a:lnTo>
                  <a:pt x="19" y="1662"/>
                </a:lnTo>
                <a:cubicBezTo>
                  <a:pt x="1" y="1675"/>
                  <a:pt x="3" y="1702"/>
                  <a:pt x="23" y="1711"/>
                </a:cubicBezTo>
                <a:lnTo>
                  <a:pt x="2233" y="2815"/>
                </a:lnTo>
                <a:cubicBezTo>
                  <a:pt x="2238" y="2817"/>
                  <a:pt x="2242" y="2818"/>
                  <a:pt x="2246" y="2818"/>
                </a:cubicBezTo>
                <a:cubicBezTo>
                  <a:pt x="2269" y="2818"/>
                  <a:pt x="2285" y="2790"/>
                  <a:pt x="2267" y="2770"/>
                </a:cubicBezTo>
                <a:lnTo>
                  <a:pt x="1314" y="1755"/>
                </a:lnTo>
                <a:cubicBezTo>
                  <a:pt x="1301" y="1743"/>
                  <a:pt x="1305" y="1721"/>
                  <a:pt x="1320" y="1712"/>
                </a:cubicBezTo>
                <a:lnTo>
                  <a:pt x="1987" y="1301"/>
                </a:lnTo>
                <a:cubicBezTo>
                  <a:pt x="2003" y="1289"/>
                  <a:pt x="2005" y="1265"/>
                  <a:pt x="1988" y="1252"/>
                </a:cubicBezTo>
                <a:lnTo>
                  <a:pt x="202" y="6"/>
                </a:lnTo>
                <a:cubicBezTo>
                  <a:pt x="197" y="2"/>
                  <a:pt x="192" y="1"/>
                  <a:pt x="1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2226395">
            <a:off x="555335" y="1106719"/>
            <a:ext cx="90662" cy="89810"/>
          </a:xfrm>
          <a:custGeom>
            <a:rect b="b" l="l" r="r" t="t"/>
            <a:pathLst>
              <a:path extrusionOk="0" h="527" w="532">
                <a:moveTo>
                  <a:pt x="266" y="0"/>
                </a:moveTo>
                <a:cubicBezTo>
                  <a:pt x="261" y="0"/>
                  <a:pt x="256" y="3"/>
                  <a:pt x="254" y="8"/>
                </a:cubicBezTo>
                <a:lnTo>
                  <a:pt x="174" y="152"/>
                </a:lnTo>
                <a:cubicBezTo>
                  <a:pt x="170" y="161"/>
                  <a:pt x="164" y="167"/>
                  <a:pt x="155" y="171"/>
                </a:cubicBezTo>
                <a:lnTo>
                  <a:pt x="11" y="251"/>
                </a:lnTo>
                <a:cubicBezTo>
                  <a:pt x="1" y="256"/>
                  <a:pt x="1" y="270"/>
                  <a:pt x="11" y="275"/>
                </a:cubicBezTo>
                <a:lnTo>
                  <a:pt x="155" y="355"/>
                </a:lnTo>
                <a:cubicBezTo>
                  <a:pt x="164" y="360"/>
                  <a:pt x="170" y="367"/>
                  <a:pt x="174" y="374"/>
                </a:cubicBezTo>
                <a:lnTo>
                  <a:pt x="254" y="519"/>
                </a:lnTo>
                <a:cubicBezTo>
                  <a:pt x="256" y="524"/>
                  <a:pt x="261" y="526"/>
                  <a:pt x="266" y="526"/>
                </a:cubicBezTo>
                <a:cubicBezTo>
                  <a:pt x="271" y="526"/>
                  <a:pt x="276" y="524"/>
                  <a:pt x="278" y="519"/>
                </a:cubicBezTo>
                <a:lnTo>
                  <a:pt x="358" y="374"/>
                </a:lnTo>
                <a:cubicBezTo>
                  <a:pt x="363" y="367"/>
                  <a:pt x="369" y="360"/>
                  <a:pt x="377" y="355"/>
                </a:cubicBezTo>
                <a:lnTo>
                  <a:pt x="522" y="275"/>
                </a:lnTo>
                <a:cubicBezTo>
                  <a:pt x="531" y="270"/>
                  <a:pt x="531" y="256"/>
                  <a:pt x="522" y="251"/>
                </a:cubicBezTo>
                <a:lnTo>
                  <a:pt x="377" y="171"/>
                </a:lnTo>
                <a:cubicBezTo>
                  <a:pt x="369" y="167"/>
                  <a:pt x="363"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0" name="Shape 30"/>
        <p:cNvGrpSpPr/>
        <p:nvPr/>
      </p:nvGrpSpPr>
      <p:grpSpPr>
        <a:xfrm>
          <a:off x="0" y="0"/>
          <a:ext cx="0" cy="0"/>
          <a:chOff x="0" y="0"/>
          <a:chExt cx="0" cy="0"/>
        </a:xfrm>
      </p:grpSpPr>
      <p:sp>
        <p:nvSpPr>
          <p:cNvPr id="31" name="Google Shape;31;p4"/>
          <p:cNvSpPr/>
          <p:nvPr/>
        </p:nvSpPr>
        <p:spPr>
          <a:xfrm>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4"/>
          <p:cNvSpPr txBox="1"/>
          <p:nvPr>
            <p:ph type="title"/>
          </p:nvPr>
        </p:nvSpPr>
        <p:spPr>
          <a:xfrm>
            <a:off x="680243" y="445025"/>
            <a:ext cx="7788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3" name="Google Shape;33;p4"/>
          <p:cNvSpPr txBox="1"/>
          <p:nvPr>
            <p:ph idx="1" type="body"/>
          </p:nvPr>
        </p:nvSpPr>
        <p:spPr>
          <a:xfrm>
            <a:off x="720000" y="1215751"/>
            <a:ext cx="7704000" cy="383100"/>
          </a:xfrm>
          <a:prstGeom prst="rect">
            <a:avLst/>
          </a:prstGeom>
        </p:spPr>
        <p:txBody>
          <a:bodyPr anchorCtr="0" anchor="t" bIns="91425" lIns="91425" spcFirstLastPara="1" rIns="91425" wrap="square" tIns="91425">
            <a:noAutofit/>
          </a:bodyPr>
          <a:lstStyle>
            <a:lvl1pPr indent="-317500" lvl="0" marL="457200" rtl="0" algn="ctr">
              <a:lnSpc>
                <a:spcPct val="100000"/>
              </a:lnSpc>
              <a:spcBef>
                <a:spcPts val="0"/>
              </a:spcBef>
              <a:spcAft>
                <a:spcPts val="0"/>
              </a:spcAft>
              <a:buSzPts val="1400"/>
              <a:buFont typeface="Nunito Light"/>
              <a:buChar char="●"/>
              <a:defRPr>
                <a:solidFill>
                  <a:srgbClr val="191919"/>
                </a:solidFill>
                <a:latin typeface="Encode Sans Condensed Medium"/>
                <a:ea typeface="Encode Sans Condensed Medium"/>
                <a:cs typeface="Encode Sans Condensed Medium"/>
                <a:sym typeface="Encode Sans Condensed Medium"/>
              </a:defRPr>
            </a:lvl1pPr>
            <a:lvl2pPr indent="-317500" lvl="1" marL="914400" rtl="0">
              <a:lnSpc>
                <a:spcPct val="100000"/>
              </a:lnSpc>
              <a:spcBef>
                <a:spcPts val="0"/>
              </a:spcBef>
              <a:spcAft>
                <a:spcPts val="0"/>
              </a:spcAft>
              <a:buSzPts val="1400"/>
              <a:buFont typeface="Nunito Light"/>
              <a:buChar char="○"/>
              <a:defRPr/>
            </a:lvl2pPr>
            <a:lvl3pPr indent="-317500" lvl="2" marL="1371600" rtl="0">
              <a:lnSpc>
                <a:spcPct val="100000"/>
              </a:lnSpc>
              <a:spcBef>
                <a:spcPts val="0"/>
              </a:spcBef>
              <a:spcAft>
                <a:spcPts val="0"/>
              </a:spcAft>
              <a:buSzPts val="1400"/>
              <a:buFont typeface="Nunito Light"/>
              <a:buChar char="■"/>
              <a:defRPr/>
            </a:lvl3pPr>
            <a:lvl4pPr indent="-317500" lvl="3" marL="1828800" rtl="0">
              <a:lnSpc>
                <a:spcPct val="100000"/>
              </a:lnSpc>
              <a:spcBef>
                <a:spcPts val="0"/>
              </a:spcBef>
              <a:spcAft>
                <a:spcPts val="0"/>
              </a:spcAft>
              <a:buSzPts val="1400"/>
              <a:buFont typeface="Nunito Light"/>
              <a:buChar char="●"/>
              <a:defRPr/>
            </a:lvl4pPr>
            <a:lvl5pPr indent="-317500" lvl="4" marL="2286000" rtl="0">
              <a:lnSpc>
                <a:spcPct val="100000"/>
              </a:lnSpc>
              <a:spcBef>
                <a:spcPts val="0"/>
              </a:spcBef>
              <a:spcAft>
                <a:spcPts val="0"/>
              </a:spcAft>
              <a:buSzPts val="1400"/>
              <a:buFont typeface="Nunito Light"/>
              <a:buChar char="○"/>
              <a:defRPr/>
            </a:lvl5pPr>
            <a:lvl6pPr indent="-317500" lvl="5" marL="2743200" rtl="0">
              <a:lnSpc>
                <a:spcPct val="100000"/>
              </a:lnSpc>
              <a:spcBef>
                <a:spcPts val="0"/>
              </a:spcBef>
              <a:spcAft>
                <a:spcPts val="0"/>
              </a:spcAft>
              <a:buSzPts val="1400"/>
              <a:buFont typeface="Nunito Light"/>
              <a:buChar char="■"/>
              <a:defRPr/>
            </a:lvl6pPr>
            <a:lvl7pPr indent="-317500" lvl="6" marL="3200400" rtl="0">
              <a:lnSpc>
                <a:spcPct val="100000"/>
              </a:lnSpc>
              <a:spcBef>
                <a:spcPts val="0"/>
              </a:spcBef>
              <a:spcAft>
                <a:spcPts val="0"/>
              </a:spcAft>
              <a:buSzPts val="1400"/>
              <a:buFont typeface="Nunito Light"/>
              <a:buChar char="●"/>
              <a:defRPr/>
            </a:lvl7pPr>
            <a:lvl8pPr indent="-317500" lvl="7" marL="3657600" rtl="0">
              <a:lnSpc>
                <a:spcPct val="100000"/>
              </a:lnSpc>
              <a:spcBef>
                <a:spcPts val="0"/>
              </a:spcBef>
              <a:spcAft>
                <a:spcPts val="0"/>
              </a:spcAft>
              <a:buSzPts val="1400"/>
              <a:buFont typeface="Nunito Light"/>
              <a:buChar char="○"/>
              <a:defRPr/>
            </a:lvl8pPr>
            <a:lvl9pPr indent="-317500" lvl="8" marL="4114800" rtl="0">
              <a:lnSpc>
                <a:spcPct val="100000"/>
              </a:lnSpc>
              <a:spcBef>
                <a:spcPts val="0"/>
              </a:spcBef>
              <a:spcAft>
                <a:spcPts val="0"/>
              </a:spcAft>
              <a:buSzPts val="1400"/>
              <a:buFont typeface="Nunito Light"/>
              <a:buChar char="■"/>
              <a:defRPr/>
            </a:lvl9pPr>
          </a:lstStyle>
          <a:p/>
        </p:txBody>
      </p:sp>
      <p:sp>
        <p:nvSpPr>
          <p:cNvPr id="34" name="Google Shape;34;p4"/>
          <p:cNvSpPr/>
          <p:nvPr/>
        </p:nvSpPr>
        <p:spPr>
          <a:xfrm rot="-1565238">
            <a:off x="8484999" y="1406157"/>
            <a:ext cx="261239" cy="161487"/>
          </a:xfrm>
          <a:custGeom>
            <a:rect b="b" l="l" r="r" t="t"/>
            <a:pathLst>
              <a:path extrusionOk="0" h="1546" w="2501">
                <a:moveTo>
                  <a:pt x="933" y="0"/>
                </a:moveTo>
                <a:cubicBezTo>
                  <a:pt x="929" y="0"/>
                  <a:pt x="926" y="4"/>
                  <a:pt x="926" y="8"/>
                </a:cubicBezTo>
                <a:lnTo>
                  <a:pt x="1024" y="757"/>
                </a:lnTo>
                <a:cubicBezTo>
                  <a:pt x="1024" y="762"/>
                  <a:pt x="1020" y="766"/>
                  <a:pt x="1016" y="766"/>
                </a:cubicBezTo>
                <a:lnTo>
                  <a:pt x="12" y="630"/>
                </a:lnTo>
                <a:cubicBezTo>
                  <a:pt x="11" y="630"/>
                  <a:pt x="11" y="630"/>
                  <a:pt x="10" y="630"/>
                </a:cubicBezTo>
                <a:cubicBezTo>
                  <a:pt x="2" y="630"/>
                  <a:pt x="0" y="641"/>
                  <a:pt x="7" y="644"/>
                </a:cubicBezTo>
                <a:lnTo>
                  <a:pt x="1560" y="1545"/>
                </a:lnTo>
                <a:cubicBezTo>
                  <a:pt x="1561" y="1545"/>
                  <a:pt x="1562" y="1546"/>
                  <a:pt x="1563" y="1546"/>
                </a:cubicBezTo>
                <a:cubicBezTo>
                  <a:pt x="1566" y="1546"/>
                  <a:pt x="1569" y="1544"/>
                  <a:pt x="1570" y="1541"/>
                </a:cubicBezTo>
                <a:lnTo>
                  <a:pt x="1742" y="906"/>
                </a:lnTo>
                <a:cubicBezTo>
                  <a:pt x="1743" y="903"/>
                  <a:pt x="1747" y="901"/>
                  <a:pt x="1750" y="901"/>
                </a:cubicBezTo>
                <a:cubicBezTo>
                  <a:pt x="1751" y="901"/>
                  <a:pt x="1752" y="901"/>
                  <a:pt x="1752" y="901"/>
                </a:cubicBezTo>
                <a:lnTo>
                  <a:pt x="2490" y="1276"/>
                </a:lnTo>
                <a:cubicBezTo>
                  <a:pt x="2491" y="1277"/>
                  <a:pt x="2492" y="1277"/>
                  <a:pt x="2493" y="1277"/>
                </a:cubicBezTo>
                <a:cubicBezTo>
                  <a:pt x="2497" y="1277"/>
                  <a:pt x="2501" y="1274"/>
                  <a:pt x="2500" y="1268"/>
                </a:cubicBezTo>
                <a:lnTo>
                  <a:pt x="2401" y="276"/>
                </a:lnTo>
                <a:cubicBezTo>
                  <a:pt x="2401" y="272"/>
                  <a:pt x="2398" y="269"/>
                  <a:pt x="2396" y="269"/>
                </a:cubicBezTo>
                <a:lnTo>
                  <a:pt x="935" y="1"/>
                </a:lnTo>
                <a:cubicBezTo>
                  <a:pt x="935" y="0"/>
                  <a:pt x="934" y="0"/>
                  <a:pt x="9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a:off x="7637802" y="4839441"/>
            <a:ext cx="95168" cy="123134"/>
          </a:xfrm>
          <a:custGeom>
            <a:rect b="b" l="l" r="r" t="t"/>
            <a:pathLst>
              <a:path extrusionOk="0" h="907" w="701">
                <a:moveTo>
                  <a:pt x="293" y="1"/>
                </a:moveTo>
                <a:cubicBezTo>
                  <a:pt x="252" y="1"/>
                  <a:pt x="267" y="399"/>
                  <a:pt x="267" y="399"/>
                </a:cubicBezTo>
                <a:cubicBezTo>
                  <a:pt x="267" y="399"/>
                  <a:pt x="0" y="448"/>
                  <a:pt x="0" y="469"/>
                </a:cubicBezTo>
                <a:cubicBezTo>
                  <a:pt x="0" y="491"/>
                  <a:pt x="266" y="522"/>
                  <a:pt x="266" y="522"/>
                </a:cubicBezTo>
                <a:cubicBezTo>
                  <a:pt x="266" y="522"/>
                  <a:pt x="322" y="906"/>
                  <a:pt x="352" y="906"/>
                </a:cubicBezTo>
                <a:cubicBezTo>
                  <a:pt x="352" y="906"/>
                  <a:pt x="352" y="906"/>
                  <a:pt x="352" y="906"/>
                </a:cubicBezTo>
                <a:cubicBezTo>
                  <a:pt x="381" y="904"/>
                  <a:pt x="409" y="537"/>
                  <a:pt x="409" y="537"/>
                </a:cubicBezTo>
                <a:cubicBezTo>
                  <a:pt x="409" y="537"/>
                  <a:pt x="700" y="490"/>
                  <a:pt x="695" y="453"/>
                </a:cubicBezTo>
                <a:cubicBezTo>
                  <a:pt x="691" y="417"/>
                  <a:pt x="409" y="378"/>
                  <a:pt x="409" y="378"/>
                </a:cubicBezTo>
                <a:cubicBezTo>
                  <a:pt x="409" y="378"/>
                  <a:pt x="328" y="1"/>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a:off x="8681484" y="3981725"/>
            <a:ext cx="95168" cy="123270"/>
          </a:xfrm>
          <a:custGeom>
            <a:rect b="b" l="l" r="r" t="t"/>
            <a:pathLst>
              <a:path extrusionOk="0" h="908" w="701">
                <a:moveTo>
                  <a:pt x="293" y="1"/>
                </a:moveTo>
                <a:cubicBezTo>
                  <a:pt x="252" y="1"/>
                  <a:pt x="267" y="399"/>
                  <a:pt x="267" y="399"/>
                </a:cubicBezTo>
                <a:cubicBezTo>
                  <a:pt x="267" y="399"/>
                  <a:pt x="0" y="448"/>
                  <a:pt x="0" y="470"/>
                </a:cubicBezTo>
                <a:cubicBezTo>
                  <a:pt x="0" y="493"/>
                  <a:pt x="265" y="524"/>
                  <a:pt x="265" y="524"/>
                </a:cubicBezTo>
                <a:cubicBezTo>
                  <a:pt x="265" y="524"/>
                  <a:pt x="322" y="908"/>
                  <a:pt x="351" y="908"/>
                </a:cubicBezTo>
                <a:cubicBezTo>
                  <a:pt x="351" y="908"/>
                  <a:pt x="351" y="908"/>
                  <a:pt x="351" y="908"/>
                </a:cubicBezTo>
                <a:cubicBezTo>
                  <a:pt x="380" y="905"/>
                  <a:pt x="409" y="539"/>
                  <a:pt x="409" y="539"/>
                </a:cubicBezTo>
                <a:cubicBezTo>
                  <a:pt x="409" y="539"/>
                  <a:pt x="700" y="491"/>
                  <a:pt x="695" y="454"/>
                </a:cubicBezTo>
                <a:cubicBezTo>
                  <a:pt x="691" y="417"/>
                  <a:pt x="409" y="380"/>
                  <a:pt x="409" y="380"/>
                </a:cubicBezTo>
                <a:cubicBezTo>
                  <a:pt x="409" y="380"/>
                  <a:pt x="328" y="2"/>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p:nvPr/>
        </p:nvSpPr>
        <p:spPr>
          <a:xfrm>
            <a:off x="292779" y="613005"/>
            <a:ext cx="116127" cy="150491"/>
          </a:xfrm>
          <a:custGeom>
            <a:rect b="b" l="l" r="r" t="t"/>
            <a:pathLst>
              <a:path extrusionOk="0" h="1743" w="1345">
                <a:moveTo>
                  <a:pt x="562" y="1"/>
                </a:moveTo>
                <a:cubicBezTo>
                  <a:pt x="484" y="1"/>
                  <a:pt x="514" y="767"/>
                  <a:pt x="514" y="767"/>
                </a:cubicBezTo>
                <a:cubicBezTo>
                  <a:pt x="514" y="767"/>
                  <a:pt x="0" y="860"/>
                  <a:pt x="0" y="902"/>
                </a:cubicBezTo>
                <a:cubicBezTo>
                  <a:pt x="0" y="945"/>
                  <a:pt x="510" y="1004"/>
                  <a:pt x="510" y="1004"/>
                </a:cubicBezTo>
                <a:cubicBezTo>
                  <a:pt x="510" y="1004"/>
                  <a:pt x="619" y="1742"/>
                  <a:pt x="674" y="1742"/>
                </a:cubicBezTo>
                <a:cubicBezTo>
                  <a:pt x="674" y="1742"/>
                  <a:pt x="674" y="1742"/>
                  <a:pt x="674" y="1742"/>
                </a:cubicBezTo>
                <a:cubicBezTo>
                  <a:pt x="730" y="1737"/>
                  <a:pt x="785" y="1033"/>
                  <a:pt x="785" y="1033"/>
                </a:cubicBezTo>
                <a:cubicBezTo>
                  <a:pt x="785" y="1033"/>
                  <a:pt x="1345" y="942"/>
                  <a:pt x="1336" y="872"/>
                </a:cubicBezTo>
                <a:cubicBezTo>
                  <a:pt x="1328" y="801"/>
                  <a:pt x="785" y="729"/>
                  <a:pt x="785" y="729"/>
                </a:cubicBezTo>
                <a:cubicBezTo>
                  <a:pt x="785" y="729"/>
                  <a:pt x="629" y="2"/>
                  <a:pt x="563" y="1"/>
                </a:cubicBezTo>
                <a:cubicBezTo>
                  <a:pt x="563" y="1"/>
                  <a:pt x="563" y="1"/>
                  <a:pt x="5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
          <p:cNvSpPr/>
          <p:nvPr/>
        </p:nvSpPr>
        <p:spPr>
          <a:xfrm>
            <a:off x="8563637" y="4492062"/>
            <a:ext cx="117840" cy="152730"/>
          </a:xfrm>
          <a:custGeom>
            <a:rect b="b" l="l" r="r" t="t"/>
            <a:pathLst>
              <a:path extrusionOk="0" h="1125" w="868">
                <a:moveTo>
                  <a:pt x="362" y="1"/>
                </a:moveTo>
                <a:cubicBezTo>
                  <a:pt x="311" y="1"/>
                  <a:pt x="330" y="495"/>
                  <a:pt x="330" y="495"/>
                </a:cubicBezTo>
                <a:cubicBezTo>
                  <a:pt x="330" y="495"/>
                  <a:pt x="0" y="554"/>
                  <a:pt x="0" y="582"/>
                </a:cubicBezTo>
                <a:cubicBezTo>
                  <a:pt x="0" y="609"/>
                  <a:pt x="328" y="648"/>
                  <a:pt x="328" y="648"/>
                </a:cubicBezTo>
                <a:cubicBezTo>
                  <a:pt x="328" y="648"/>
                  <a:pt x="399" y="1125"/>
                  <a:pt x="434" y="1125"/>
                </a:cubicBezTo>
                <a:cubicBezTo>
                  <a:pt x="434" y="1125"/>
                  <a:pt x="434" y="1125"/>
                  <a:pt x="434" y="1125"/>
                </a:cubicBezTo>
                <a:cubicBezTo>
                  <a:pt x="470" y="1121"/>
                  <a:pt x="506" y="667"/>
                  <a:pt x="506" y="667"/>
                </a:cubicBezTo>
                <a:cubicBezTo>
                  <a:pt x="506" y="667"/>
                  <a:pt x="867" y="608"/>
                  <a:pt x="862" y="562"/>
                </a:cubicBezTo>
                <a:cubicBezTo>
                  <a:pt x="857" y="517"/>
                  <a:pt x="506" y="469"/>
                  <a:pt x="506" y="469"/>
                </a:cubicBezTo>
                <a:cubicBezTo>
                  <a:pt x="506" y="469"/>
                  <a:pt x="406" y="1"/>
                  <a:pt x="362" y="1"/>
                </a:cubicBezTo>
                <a:cubicBezTo>
                  <a:pt x="362" y="1"/>
                  <a:pt x="362" y="1"/>
                  <a:pt x="3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4"/>
          <p:cNvSpPr/>
          <p:nvPr/>
        </p:nvSpPr>
        <p:spPr>
          <a:xfrm>
            <a:off x="582531" y="264993"/>
            <a:ext cx="93506" cy="121135"/>
          </a:xfrm>
          <a:custGeom>
            <a:rect b="b" l="l" r="r" t="t"/>
            <a:pathLst>
              <a:path extrusionOk="0" h="1403" w="1083">
                <a:moveTo>
                  <a:pt x="453" y="1"/>
                </a:moveTo>
                <a:cubicBezTo>
                  <a:pt x="390" y="1"/>
                  <a:pt x="413" y="617"/>
                  <a:pt x="413" y="617"/>
                </a:cubicBezTo>
                <a:cubicBezTo>
                  <a:pt x="413" y="617"/>
                  <a:pt x="1" y="692"/>
                  <a:pt x="1" y="727"/>
                </a:cubicBezTo>
                <a:cubicBezTo>
                  <a:pt x="1" y="761"/>
                  <a:pt x="411" y="809"/>
                  <a:pt x="411" y="809"/>
                </a:cubicBezTo>
                <a:cubicBezTo>
                  <a:pt x="411" y="809"/>
                  <a:pt x="499" y="1402"/>
                  <a:pt x="543" y="1402"/>
                </a:cubicBezTo>
                <a:cubicBezTo>
                  <a:pt x="543" y="1402"/>
                  <a:pt x="543" y="1402"/>
                  <a:pt x="543" y="1402"/>
                </a:cubicBezTo>
                <a:cubicBezTo>
                  <a:pt x="588" y="1398"/>
                  <a:pt x="632" y="832"/>
                  <a:pt x="632" y="832"/>
                </a:cubicBezTo>
                <a:cubicBezTo>
                  <a:pt x="632" y="832"/>
                  <a:pt x="1083" y="759"/>
                  <a:pt x="1076" y="702"/>
                </a:cubicBezTo>
                <a:cubicBezTo>
                  <a:pt x="1068" y="644"/>
                  <a:pt x="632" y="587"/>
                  <a:pt x="632" y="587"/>
                </a:cubicBezTo>
                <a:cubicBezTo>
                  <a:pt x="632" y="587"/>
                  <a:pt x="507" y="2"/>
                  <a:pt x="453" y="1"/>
                </a:cubicBezTo>
                <a:cubicBezTo>
                  <a:pt x="453" y="1"/>
                  <a:pt x="453" y="1"/>
                  <a:pt x="45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4"/>
          <p:cNvSpPr/>
          <p:nvPr/>
        </p:nvSpPr>
        <p:spPr>
          <a:xfrm flipH="1">
            <a:off x="329122" y="4262277"/>
            <a:ext cx="130062" cy="128840"/>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4" y="359"/>
                  <a:pt x="170" y="367"/>
                  <a:pt x="174" y="374"/>
                </a:cubicBezTo>
                <a:lnTo>
                  <a:pt x="254" y="519"/>
                </a:lnTo>
                <a:cubicBezTo>
                  <a:pt x="256" y="524"/>
                  <a:pt x="261" y="526"/>
                  <a:pt x="266" y="526"/>
                </a:cubicBezTo>
                <a:cubicBezTo>
                  <a:pt x="271" y="526"/>
                  <a:pt x="276" y="524"/>
                  <a:pt x="278" y="519"/>
                </a:cubicBezTo>
                <a:lnTo>
                  <a:pt x="358" y="374"/>
                </a:lnTo>
                <a:cubicBezTo>
                  <a:pt x="362" y="367"/>
                  <a:pt x="368" y="359"/>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4"/>
          <p:cNvSpPr/>
          <p:nvPr/>
        </p:nvSpPr>
        <p:spPr>
          <a:xfrm flipH="1">
            <a:off x="370943" y="4619596"/>
            <a:ext cx="273326" cy="270881"/>
          </a:xfrm>
          <a:custGeom>
            <a:rect b="b" l="l" r="r" t="t"/>
            <a:pathLst>
              <a:path extrusionOk="0" h="1108" w="1118">
                <a:moveTo>
                  <a:pt x="559" y="0"/>
                </a:moveTo>
                <a:cubicBezTo>
                  <a:pt x="549" y="0"/>
                  <a:pt x="539" y="5"/>
                  <a:pt x="533" y="16"/>
                </a:cubicBezTo>
                <a:lnTo>
                  <a:pt x="366" y="320"/>
                </a:lnTo>
                <a:cubicBezTo>
                  <a:pt x="357" y="337"/>
                  <a:pt x="343" y="351"/>
                  <a:pt x="326" y="361"/>
                </a:cubicBezTo>
                <a:lnTo>
                  <a:pt x="21" y="528"/>
                </a:lnTo>
                <a:cubicBezTo>
                  <a:pt x="0" y="539"/>
                  <a:pt x="0" y="568"/>
                  <a:pt x="21" y="580"/>
                </a:cubicBezTo>
                <a:lnTo>
                  <a:pt x="326" y="747"/>
                </a:lnTo>
                <a:cubicBezTo>
                  <a:pt x="343" y="756"/>
                  <a:pt x="357" y="770"/>
                  <a:pt x="366" y="786"/>
                </a:cubicBezTo>
                <a:lnTo>
                  <a:pt x="533" y="1092"/>
                </a:lnTo>
                <a:cubicBezTo>
                  <a:pt x="539" y="1102"/>
                  <a:pt x="549" y="1108"/>
                  <a:pt x="559" y="1108"/>
                </a:cubicBezTo>
                <a:cubicBezTo>
                  <a:pt x="570" y="1108"/>
                  <a:pt x="579" y="1102"/>
                  <a:pt x="585" y="1092"/>
                </a:cubicBezTo>
                <a:lnTo>
                  <a:pt x="752" y="786"/>
                </a:lnTo>
                <a:cubicBezTo>
                  <a:pt x="761" y="770"/>
                  <a:pt x="775" y="756"/>
                  <a:pt x="793" y="747"/>
                </a:cubicBezTo>
                <a:lnTo>
                  <a:pt x="1097" y="580"/>
                </a:lnTo>
                <a:cubicBezTo>
                  <a:pt x="1118" y="568"/>
                  <a:pt x="1118" y="539"/>
                  <a:pt x="1097" y="528"/>
                </a:cubicBezTo>
                <a:lnTo>
                  <a:pt x="793" y="361"/>
                </a:lnTo>
                <a:cubicBezTo>
                  <a:pt x="775" y="351"/>
                  <a:pt x="762" y="337"/>
                  <a:pt x="752" y="320"/>
                </a:cubicBezTo>
                <a:lnTo>
                  <a:pt x="585" y="16"/>
                </a:lnTo>
                <a:cubicBezTo>
                  <a:pt x="579" y="5"/>
                  <a:pt x="57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4"/>
          <p:cNvSpPr/>
          <p:nvPr/>
        </p:nvSpPr>
        <p:spPr>
          <a:xfrm flipH="1">
            <a:off x="824400" y="312553"/>
            <a:ext cx="273570" cy="270881"/>
          </a:xfrm>
          <a:custGeom>
            <a:rect b="b" l="l" r="r" t="t"/>
            <a:pathLst>
              <a:path extrusionOk="0" h="1108" w="1119">
                <a:moveTo>
                  <a:pt x="560" y="0"/>
                </a:moveTo>
                <a:cubicBezTo>
                  <a:pt x="550" y="0"/>
                  <a:pt x="540" y="5"/>
                  <a:pt x="534" y="16"/>
                </a:cubicBezTo>
                <a:lnTo>
                  <a:pt x="367" y="321"/>
                </a:lnTo>
                <a:cubicBezTo>
                  <a:pt x="358" y="338"/>
                  <a:pt x="344" y="352"/>
                  <a:pt x="327" y="361"/>
                </a:cubicBezTo>
                <a:lnTo>
                  <a:pt x="21" y="528"/>
                </a:lnTo>
                <a:cubicBezTo>
                  <a:pt x="1" y="540"/>
                  <a:pt x="1" y="569"/>
                  <a:pt x="21" y="579"/>
                </a:cubicBezTo>
                <a:lnTo>
                  <a:pt x="327" y="746"/>
                </a:lnTo>
                <a:cubicBezTo>
                  <a:pt x="344" y="757"/>
                  <a:pt x="358" y="771"/>
                  <a:pt x="367" y="788"/>
                </a:cubicBezTo>
                <a:lnTo>
                  <a:pt x="534" y="1092"/>
                </a:lnTo>
                <a:cubicBezTo>
                  <a:pt x="540" y="1102"/>
                  <a:pt x="550" y="1107"/>
                  <a:pt x="560" y="1107"/>
                </a:cubicBezTo>
                <a:cubicBezTo>
                  <a:pt x="570" y="1107"/>
                  <a:pt x="580" y="1102"/>
                  <a:pt x="585" y="1092"/>
                </a:cubicBezTo>
                <a:lnTo>
                  <a:pt x="752" y="788"/>
                </a:lnTo>
                <a:cubicBezTo>
                  <a:pt x="761" y="771"/>
                  <a:pt x="775" y="757"/>
                  <a:pt x="793" y="746"/>
                </a:cubicBezTo>
                <a:lnTo>
                  <a:pt x="1098" y="579"/>
                </a:lnTo>
                <a:cubicBezTo>
                  <a:pt x="1118" y="569"/>
                  <a:pt x="1118" y="540"/>
                  <a:pt x="1098" y="528"/>
                </a:cubicBezTo>
                <a:lnTo>
                  <a:pt x="793" y="361"/>
                </a:lnTo>
                <a:cubicBezTo>
                  <a:pt x="775" y="352"/>
                  <a:pt x="761" y="338"/>
                  <a:pt x="752" y="321"/>
                </a:cubicBezTo>
                <a:lnTo>
                  <a:pt x="585" y="16"/>
                </a:lnTo>
                <a:cubicBezTo>
                  <a:pt x="580" y="5"/>
                  <a:pt x="570" y="0"/>
                  <a:pt x="5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4"/>
          <p:cNvSpPr/>
          <p:nvPr/>
        </p:nvSpPr>
        <p:spPr>
          <a:xfrm flipH="1">
            <a:off x="6151514" y="220695"/>
            <a:ext cx="130062" cy="128840"/>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3" y="360"/>
                  <a:pt x="170" y="367"/>
                  <a:pt x="174" y="374"/>
                </a:cubicBezTo>
                <a:lnTo>
                  <a:pt x="254" y="519"/>
                </a:lnTo>
                <a:cubicBezTo>
                  <a:pt x="256" y="524"/>
                  <a:pt x="261" y="526"/>
                  <a:pt x="266" y="526"/>
                </a:cubicBezTo>
                <a:cubicBezTo>
                  <a:pt x="271" y="526"/>
                  <a:pt x="276" y="524"/>
                  <a:pt x="278" y="519"/>
                </a:cubicBezTo>
                <a:lnTo>
                  <a:pt x="358" y="374"/>
                </a:lnTo>
                <a:cubicBezTo>
                  <a:pt x="362" y="367"/>
                  <a:pt x="368" y="360"/>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4" name="Shape 44"/>
        <p:cNvGrpSpPr/>
        <p:nvPr/>
      </p:nvGrpSpPr>
      <p:grpSpPr>
        <a:xfrm>
          <a:off x="0" y="0"/>
          <a:ext cx="0" cy="0"/>
          <a:chOff x="0" y="0"/>
          <a:chExt cx="0" cy="0"/>
        </a:xfrm>
      </p:grpSpPr>
      <p:sp>
        <p:nvSpPr>
          <p:cNvPr id="45" name="Google Shape;45;p5"/>
          <p:cNvSpPr/>
          <p:nvPr/>
        </p:nvSpPr>
        <p:spPr>
          <a:xfrm>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 name="Google Shape;46;p5"/>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lnSpc>
                <a:spcPct val="130000"/>
              </a:lnSpc>
              <a:spcBef>
                <a:spcPts val="1700"/>
              </a:spcBef>
              <a:spcAft>
                <a:spcPts val="0"/>
              </a:spcAft>
              <a:buSzPts val="3200"/>
              <a:buNone/>
              <a:defRPr/>
            </a:lvl1pPr>
            <a:lvl2pPr lvl="1" rtl="0">
              <a:spcBef>
                <a:spcPts val="40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47" name="Google Shape;47;p5"/>
          <p:cNvSpPr txBox="1"/>
          <p:nvPr>
            <p:ph idx="1" type="subTitle"/>
          </p:nvPr>
        </p:nvSpPr>
        <p:spPr>
          <a:xfrm>
            <a:off x="3866400" y="3643749"/>
            <a:ext cx="2088300" cy="8421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8" name="Google Shape;48;p5"/>
          <p:cNvSpPr txBox="1"/>
          <p:nvPr>
            <p:ph idx="2" type="subTitle"/>
          </p:nvPr>
        </p:nvSpPr>
        <p:spPr>
          <a:xfrm>
            <a:off x="2926450" y="1952854"/>
            <a:ext cx="2088300" cy="8421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800"/>
              <a:buNone/>
              <a:defRPr b="0" sz="14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49" name="Google Shape;49;p5"/>
          <p:cNvSpPr txBox="1"/>
          <p:nvPr>
            <p:ph idx="3" type="subTitle"/>
          </p:nvPr>
        </p:nvSpPr>
        <p:spPr>
          <a:xfrm>
            <a:off x="3866375" y="3180575"/>
            <a:ext cx="2088300" cy="4956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50" name="Google Shape;50;p5"/>
          <p:cNvSpPr txBox="1"/>
          <p:nvPr>
            <p:ph idx="4" type="subTitle"/>
          </p:nvPr>
        </p:nvSpPr>
        <p:spPr>
          <a:xfrm>
            <a:off x="2926250" y="1489753"/>
            <a:ext cx="2088300" cy="495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51" name="Google Shape;51;p5"/>
          <p:cNvSpPr/>
          <p:nvPr/>
        </p:nvSpPr>
        <p:spPr>
          <a:xfrm>
            <a:off x="576516" y="199692"/>
            <a:ext cx="273570" cy="27088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5"/>
          <p:cNvSpPr/>
          <p:nvPr/>
        </p:nvSpPr>
        <p:spPr>
          <a:xfrm>
            <a:off x="442053" y="536093"/>
            <a:ext cx="130062" cy="128840"/>
          </a:xfrm>
          <a:custGeom>
            <a:rect b="b" l="l" r="r" t="t"/>
            <a:pathLst>
              <a:path extrusionOk="0" h="527" w="532">
                <a:moveTo>
                  <a:pt x="266" y="1"/>
                </a:moveTo>
                <a:cubicBezTo>
                  <a:pt x="261" y="1"/>
                  <a:pt x="257" y="3"/>
                  <a:pt x="254" y="7"/>
                </a:cubicBezTo>
                <a:lnTo>
                  <a:pt x="174" y="153"/>
                </a:lnTo>
                <a:cubicBezTo>
                  <a:pt x="169" y="160"/>
                  <a:pt x="163" y="168"/>
                  <a:pt x="155" y="172"/>
                </a:cubicBezTo>
                <a:lnTo>
                  <a:pt x="10" y="252"/>
                </a:lnTo>
                <a:cubicBezTo>
                  <a:pt x="1" y="257"/>
                  <a:pt x="1" y="271"/>
                  <a:pt x="10" y="276"/>
                </a:cubicBezTo>
                <a:lnTo>
                  <a:pt x="155" y="356"/>
                </a:lnTo>
                <a:cubicBezTo>
                  <a:pt x="163" y="359"/>
                  <a:pt x="169" y="366"/>
                  <a:pt x="174" y="375"/>
                </a:cubicBezTo>
                <a:lnTo>
                  <a:pt x="254" y="519"/>
                </a:lnTo>
                <a:cubicBezTo>
                  <a:pt x="257" y="524"/>
                  <a:pt x="261" y="526"/>
                  <a:pt x="266" y="526"/>
                </a:cubicBezTo>
                <a:cubicBezTo>
                  <a:pt x="271" y="526"/>
                  <a:pt x="276" y="524"/>
                  <a:pt x="278" y="519"/>
                </a:cubicBezTo>
                <a:lnTo>
                  <a:pt x="358" y="375"/>
                </a:lnTo>
                <a:cubicBezTo>
                  <a:pt x="362" y="366"/>
                  <a:pt x="368" y="359"/>
                  <a:pt x="377" y="356"/>
                </a:cubicBezTo>
                <a:lnTo>
                  <a:pt x="521" y="276"/>
                </a:lnTo>
                <a:cubicBezTo>
                  <a:pt x="532" y="271"/>
                  <a:pt x="532" y="257"/>
                  <a:pt x="521" y="252"/>
                </a:cubicBezTo>
                <a:lnTo>
                  <a:pt x="377" y="172"/>
                </a:lnTo>
                <a:cubicBezTo>
                  <a:pt x="368" y="168"/>
                  <a:pt x="362" y="160"/>
                  <a:pt x="358" y="153"/>
                </a:cubicBezTo>
                <a:lnTo>
                  <a:pt x="278" y="7"/>
                </a:lnTo>
                <a:cubicBezTo>
                  <a:pt x="276" y="3"/>
                  <a:pt x="271" y="1"/>
                  <a:pt x="2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5"/>
          <p:cNvSpPr/>
          <p:nvPr/>
        </p:nvSpPr>
        <p:spPr>
          <a:xfrm rot="910103">
            <a:off x="351498" y="2666258"/>
            <a:ext cx="383102" cy="472425"/>
          </a:xfrm>
          <a:custGeom>
            <a:rect b="b" l="l" r="r" t="t"/>
            <a:pathLst>
              <a:path extrusionOk="0" h="2819" w="2286">
                <a:moveTo>
                  <a:pt x="186" y="1"/>
                </a:moveTo>
                <a:cubicBezTo>
                  <a:pt x="166" y="1"/>
                  <a:pt x="149" y="23"/>
                  <a:pt x="161" y="44"/>
                </a:cubicBezTo>
                <a:lnTo>
                  <a:pt x="770" y="1090"/>
                </a:lnTo>
                <a:cubicBezTo>
                  <a:pt x="778" y="1103"/>
                  <a:pt x="774" y="1118"/>
                  <a:pt x="763" y="1127"/>
                </a:cubicBezTo>
                <a:lnTo>
                  <a:pt x="19" y="1662"/>
                </a:lnTo>
                <a:cubicBezTo>
                  <a:pt x="1" y="1675"/>
                  <a:pt x="3" y="1702"/>
                  <a:pt x="23" y="1711"/>
                </a:cubicBezTo>
                <a:lnTo>
                  <a:pt x="2233" y="2815"/>
                </a:lnTo>
                <a:cubicBezTo>
                  <a:pt x="2238" y="2817"/>
                  <a:pt x="2242" y="2818"/>
                  <a:pt x="2246" y="2818"/>
                </a:cubicBezTo>
                <a:cubicBezTo>
                  <a:pt x="2269" y="2818"/>
                  <a:pt x="2285" y="2790"/>
                  <a:pt x="2267" y="2770"/>
                </a:cubicBezTo>
                <a:lnTo>
                  <a:pt x="1314" y="1755"/>
                </a:lnTo>
                <a:cubicBezTo>
                  <a:pt x="1301" y="1743"/>
                  <a:pt x="1305" y="1721"/>
                  <a:pt x="1320" y="1712"/>
                </a:cubicBezTo>
                <a:lnTo>
                  <a:pt x="1987" y="1301"/>
                </a:lnTo>
                <a:cubicBezTo>
                  <a:pt x="2003" y="1289"/>
                  <a:pt x="2005" y="1265"/>
                  <a:pt x="1988" y="1252"/>
                </a:cubicBezTo>
                <a:lnTo>
                  <a:pt x="202" y="6"/>
                </a:lnTo>
                <a:cubicBezTo>
                  <a:pt x="197" y="2"/>
                  <a:pt x="192" y="1"/>
                  <a:pt x="1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5"/>
          <p:cNvSpPr/>
          <p:nvPr/>
        </p:nvSpPr>
        <p:spPr>
          <a:xfrm>
            <a:off x="638760" y="2281235"/>
            <a:ext cx="129818" cy="128595"/>
          </a:xfrm>
          <a:custGeom>
            <a:rect b="b" l="l" r="r" t="t"/>
            <a:pathLst>
              <a:path extrusionOk="0" h="526" w="531">
                <a:moveTo>
                  <a:pt x="266" y="0"/>
                </a:moveTo>
                <a:cubicBezTo>
                  <a:pt x="261" y="0"/>
                  <a:pt x="256" y="3"/>
                  <a:pt x="253" y="8"/>
                </a:cubicBezTo>
                <a:lnTo>
                  <a:pt x="174" y="152"/>
                </a:lnTo>
                <a:cubicBezTo>
                  <a:pt x="170" y="161"/>
                  <a:pt x="163" y="167"/>
                  <a:pt x="154" y="171"/>
                </a:cubicBezTo>
                <a:lnTo>
                  <a:pt x="11" y="251"/>
                </a:lnTo>
                <a:cubicBezTo>
                  <a:pt x="0" y="256"/>
                  <a:pt x="0" y="270"/>
                  <a:pt x="11" y="275"/>
                </a:cubicBezTo>
                <a:lnTo>
                  <a:pt x="154" y="355"/>
                </a:lnTo>
                <a:cubicBezTo>
                  <a:pt x="163" y="359"/>
                  <a:pt x="170" y="366"/>
                  <a:pt x="174" y="374"/>
                </a:cubicBezTo>
                <a:lnTo>
                  <a:pt x="253" y="519"/>
                </a:lnTo>
                <a:cubicBezTo>
                  <a:pt x="256" y="524"/>
                  <a:pt x="261" y="526"/>
                  <a:pt x="266" y="526"/>
                </a:cubicBezTo>
                <a:cubicBezTo>
                  <a:pt x="270" y="526"/>
                  <a:pt x="275" y="524"/>
                  <a:pt x="278" y="519"/>
                </a:cubicBezTo>
                <a:lnTo>
                  <a:pt x="357" y="374"/>
                </a:lnTo>
                <a:cubicBezTo>
                  <a:pt x="363" y="366"/>
                  <a:pt x="369" y="359"/>
                  <a:pt x="377" y="355"/>
                </a:cubicBezTo>
                <a:lnTo>
                  <a:pt x="522" y="275"/>
                </a:lnTo>
                <a:cubicBezTo>
                  <a:pt x="531" y="270"/>
                  <a:pt x="531" y="256"/>
                  <a:pt x="522" y="251"/>
                </a:cubicBezTo>
                <a:lnTo>
                  <a:pt x="377" y="171"/>
                </a:lnTo>
                <a:cubicBezTo>
                  <a:pt x="369" y="167"/>
                  <a:pt x="363" y="161"/>
                  <a:pt x="357" y="152"/>
                </a:cubicBezTo>
                <a:lnTo>
                  <a:pt x="278" y="8"/>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5"/>
          <p:cNvSpPr/>
          <p:nvPr/>
        </p:nvSpPr>
        <p:spPr>
          <a:xfrm>
            <a:off x="8639795" y="4262277"/>
            <a:ext cx="130062" cy="128840"/>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4" y="359"/>
                  <a:pt x="170" y="367"/>
                  <a:pt x="174" y="374"/>
                </a:cubicBezTo>
                <a:lnTo>
                  <a:pt x="254" y="519"/>
                </a:lnTo>
                <a:cubicBezTo>
                  <a:pt x="256" y="524"/>
                  <a:pt x="261" y="526"/>
                  <a:pt x="266" y="526"/>
                </a:cubicBezTo>
                <a:cubicBezTo>
                  <a:pt x="271" y="526"/>
                  <a:pt x="276" y="524"/>
                  <a:pt x="278" y="519"/>
                </a:cubicBezTo>
                <a:lnTo>
                  <a:pt x="358" y="374"/>
                </a:lnTo>
                <a:cubicBezTo>
                  <a:pt x="362" y="367"/>
                  <a:pt x="368" y="359"/>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5"/>
          <p:cNvSpPr/>
          <p:nvPr/>
        </p:nvSpPr>
        <p:spPr>
          <a:xfrm>
            <a:off x="8454711" y="4619596"/>
            <a:ext cx="273326" cy="270881"/>
          </a:xfrm>
          <a:custGeom>
            <a:rect b="b" l="l" r="r" t="t"/>
            <a:pathLst>
              <a:path extrusionOk="0" h="1108" w="1118">
                <a:moveTo>
                  <a:pt x="559" y="0"/>
                </a:moveTo>
                <a:cubicBezTo>
                  <a:pt x="549" y="0"/>
                  <a:pt x="539" y="5"/>
                  <a:pt x="533" y="16"/>
                </a:cubicBezTo>
                <a:lnTo>
                  <a:pt x="366" y="320"/>
                </a:lnTo>
                <a:cubicBezTo>
                  <a:pt x="357" y="337"/>
                  <a:pt x="343" y="351"/>
                  <a:pt x="326" y="361"/>
                </a:cubicBezTo>
                <a:lnTo>
                  <a:pt x="21" y="528"/>
                </a:lnTo>
                <a:cubicBezTo>
                  <a:pt x="0" y="539"/>
                  <a:pt x="0" y="568"/>
                  <a:pt x="21" y="580"/>
                </a:cubicBezTo>
                <a:lnTo>
                  <a:pt x="326" y="747"/>
                </a:lnTo>
                <a:cubicBezTo>
                  <a:pt x="343" y="756"/>
                  <a:pt x="357" y="770"/>
                  <a:pt x="366" y="786"/>
                </a:cubicBezTo>
                <a:lnTo>
                  <a:pt x="533" y="1092"/>
                </a:lnTo>
                <a:cubicBezTo>
                  <a:pt x="539" y="1102"/>
                  <a:pt x="549" y="1108"/>
                  <a:pt x="559" y="1108"/>
                </a:cubicBezTo>
                <a:cubicBezTo>
                  <a:pt x="570" y="1108"/>
                  <a:pt x="579" y="1102"/>
                  <a:pt x="585" y="1092"/>
                </a:cubicBezTo>
                <a:lnTo>
                  <a:pt x="752" y="786"/>
                </a:lnTo>
                <a:cubicBezTo>
                  <a:pt x="761" y="770"/>
                  <a:pt x="775" y="756"/>
                  <a:pt x="793" y="747"/>
                </a:cubicBezTo>
                <a:lnTo>
                  <a:pt x="1097" y="580"/>
                </a:lnTo>
                <a:cubicBezTo>
                  <a:pt x="1118" y="568"/>
                  <a:pt x="1118" y="539"/>
                  <a:pt x="1097" y="528"/>
                </a:cubicBezTo>
                <a:lnTo>
                  <a:pt x="793" y="361"/>
                </a:lnTo>
                <a:cubicBezTo>
                  <a:pt x="775" y="351"/>
                  <a:pt x="762" y="337"/>
                  <a:pt x="752" y="320"/>
                </a:cubicBezTo>
                <a:lnTo>
                  <a:pt x="585" y="16"/>
                </a:lnTo>
                <a:cubicBezTo>
                  <a:pt x="579" y="5"/>
                  <a:pt x="57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sp>
        <p:nvSpPr>
          <p:cNvPr id="58" name="Google Shape;58;p6"/>
          <p:cNvSpPr/>
          <p:nvPr/>
        </p:nvSpPr>
        <p:spPr>
          <a:xfrm flipH="1">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6"/>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60" name="Google Shape;60;p6"/>
          <p:cNvSpPr/>
          <p:nvPr/>
        </p:nvSpPr>
        <p:spPr>
          <a:xfrm rot="-5400000">
            <a:off x="297835" y="4068557"/>
            <a:ext cx="122309" cy="158877"/>
          </a:xfrm>
          <a:custGeom>
            <a:rect b="b" l="l" r="r" t="t"/>
            <a:pathLst>
              <a:path extrusionOk="0" h="908" w="699">
                <a:moveTo>
                  <a:pt x="293" y="1"/>
                </a:moveTo>
                <a:cubicBezTo>
                  <a:pt x="252" y="1"/>
                  <a:pt x="267" y="400"/>
                  <a:pt x="267" y="400"/>
                </a:cubicBezTo>
                <a:cubicBezTo>
                  <a:pt x="267" y="400"/>
                  <a:pt x="0" y="449"/>
                  <a:pt x="0" y="471"/>
                </a:cubicBezTo>
                <a:cubicBezTo>
                  <a:pt x="0" y="493"/>
                  <a:pt x="265" y="524"/>
                  <a:pt x="265" y="524"/>
                </a:cubicBezTo>
                <a:cubicBezTo>
                  <a:pt x="265" y="524"/>
                  <a:pt x="321" y="908"/>
                  <a:pt x="351" y="908"/>
                </a:cubicBezTo>
                <a:cubicBezTo>
                  <a:pt x="351" y="908"/>
                  <a:pt x="351" y="908"/>
                  <a:pt x="351" y="908"/>
                </a:cubicBezTo>
                <a:cubicBezTo>
                  <a:pt x="379" y="905"/>
                  <a:pt x="407" y="539"/>
                  <a:pt x="407" y="539"/>
                </a:cubicBezTo>
                <a:cubicBezTo>
                  <a:pt x="407" y="539"/>
                  <a:pt x="699" y="492"/>
                  <a:pt x="695" y="454"/>
                </a:cubicBezTo>
                <a:cubicBezTo>
                  <a:pt x="690" y="418"/>
                  <a:pt x="407" y="380"/>
                  <a:pt x="407" y="380"/>
                </a:cubicBezTo>
                <a:cubicBezTo>
                  <a:pt x="407" y="380"/>
                  <a:pt x="326" y="2"/>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6"/>
          <p:cNvSpPr/>
          <p:nvPr/>
        </p:nvSpPr>
        <p:spPr>
          <a:xfrm rot="-5400000">
            <a:off x="357855" y="4511298"/>
            <a:ext cx="245876" cy="318625"/>
          </a:xfrm>
          <a:custGeom>
            <a:rect b="b" l="l" r="r" t="t"/>
            <a:pathLst>
              <a:path extrusionOk="0" h="1743" w="1345">
                <a:moveTo>
                  <a:pt x="562" y="1"/>
                </a:moveTo>
                <a:cubicBezTo>
                  <a:pt x="484" y="1"/>
                  <a:pt x="514" y="767"/>
                  <a:pt x="514" y="767"/>
                </a:cubicBezTo>
                <a:cubicBezTo>
                  <a:pt x="514" y="767"/>
                  <a:pt x="0" y="860"/>
                  <a:pt x="0" y="902"/>
                </a:cubicBezTo>
                <a:cubicBezTo>
                  <a:pt x="0" y="945"/>
                  <a:pt x="510" y="1004"/>
                  <a:pt x="510" y="1004"/>
                </a:cubicBezTo>
                <a:cubicBezTo>
                  <a:pt x="510" y="1004"/>
                  <a:pt x="619" y="1742"/>
                  <a:pt x="674" y="1742"/>
                </a:cubicBezTo>
                <a:cubicBezTo>
                  <a:pt x="674" y="1742"/>
                  <a:pt x="674" y="1742"/>
                  <a:pt x="674" y="1742"/>
                </a:cubicBezTo>
                <a:cubicBezTo>
                  <a:pt x="730" y="1737"/>
                  <a:pt x="785" y="1033"/>
                  <a:pt x="785" y="1033"/>
                </a:cubicBezTo>
                <a:cubicBezTo>
                  <a:pt x="785" y="1033"/>
                  <a:pt x="1345" y="942"/>
                  <a:pt x="1336" y="872"/>
                </a:cubicBezTo>
                <a:cubicBezTo>
                  <a:pt x="1328" y="801"/>
                  <a:pt x="785" y="729"/>
                  <a:pt x="785" y="729"/>
                </a:cubicBezTo>
                <a:cubicBezTo>
                  <a:pt x="785" y="729"/>
                  <a:pt x="629" y="2"/>
                  <a:pt x="563" y="1"/>
                </a:cubicBezTo>
                <a:cubicBezTo>
                  <a:pt x="563" y="1"/>
                  <a:pt x="563" y="1"/>
                  <a:pt x="5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6"/>
          <p:cNvSpPr/>
          <p:nvPr/>
        </p:nvSpPr>
        <p:spPr>
          <a:xfrm rot="-5400000">
            <a:off x="247229" y="834115"/>
            <a:ext cx="323925" cy="419825"/>
          </a:xfrm>
          <a:custGeom>
            <a:rect b="b" l="l" r="r" t="t"/>
            <a:pathLst>
              <a:path extrusionOk="0" h="1125" w="868">
                <a:moveTo>
                  <a:pt x="364" y="0"/>
                </a:moveTo>
                <a:cubicBezTo>
                  <a:pt x="313" y="0"/>
                  <a:pt x="332" y="495"/>
                  <a:pt x="332" y="495"/>
                </a:cubicBezTo>
                <a:cubicBezTo>
                  <a:pt x="332" y="495"/>
                  <a:pt x="1" y="555"/>
                  <a:pt x="1" y="582"/>
                </a:cubicBezTo>
                <a:cubicBezTo>
                  <a:pt x="1" y="609"/>
                  <a:pt x="329" y="648"/>
                  <a:pt x="329" y="648"/>
                </a:cubicBezTo>
                <a:cubicBezTo>
                  <a:pt x="329" y="648"/>
                  <a:pt x="400" y="1124"/>
                  <a:pt x="436" y="1124"/>
                </a:cubicBezTo>
                <a:cubicBezTo>
                  <a:pt x="436" y="1124"/>
                  <a:pt x="436" y="1124"/>
                  <a:pt x="436" y="1124"/>
                </a:cubicBezTo>
                <a:cubicBezTo>
                  <a:pt x="471" y="1122"/>
                  <a:pt x="507" y="667"/>
                  <a:pt x="507" y="667"/>
                </a:cubicBezTo>
                <a:cubicBezTo>
                  <a:pt x="507" y="667"/>
                  <a:pt x="868" y="608"/>
                  <a:pt x="862" y="562"/>
                </a:cubicBezTo>
                <a:cubicBezTo>
                  <a:pt x="857" y="517"/>
                  <a:pt x="507" y="471"/>
                  <a:pt x="507" y="471"/>
                </a:cubicBezTo>
                <a:cubicBezTo>
                  <a:pt x="507" y="471"/>
                  <a:pt x="406" y="2"/>
                  <a:pt x="364" y="0"/>
                </a:cubicBezTo>
                <a:cubicBezTo>
                  <a:pt x="364" y="0"/>
                  <a:pt x="364" y="0"/>
                  <a:pt x="364"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6"/>
          <p:cNvSpPr/>
          <p:nvPr/>
        </p:nvSpPr>
        <p:spPr>
          <a:xfrm rot="-5400000">
            <a:off x="8471954" y="167615"/>
            <a:ext cx="323925" cy="419825"/>
          </a:xfrm>
          <a:custGeom>
            <a:rect b="b" l="l" r="r" t="t"/>
            <a:pathLst>
              <a:path extrusionOk="0" h="1125" w="868">
                <a:moveTo>
                  <a:pt x="364" y="0"/>
                </a:moveTo>
                <a:cubicBezTo>
                  <a:pt x="313" y="0"/>
                  <a:pt x="332" y="495"/>
                  <a:pt x="332" y="495"/>
                </a:cubicBezTo>
                <a:cubicBezTo>
                  <a:pt x="332" y="495"/>
                  <a:pt x="1" y="555"/>
                  <a:pt x="1" y="582"/>
                </a:cubicBezTo>
                <a:cubicBezTo>
                  <a:pt x="1" y="609"/>
                  <a:pt x="329" y="648"/>
                  <a:pt x="329" y="648"/>
                </a:cubicBezTo>
                <a:cubicBezTo>
                  <a:pt x="329" y="648"/>
                  <a:pt x="400" y="1124"/>
                  <a:pt x="436" y="1124"/>
                </a:cubicBezTo>
                <a:cubicBezTo>
                  <a:pt x="436" y="1124"/>
                  <a:pt x="436" y="1124"/>
                  <a:pt x="436" y="1124"/>
                </a:cubicBezTo>
                <a:cubicBezTo>
                  <a:pt x="471" y="1122"/>
                  <a:pt x="507" y="667"/>
                  <a:pt x="507" y="667"/>
                </a:cubicBezTo>
                <a:cubicBezTo>
                  <a:pt x="507" y="667"/>
                  <a:pt x="868" y="608"/>
                  <a:pt x="862" y="562"/>
                </a:cubicBezTo>
                <a:cubicBezTo>
                  <a:pt x="857" y="517"/>
                  <a:pt x="507" y="471"/>
                  <a:pt x="507" y="471"/>
                </a:cubicBezTo>
                <a:cubicBezTo>
                  <a:pt x="507" y="471"/>
                  <a:pt x="406" y="2"/>
                  <a:pt x="364" y="0"/>
                </a:cubicBezTo>
                <a:cubicBezTo>
                  <a:pt x="364" y="0"/>
                  <a:pt x="364" y="0"/>
                  <a:pt x="364"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6"/>
          <p:cNvSpPr/>
          <p:nvPr/>
        </p:nvSpPr>
        <p:spPr>
          <a:xfrm rot="-5400000">
            <a:off x="8384897" y="4657795"/>
            <a:ext cx="91771" cy="118806"/>
          </a:xfrm>
          <a:custGeom>
            <a:rect b="b" l="l" r="r" t="t"/>
            <a:pathLst>
              <a:path extrusionOk="0" h="1125" w="869">
                <a:moveTo>
                  <a:pt x="363" y="1"/>
                </a:moveTo>
                <a:cubicBezTo>
                  <a:pt x="312" y="1"/>
                  <a:pt x="332" y="495"/>
                  <a:pt x="332" y="495"/>
                </a:cubicBezTo>
                <a:cubicBezTo>
                  <a:pt x="332" y="495"/>
                  <a:pt x="0" y="555"/>
                  <a:pt x="0" y="582"/>
                </a:cubicBezTo>
                <a:cubicBezTo>
                  <a:pt x="0" y="609"/>
                  <a:pt x="329" y="648"/>
                  <a:pt x="329" y="648"/>
                </a:cubicBezTo>
                <a:cubicBezTo>
                  <a:pt x="329" y="648"/>
                  <a:pt x="400" y="1125"/>
                  <a:pt x="435" y="1125"/>
                </a:cubicBezTo>
                <a:cubicBezTo>
                  <a:pt x="435" y="1125"/>
                  <a:pt x="435" y="1125"/>
                  <a:pt x="436" y="1125"/>
                </a:cubicBezTo>
                <a:cubicBezTo>
                  <a:pt x="472" y="1122"/>
                  <a:pt x="507" y="667"/>
                  <a:pt x="507" y="667"/>
                </a:cubicBezTo>
                <a:cubicBezTo>
                  <a:pt x="507" y="667"/>
                  <a:pt x="868" y="608"/>
                  <a:pt x="863" y="562"/>
                </a:cubicBezTo>
                <a:cubicBezTo>
                  <a:pt x="857" y="517"/>
                  <a:pt x="507" y="469"/>
                  <a:pt x="507" y="469"/>
                </a:cubicBezTo>
                <a:cubicBezTo>
                  <a:pt x="507" y="469"/>
                  <a:pt x="407" y="1"/>
                  <a:pt x="364" y="1"/>
                </a:cubicBezTo>
                <a:cubicBezTo>
                  <a:pt x="364" y="1"/>
                  <a:pt x="363" y="1"/>
                  <a:pt x="36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bg>
      <p:bgPr>
        <a:solidFill>
          <a:schemeClr val="dk2"/>
        </a:solidFill>
      </p:bgPr>
    </p:bg>
    <p:spTree>
      <p:nvGrpSpPr>
        <p:cNvPr id="65" name="Shape 65"/>
        <p:cNvGrpSpPr/>
        <p:nvPr/>
      </p:nvGrpSpPr>
      <p:grpSpPr>
        <a:xfrm>
          <a:off x="0" y="0"/>
          <a:ext cx="0" cy="0"/>
          <a:chOff x="0" y="0"/>
          <a:chExt cx="0" cy="0"/>
        </a:xfrm>
      </p:grpSpPr>
      <p:sp>
        <p:nvSpPr>
          <p:cNvPr id="66" name="Google Shape;66;p7"/>
          <p:cNvSpPr/>
          <p:nvPr/>
        </p:nvSpPr>
        <p:spPr>
          <a:xfrm rot="-10650765">
            <a:off x="216633" y="87413"/>
            <a:ext cx="8512593" cy="4856287"/>
          </a:xfrm>
          <a:custGeom>
            <a:rect b="b" l="l" r="r" t="t"/>
            <a:pathLst>
              <a:path extrusionOk="0" h="51625" w="92703">
                <a:moveTo>
                  <a:pt x="31393" y="0"/>
                </a:moveTo>
                <a:cubicBezTo>
                  <a:pt x="31377" y="3"/>
                  <a:pt x="31362" y="5"/>
                  <a:pt x="31346" y="8"/>
                </a:cubicBezTo>
                <a:lnTo>
                  <a:pt x="1363" y="6270"/>
                </a:lnTo>
                <a:cubicBezTo>
                  <a:pt x="1074" y="6331"/>
                  <a:pt x="875" y="6539"/>
                  <a:pt x="881" y="6774"/>
                </a:cubicBezTo>
                <a:lnTo>
                  <a:pt x="1450" y="37049"/>
                </a:lnTo>
                <a:cubicBezTo>
                  <a:pt x="1451" y="37067"/>
                  <a:pt x="1450" y="37084"/>
                  <a:pt x="1449" y="37102"/>
                </a:cubicBezTo>
                <a:lnTo>
                  <a:pt x="34" y="50551"/>
                </a:lnTo>
                <a:cubicBezTo>
                  <a:pt x="0" y="50873"/>
                  <a:pt x="330" y="51106"/>
                  <a:pt x="683" y="51106"/>
                </a:cubicBezTo>
                <a:cubicBezTo>
                  <a:pt x="820" y="51106"/>
                  <a:pt x="959" y="51072"/>
                  <a:pt x="1083" y="50994"/>
                </a:cubicBezTo>
                <a:lnTo>
                  <a:pt x="4241" y="49004"/>
                </a:lnTo>
                <a:cubicBezTo>
                  <a:pt x="4357" y="48931"/>
                  <a:pt x="4500" y="48892"/>
                  <a:pt x="4645" y="48892"/>
                </a:cubicBezTo>
                <a:cubicBezTo>
                  <a:pt x="4694" y="48892"/>
                  <a:pt x="4742" y="48897"/>
                  <a:pt x="4790" y="48905"/>
                </a:cubicBezTo>
                <a:lnTo>
                  <a:pt x="42747" y="51611"/>
                </a:lnTo>
                <a:cubicBezTo>
                  <a:pt x="42795" y="51620"/>
                  <a:pt x="42844" y="51624"/>
                  <a:pt x="42893" y="51624"/>
                </a:cubicBezTo>
                <a:cubicBezTo>
                  <a:pt x="42943" y="51624"/>
                  <a:pt x="42992" y="51620"/>
                  <a:pt x="43041" y="51611"/>
                </a:cubicBezTo>
                <a:lnTo>
                  <a:pt x="63270" y="47837"/>
                </a:lnTo>
                <a:cubicBezTo>
                  <a:pt x="63319" y="47827"/>
                  <a:pt x="63370" y="47823"/>
                  <a:pt x="63421" y="47823"/>
                </a:cubicBezTo>
                <a:cubicBezTo>
                  <a:pt x="63441" y="47823"/>
                  <a:pt x="63462" y="47824"/>
                  <a:pt x="63482" y="47825"/>
                </a:cubicBezTo>
                <a:lnTo>
                  <a:pt x="90609" y="49936"/>
                </a:lnTo>
                <a:cubicBezTo>
                  <a:pt x="90630" y="49937"/>
                  <a:pt x="90652" y="49938"/>
                  <a:pt x="90673" y="49938"/>
                </a:cubicBezTo>
                <a:cubicBezTo>
                  <a:pt x="91012" y="49938"/>
                  <a:pt x="91297" y="49730"/>
                  <a:pt x="91319" y="49458"/>
                </a:cubicBezTo>
                <a:lnTo>
                  <a:pt x="92700" y="31325"/>
                </a:lnTo>
                <a:cubicBezTo>
                  <a:pt x="92702" y="31293"/>
                  <a:pt x="92701" y="31262"/>
                  <a:pt x="92696" y="31231"/>
                </a:cubicBezTo>
                <a:lnTo>
                  <a:pt x="89924" y="13536"/>
                </a:lnTo>
                <a:cubicBezTo>
                  <a:pt x="89918" y="13491"/>
                  <a:pt x="89918" y="13446"/>
                  <a:pt x="89925" y="13401"/>
                </a:cubicBezTo>
                <a:lnTo>
                  <a:pt x="92085" y="1417"/>
                </a:lnTo>
                <a:cubicBezTo>
                  <a:pt x="92142" y="1106"/>
                  <a:pt x="91833" y="833"/>
                  <a:pt x="91446" y="833"/>
                </a:cubicBezTo>
                <a:cubicBezTo>
                  <a:pt x="91422" y="833"/>
                  <a:pt x="91398" y="834"/>
                  <a:pt x="91374" y="837"/>
                </a:cubicBezTo>
                <a:lnTo>
                  <a:pt x="71883" y="2508"/>
                </a:lnTo>
                <a:cubicBezTo>
                  <a:pt x="71861" y="2510"/>
                  <a:pt x="71838" y="2511"/>
                  <a:pt x="71816" y="2511"/>
                </a:cubicBezTo>
                <a:cubicBezTo>
                  <a:pt x="71784" y="2511"/>
                  <a:pt x="71753" y="2509"/>
                  <a:pt x="71722" y="2505"/>
                </a:cubicBezTo>
                <a:lnTo>
                  <a:pt x="49434" y="5"/>
                </a:lnTo>
                <a:cubicBezTo>
                  <a:pt x="49404" y="2"/>
                  <a:pt x="49374" y="0"/>
                  <a:pt x="49344" y="0"/>
                </a:cubicBezTo>
                <a:cubicBezTo>
                  <a:pt x="49304" y="0"/>
                  <a:pt x="49264" y="3"/>
                  <a:pt x="49225" y="9"/>
                </a:cubicBezTo>
                <a:lnTo>
                  <a:pt x="3139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7"/>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68" name="Google Shape;68;p7"/>
          <p:cNvSpPr txBox="1"/>
          <p:nvPr>
            <p:ph idx="1" type="subTitle"/>
          </p:nvPr>
        </p:nvSpPr>
        <p:spPr>
          <a:xfrm>
            <a:off x="720000" y="1541950"/>
            <a:ext cx="4294800" cy="2298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600"/>
              <a:buFont typeface="Nunito Light"/>
              <a:buChar char="●"/>
              <a:defRPr sz="1600"/>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1600"/>
              </a:spcBef>
              <a:spcAft>
                <a:spcPts val="0"/>
              </a:spcAft>
              <a:buClr>
                <a:srgbClr val="E76A28"/>
              </a:buClr>
              <a:buSzPts val="1500"/>
              <a:buFont typeface="Nunito Light"/>
              <a:buChar char="■"/>
              <a:defRPr/>
            </a:lvl3pPr>
            <a:lvl4pPr lvl="3" rtl="0" algn="ctr">
              <a:lnSpc>
                <a:spcPct val="100000"/>
              </a:lnSpc>
              <a:spcBef>
                <a:spcPts val="1600"/>
              </a:spcBef>
              <a:spcAft>
                <a:spcPts val="0"/>
              </a:spcAft>
              <a:buClr>
                <a:srgbClr val="E76A28"/>
              </a:buClr>
              <a:buSzPts val="1500"/>
              <a:buFont typeface="Nunito Light"/>
              <a:buChar char="●"/>
              <a:defRPr/>
            </a:lvl4pPr>
            <a:lvl5pPr lvl="4" rtl="0" algn="ctr">
              <a:lnSpc>
                <a:spcPct val="100000"/>
              </a:lnSpc>
              <a:spcBef>
                <a:spcPts val="1600"/>
              </a:spcBef>
              <a:spcAft>
                <a:spcPts val="0"/>
              </a:spcAft>
              <a:buClr>
                <a:srgbClr val="E76A28"/>
              </a:buClr>
              <a:buSzPts val="1400"/>
              <a:buFont typeface="Nunito Light"/>
              <a:buChar char="○"/>
              <a:defRPr/>
            </a:lvl5pPr>
            <a:lvl6pPr lvl="5" rtl="0" algn="ctr">
              <a:lnSpc>
                <a:spcPct val="100000"/>
              </a:lnSpc>
              <a:spcBef>
                <a:spcPts val="1600"/>
              </a:spcBef>
              <a:spcAft>
                <a:spcPts val="0"/>
              </a:spcAft>
              <a:buClr>
                <a:srgbClr val="999999"/>
              </a:buClr>
              <a:buSzPts val="1400"/>
              <a:buFont typeface="Nunito Light"/>
              <a:buChar char="■"/>
              <a:defRPr/>
            </a:lvl6pPr>
            <a:lvl7pPr lvl="6" rtl="0" algn="ctr">
              <a:lnSpc>
                <a:spcPct val="100000"/>
              </a:lnSpc>
              <a:spcBef>
                <a:spcPts val="1600"/>
              </a:spcBef>
              <a:spcAft>
                <a:spcPts val="0"/>
              </a:spcAft>
              <a:buClr>
                <a:srgbClr val="999999"/>
              </a:buClr>
              <a:buSzPts val="1300"/>
              <a:buFont typeface="Nunito Light"/>
              <a:buChar char="●"/>
              <a:defRPr/>
            </a:lvl7pPr>
            <a:lvl8pPr lvl="7" rtl="0" algn="ctr">
              <a:lnSpc>
                <a:spcPct val="100000"/>
              </a:lnSpc>
              <a:spcBef>
                <a:spcPts val="1600"/>
              </a:spcBef>
              <a:spcAft>
                <a:spcPts val="0"/>
              </a:spcAft>
              <a:buClr>
                <a:srgbClr val="999999"/>
              </a:buClr>
              <a:buSzPts val="1300"/>
              <a:buFont typeface="Nunito Light"/>
              <a:buChar char="○"/>
              <a:defRPr/>
            </a:lvl8pPr>
            <a:lvl9pPr lvl="8" rtl="0" algn="ctr">
              <a:lnSpc>
                <a:spcPct val="100000"/>
              </a:lnSpc>
              <a:spcBef>
                <a:spcPts val="1600"/>
              </a:spcBef>
              <a:spcAft>
                <a:spcPts val="1600"/>
              </a:spcAft>
              <a:buClr>
                <a:srgbClr val="999999"/>
              </a:buClr>
              <a:buSzPts val="1400"/>
              <a:buFont typeface="Nunito Light"/>
              <a:buChar char="■"/>
              <a:defRPr/>
            </a:lvl9pPr>
          </a:lstStyle>
          <a:p/>
        </p:txBody>
      </p:sp>
      <p:sp>
        <p:nvSpPr>
          <p:cNvPr id="69" name="Google Shape;69;p7"/>
          <p:cNvSpPr/>
          <p:nvPr/>
        </p:nvSpPr>
        <p:spPr>
          <a:xfrm>
            <a:off x="323604" y="308904"/>
            <a:ext cx="176266" cy="174110"/>
          </a:xfrm>
          <a:custGeom>
            <a:rect b="b" l="l" r="r" t="t"/>
            <a:pathLst>
              <a:path extrusionOk="0" h="2105" w="2131">
                <a:moveTo>
                  <a:pt x="878" y="0"/>
                </a:moveTo>
                <a:cubicBezTo>
                  <a:pt x="843" y="0"/>
                  <a:pt x="809" y="24"/>
                  <a:pt x="802" y="63"/>
                </a:cubicBezTo>
                <a:lnTo>
                  <a:pt x="698" y="636"/>
                </a:lnTo>
                <a:cubicBezTo>
                  <a:pt x="693" y="663"/>
                  <a:pt x="675" y="685"/>
                  <a:pt x="651" y="694"/>
                </a:cubicBezTo>
                <a:lnTo>
                  <a:pt x="66" y="933"/>
                </a:lnTo>
                <a:cubicBezTo>
                  <a:pt x="3" y="957"/>
                  <a:pt x="1" y="1045"/>
                  <a:pt x="61" y="1074"/>
                </a:cubicBezTo>
                <a:lnTo>
                  <a:pt x="622" y="1349"/>
                </a:lnTo>
                <a:cubicBezTo>
                  <a:pt x="649" y="1362"/>
                  <a:pt x="666" y="1388"/>
                  <a:pt x="666" y="1417"/>
                </a:cubicBezTo>
                <a:lnTo>
                  <a:pt x="671" y="2029"/>
                </a:lnTo>
                <a:cubicBezTo>
                  <a:pt x="672" y="2074"/>
                  <a:pt x="710" y="2105"/>
                  <a:pt x="749" y="2105"/>
                </a:cubicBezTo>
                <a:cubicBezTo>
                  <a:pt x="768" y="2105"/>
                  <a:pt x="786" y="2098"/>
                  <a:pt x="802" y="2084"/>
                </a:cubicBezTo>
                <a:lnTo>
                  <a:pt x="1284" y="1636"/>
                </a:lnTo>
                <a:cubicBezTo>
                  <a:pt x="1299" y="1622"/>
                  <a:pt x="1318" y="1615"/>
                  <a:pt x="1337" y="1615"/>
                </a:cubicBezTo>
                <a:cubicBezTo>
                  <a:pt x="1344" y="1615"/>
                  <a:pt x="1351" y="1616"/>
                  <a:pt x="1357" y="1618"/>
                </a:cubicBezTo>
                <a:lnTo>
                  <a:pt x="1970" y="1774"/>
                </a:lnTo>
                <a:cubicBezTo>
                  <a:pt x="1977" y="1776"/>
                  <a:pt x="1983" y="1777"/>
                  <a:pt x="1990" y="1777"/>
                </a:cubicBezTo>
                <a:cubicBezTo>
                  <a:pt x="2046" y="1777"/>
                  <a:pt x="2086" y="1717"/>
                  <a:pt x="2057" y="1664"/>
                </a:cubicBezTo>
                <a:lnTo>
                  <a:pt x="1763" y="1102"/>
                </a:lnTo>
                <a:cubicBezTo>
                  <a:pt x="1750" y="1077"/>
                  <a:pt x="1751" y="1047"/>
                  <a:pt x="1767" y="1024"/>
                </a:cubicBezTo>
                <a:lnTo>
                  <a:pt x="2097" y="517"/>
                </a:lnTo>
                <a:cubicBezTo>
                  <a:pt x="2131" y="465"/>
                  <a:pt x="2093" y="396"/>
                  <a:pt x="2032" y="396"/>
                </a:cubicBezTo>
                <a:cubicBezTo>
                  <a:pt x="2029" y="396"/>
                  <a:pt x="2025" y="397"/>
                  <a:pt x="2021" y="397"/>
                </a:cubicBezTo>
                <a:lnTo>
                  <a:pt x="1396" y="482"/>
                </a:lnTo>
                <a:cubicBezTo>
                  <a:pt x="1392" y="483"/>
                  <a:pt x="1388" y="483"/>
                  <a:pt x="1384" y="483"/>
                </a:cubicBezTo>
                <a:cubicBezTo>
                  <a:pt x="1362" y="483"/>
                  <a:pt x="1342" y="474"/>
                  <a:pt x="1328" y="458"/>
                </a:cubicBezTo>
                <a:lnTo>
                  <a:pt x="936" y="26"/>
                </a:lnTo>
                <a:cubicBezTo>
                  <a:pt x="920" y="8"/>
                  <a:pt x="898" y="0"/>
                  <a:pt x="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7"/>
          <p:cNvSpPr/>
          <p:nvPr/>
        </p:nvSpPr>
        <p:spPr>
          <a:xfrm rot="-3249175">
            <a:off x="383731" y="4311988"/>
            <a:ext cx="499103" cy="584027"/>
          </a:xfrm>
          <a:custGeom>
            <a:rect b="b" l="l" r="r" t="t"/>
            <a:pathLst>
              <a:path extrusionOk="0" h="7061" w="6034">
                <a:moveTo>
                  <a:pt x="1536" y="0"/>
                </a:moveTo>
                <a:cubicBezTo>
                  <a:pt x="1478" y="0"/>
                  <a:pt x="1424" y="60"/>
                  <a:pt x="1454" y="127"/>
                </a:cubicBezTo>
                <a:lnTo>
                  <a:pt x="2747" y="3027"/>
                </a:lnTo>
                <a:cubicBezTo>
                  <a:pt x="2769" y="3076"/>
                  <a:pt x="2743" y="3133"/>
                  <a:pt x="2692" y="3149"/>
                </a:cubicBezTo>
                <a:lnTo>
                  <a:pt x="86" y="3961"/>
                </a:lnTo>
                <a:cubicBezTo>
                  <a:pt x="10" y="3984"/>
                  <a:pt x="1" y="4090"/>
                  <a:pt x="73" y="4126"/>
                </a:cubicBezTo>
                <a:lnTo>
                  <a:pt x="5871" y="7050"/>
                </a:lnTo>
                <a:cubicBezTo>
                  <a:pt x="5885" y="7058"/>
                  <a:pt x="5899" y="7061"/>
                  <a:pt x="5912" y="7061"/>
                </a:cubicBezTo>
                <a:cubicBezTo>
                  <a:pt x="5983" y="7061"/>
                  <a:pt x="6034" y="6970"/>
                  <a:pt x="5975" y="6908"/>
                </a:cubicBezTo>
                <a:lnTo>
                  <a:pt x="3739" y="4612"/>
                </a:lnTo>
                <a:cubicBezTo>
                  <a:pt x="3689" y="4560"/>
                  <a:pt x="3718" y="4471"/>
                  <a:pt x="3791" y="4461"/>
                </a:cubicBezTo>
                <a:lnTo>
                  <a:pt x="5374" y="4254"/>
                </a:lnTo>
                <a:cubicBezTo>
                  <a:pt x="5446" y="4244"/>
                  <a:pt x="5477" y="4158"/>
                  <a:pt x="5427" y="4104"/>
                </a:cubicBezTo>
                <a:lnTo>
                  <a:pt x="1600" y="29"/>
                </a:lnTo>
                <a:cubicBezTo>
                  <a:pt x="1581" y="9"/>
                  <a:pt x="1558" y="0"/>
                  <a:pt x="15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1" name="Shape 71"/>
        <p:cNvGrpSpPr/>
        <p:nvPr/>
      </p:nvGrpSpPr>
      <p:grpSpPr>
        <a:xfrm>
          <a:off x="0" y="0"/>
          <a:ext cx="0" cy="0"/>
          <a:chOff x="0" y="0"/>
          <a:chExt cx="0" cy="0"/>
        </a:xfrm>
      </p:grpSpPr>
      <p:grpSp>
        <p:nvGrpSpPr>
          <p:cNvPr id="72" name="Google Shape;72;p8"/>
          <p:cNvGrpSpPr/>
          <p:nvPr/>
        </p:nvGrpSpPr>
        <p:grpSpPr>
          <a:xfrm flipH="1" rot="-5400000">
            <a:off x="1998337" y="-1982646"/>
            <a:ext cx="5147180" cy="9144110"/>
            <a:chOff x="5506850" y="1166250"/>
            <a:chExt cx="1451750" cy="2579075"/>
          </a:xfrm>
        </p:grpSpPr>
        <p:sp>
          <p:nvSpPr>
            <p:cNvPr id="73" name="Google Shape;73;p8"/>
            <p:cNvSpPr/>
            <p:nvPr/>
          </p:nvSpPr>
          <p:spPr>
            <a:xfrm>
              <a:off x="5506850" y="1819975"/>
              <a:ext cx="1451750" cy="1925350"/>
            </a:xfrm>
            <a:custGeom>
              <a:rect b="b" l="l" r="r" t="t"/>
              <a:pathLst>
                <a:path extrusionOk="0" h="77014" w="58070">
                  <a:moveTo>
                    <a:pt x="0" y="0"/>
                  </a:moveTo>
                  <a:lnTo>
                    <a:pt x="0" y="15111"/>
                  </a:lnTo>
                  <a:lnTo>
                    <a:pt x="58069" y="77013"/>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8"/>
            <p:cNvSpPr/>
            <p:nvPr/>
          </p:nvSpPr>
          <p:spPr>
            <a:xfrm>
              <a:off x="5506850" y="2422250"/>
              <a:ext cx="1451750" cy="1323075"/>
            </a:xfrm>
            <a:custGeom>
              <a:rect b="b" l="l" r="r" t="t"/>
              <a:pathLst>
                <a:path extrusionOk="0" h="52923" w="58070">
                  <a:moveTo>
                    <a:pt x="0" y="1"/>
                  </a:moveTo>
                  <a:lnTo>
                    <a:pt x="0" y="9443"/>
                  </a:lnTo>
                  <a:lnTo>
                    <a:pt x="58069" y="52922"/>
                  </a:lnTo>
                  <a:lnTo>
                    <a:pt x="58069" y="52922"/>
                  </a:ln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8"/>
            <p:cNvSpPr/>
            <p:nvPr/>
          </p:nvSpPr>
          <p:spPr>
            <a:xfrm>
              <a:off x="5506850" y="3507375"/>
              <a:ext cx="1451750" cy="237950"/>
            </a:xfrm>
            <a:custGeom>
              <a:rect b="b" l="l" r="r" t="t"/>
              <a:pathLst>
                <a:path extrusionOk="0" h="9518" w="58070">
                  <a:moveTo>
                    <a:pt x="0" y="0"/>
                  </a:moveTo>
                  <a:lnTo>
                    <a:pt x="0" y="7208"/>
                  </a:lnTo>
                  <a:lnTo>
                    <a:pt x="58069" y="9517"/>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8"/>
            <p:cNvSpPr/>
            <p:nvPr/>
          </p:nvSpPr>
          <p:spPr>
            <a:xfrm>
              <a:off x="5506850" y="3193175"/>
              <a:ext cx="1451750" cy="552150"/>
            </a:xfrm>
            <a:custGeom>
              <a:rect b="b" l="l" r="r" t="t"/>
              <a:pathLst>
                <a:path extrusionOk="0" h="22086" w="58070">
                  <a:moveTo>
                    <a:pt x="0" y="0"/>
                  </a:moveTo>
                  <a:lnTo>
                    <a:pt x="0" y="7830"/>
                  </a:lnTo>
                  <a:lnTo>
                    <a:pt x="58069" y="22085"/>
                  </a:lnTo>
                  <a:lnTo>
                    <a:pt x="0"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8"/>
            <p:cNvSpPr/>
            <p:nvPr/>
          </p:nvSpPr>
          <p:spPr>
            <a:xfrm>
              <a:off x="5506850" y="2826175"/>
              <a:ext cx="1451750" cy="919150"/>
            </a:xfrm>
            <a:custGeom>
              <a:rect b="b" l="l" r="r" t="t"/>
              <a:pathLst>
                <a:path extrusionOk="0" h="36766" w="58070">
                  <a:moveTo>
                    <a:pt x="0" y="1"/>
                  </a:moveTo>
                  <a:lnTo>
                    <a:pt x="0" y="9306"/>
                  </a:lnTo>
                  <a:lnTo>
                    <a:pt x="58069" y="36765"/>
                  </a:lnTo>
                  <a:lnTo>
                    <a:pt x="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8"/>
            <p:cNvSpPr/>
            <p:nvPr/>
          </p:nvSpPr>
          <p:spPr>
            <a:xfrm>
              <a:off x="6619350" y="1166250"/>
              <a:ext cx="339250" cy="2579075"/>
            </a:xfrm>
            <a:custGeom>
              <a:rect b="b" l="l" r="r" t="t"/>
              <a:pathLst>
                <a:path extrusionOk="0" h="103163" w="13570">
                  <a:moveTo>
                    <a:pt x="1" y="1"/>
                  </a:moveTo>
                  <a:lnTo>
                    <a:pt x="13569" y="103162"/>
                  </a:lnTo>
                  <a:lnTo>
                    <a:pt x="10700"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8"/>
            <p:cNvSpPr/>
            <p:nvPr/>
          </p:nvSpPr>
          <p:spPr>
            <a:xfrm>
              <a:off x="6012775" y="1166250"/>
              <a:ext cx="945825" cy="2579075"/>
            </a:xfrm>
            <a:custGeom>
              <a:rect b="b" l="l" r="r" t="t"/>
              <a:pathLst>
                <a:path extrusionOk="0" h="103163" w="37833">
                  <a:moveTo>
                    <a:pt x="0" y="1"/>
                  </a:moveTo>
                  <a:lnTo>
                    <a:pt x="37832" y="103162"/>
                  </a:lnTo>
                  <a:lnTo>
                    <a:pt x="1317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8"/>
            <p:cNvSpPr/>
            <p:nvPr/>
          </p:nvSpPr>
          <p:spPr>
            <a:xfrm>
              <a:off x="5506850" y="1166250"/>
              <a:ext cx="1451750" cy="2579075"/>
            </a:xfrm>
            <a:custGeom>
              <a:rect b="b" l="l" r="r" t="t"/>
              <a:pathLst>
                <a:path extrusionOk="0" h="103163" w="58070">
                  <a:moveTo>
                    <a:pt x="0" y="1"/>
                  </a:moveTo>
                  <a:lnTo>
                    <a:pt x="0" y="8973"/>
                  </a:lnTo>
                  <a:lnTo>
                    <a:pt x="58069" y="103162"/>
                  </a:lnTo>
                  <a:lnTo>
                    <a:pt x="10784" y="1"/>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1" name="Google Shape;81;p8"/>
          <p:cNvSpPr txBox="1"/>
          <p:nvPr>
            <p:ph type="title"/>
          </p:nvPr>
        </p:nvSpPr>
        <p:spPr>
          <a:xfrm>
            <a:off x="708075" y="566500"/>
            <a:ext cx="6217200" cy="23079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sz="75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82" name="Google Shape;82;p8"/>
          <p:cNvSpPr/>
          <p:nvPr/>
        </p:nvSpPr>
        <p:spPr>
          <a:xfrm rot="870219">
            <a:off x="240390" y="352858"/>
            <a:ext cx="513973" cy="601453"/>
          </a:xfrm>
          <a:custGeom>
            <a:rect b="b" l="l" r="r" t="t"/>
            <a:pathLst>
              <a:path extrusionOk="0" h="7061" w="6034">
                <a:moveTo>
                  <a:pt x="1536" y="0"/>
                </a:moveTo>
                <a:cubicBezTo>
                  <a:pt x="1478" y="0"/>
                  <a:pt x="1424" y="60"/>
                  <a:pt x="1454" y="127"/>
                </a:cubicBezTo>
                <a:lnTo>
                  <a:pt x="2747" y="3027"/>
                </a:lnTo>
                <a:cubicBezTo>
                  <a:pt x="2769" y="3076"/>
                  <a:pt x="2743" y="3133"/>
                  <a:pt x="2692" y="3149"/>
                </a:cubicBezTo>
                <a:lnTo>
                  <a:pt x="86" y="3961"/>
                </a:lnTo>
                <a:cubicBezTo>
                  <a:pt x="10" y="3984"/>
                  <a:pt x="1" y="4090"/>
                  <a:pt x="73" y="4126"/>
                </a:cubicBezTo>
                <a:lnTo>
                  <a:pt x="5871" y="7050"/>
                </a:lnTo>
                <a:cubicBezTo>
                  <a:pt x="5885" y="7058"/>
                  <a:pt x="5899" y="7061"/>
                  <a:pt x="5912" y="7061"/>
                </a:cubicBezTo>
                <a:cubicBezTo>
                  <a:pt x="5983" y="7061"/>
                  <a:pt x="6034" y="6970"/>
                  <a:pt x="5975" y="6908"/>
                </a:cubicBezTo>
                <a:lnTo>
                  <a:pt x="3739" y="4612"/>
                </a:lnTo>
                <a:cubicBezTo>
                  <a:pt x="3689" y="4560"/>
                  <a:pt x="3718" y="4471"/>
                  <a:pt x="3791" y="4461"/>
                </a:cubicBezTo>
                <a:lnTo>
                  <a:pt x="5374" y="4254"/>
                </a:lnTo>
                <a:cubicBezTo>
                  <a:pt x="5446" y="4244"/>
                  <a:pt x="5477" y="4158"/>
                  <a:pt x="5427" y="4104"/>
                </a:cubicBezTo>
                <a:lnTo>
                  <a:pt x="1600" y="29"/>
                </a:lnTo>
                <a:cubicBezTo>
                  <a:pt x="1581" y="9"/>
                  <a:pt x="1558" y="0"/>
                  <a:pt x="15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8"/>
          <p:cNvSpPr/>
          <p:nvPr/>
        </p:nvSpPr>
        <p:spPr>
          <a:xfrm>
            <a:off x="421787" y="3479202"/>
            <a:ext cx="373003" cy="322832"/>
          </a:xfrm>
          <a:custGeom>
            <a:rect b="b" l="l" r="r" t="t"/>
            <a:pathLst>
              <a:path extrusionOk="0" h="3790" w="4379">
                <a:moveTo>
                  <a:pt x="4042" y="1"/>
                </a:moveTo>
                <a:cubicBezTo>
                  <a:pt x="4030" y="1"/>
                  <a:pt x="4017" y="3"/>
                  <a:pt x="4004" y="8"/>
                </a:cubicBezTo>
                <a:lnTo>
                  <a:pt x="850" y="1200"/>
                </a:lnTo>
                <a:cubicBezTo>
                  <a:pt x="775" y="1228"/>
                  <a:pt x="760" y="1327"/>
                  <a:pt x="821" y="1377"/>
                </a:cubicBezTo>
                <a:lnTo>
                  <a:pt x="1746" y="2121"/>
                </a:lnTo>
                <a:cubicBezTo>
                  <a:pt x="1797" y="2162"/>
                  <a:pt x="1797" y="2242"/>
                  <a:pt x="1746" y="2283"/>
                </a:cubicBezTo>
                <a:lnTo>
                  <a:pt x="81" y="3605"/>
                </a:lnTo>
                <a:cubicBezTo>
                  <a:pt x="1" y="3668"/>
                  <a:pt x="54" y="3790"/>
                  <a:pt x="143" y="3790"/>
                </a:cubicBezTo>
                <a:cubicBezTo>
                  <a:pt x="154" y="3790"/>
                  <a:pt x="167" y="3787"/>
                  <a:pt x="179" y="3783"/>
                </a:cubicBezTo>
                <a:lnTo>
                  <a:pt x="4286" y="2347"/>
                </a:lnTo>
                <a:cubicBezTo>
                  <a:pt x="4374" y="2316"/>
                  <a:pt x="4378" y="2190"/>
                  <a:pt x="4291" y="2154"/>
                </a:cubicBezTo>
                <a:lnTo>
                  <a:pt x="3014" y="1625"/>
                </a:lnTo>
                <a:cubicBezTo>
                  <a:pt x="2948" y="1598"/>
                  <a:pt x="2929" y="1515"/>
                  <a:pt x="2977" y="1461"/>
                </a:cubicBezTo>
                <a:lnTo>
                  <a:pt x="4119" y="174"/>
                </a:lnTo>
                <a:cubicBezTo>
                  <a:pt x="4180" y="103"/>
                  <a:pt x="4125" y="1"/>
                  <a:pt x="40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8"/>
          <p:cNvSpPr/>
          <p:nvPr/>
        </p:nvSpPr>
        <p:spPr>
          <a:xfrm>
            <a:off x="538910" y="3107988"/>
            <a:ext cx="139866" cy="140206"/>
          </a:xfrm>
          <a:custGeom>
            <a:rect b="b" l="l" r="r" t="t"/>
            <a:pathLst>
              <a:path extrusionOk="0" h="1646" w="1642">
                <a:moveTo>
                  <a:pt x="973" y="0"/>
                </a:moveTo>
                <a:cubicBezTo>
                  <a:pt x="957" y="0"/>
                  <a:pt x="941" y="7"/>
                  <a:pt x="929" y="20"/>
                </a:cubicBezTo>
                <a:lnTo>
                  <a:pt x="624" y="354"/>
                </a:lnTo>
                <a:cubicBezTo>
                  <a:pt x="613" y="367"/>
                  <a:pt x="597" y="373"/>
                  <a:pt x="581" y="373"/>
                </a:cubicBezTo>
                <a:cubicBezTo>
                  <a:pt x="578" y="373"/>
                  <a:pt x="574" y="373"/>
                  <a:pt x="570" y="372"/>
                </a:cubicBezTo>
                <a:lnTo>
                  <a:pt x="87" y="289"/>
                </a:lnTo>
                <a:cubicBezTo>
                  <a:pt x="84" y="288"/>
                  <a:pt x="80" y="288"/>
                  <a:pt x="76" y="288"/>
                </a:cubicBezTo>
                <a:cubicBezTo>
                  <a:pt x="31" y="288"/>
                  <a:pt x="1" y="339"/>
                  <a:pt x="26" y="380"/>
                </a:cubicBezTo>
                <a:lnTo>
                  <a:pt x="282" y="792"/>
                </a:lnTo>
                <a:cubicBezTo>
                  <a:pt x="294" y="812"/>
                  <a:pt x="294" y="836"/>
                  <a:pt x="282" y="855"/>
                </a:cubicBezTo>
                <a:lnTo>
                  <a:pt x="35" y="1260"/>
                </a:lnTo>
                <a:cubicBezTo>
                  <a:pt x="10" y="1300"/>
                  <a:pt x="40" y="1351"/>
                  <a:pt x="85" y="1351"/>
                </a:cubicBezTo>
                <a:cubicBezTo>
                  <a:pt x="89" y="1351"/>
                  <a:pt x="93" y="1351"/>
                  <a:pt x="98" y="1350"/>
                </a:cubicBezTo>
                <a:lnTo>
                  <a:pt x="600" y="1253"/>
                </a:lnTo>
                <a:cubicBezTo>
                  <a:pt x="604" y="1253"/>
                  <a:pt x="608" y="1252"/>
                  <a:pt x="612" y="1252"/>
                </a:cubicBezTo>
                <a:cubicBezTo>
                  <a:pt x="628" y="1252"/>
                  <a:pt x="644" y="1259"/>
                  <a:pt x="655" y="1270"/>
                </a:cubicBezTo>
                <a:lnTo>
                  <a:pt x="994" y="1626"/>
                </a:lnTo>
                <a:cubicBezTo>
                  <a:pt x="1007" y="1639"/>
                  <a:pt x="1022" y="1645"/>
                  <a:pt x="1037" y="1645"/>
                </a:cubicBezTo>
                <a:cubicBezTo>
                  <a:pt x="1066" y="1645"/>
                  <a:pt x="1094" y="1624"/>
                  <a:pt x="1097" y="1590"/>
                </a:cubicBezTo>
                <a:lnTo>
                  <a:pt x="1134" y="1098"/>
                </a:lnTo>
                <a:cubicBezTo>
                  <a:pt x="1135" y="1076"/>
                  <a:pt x="1150" y="1057"/>
                  <a:pt x="1169" y="1048"/>
                </a:cubicBezTo>
                <a:lnTo>
                  <a:pt x="1595" y="850"/>
                </a:lnTo>
                <a:cubicBezTo>
                  <a:pt x="1642" y="829"/>
                  <a:pt x="1642" y="763"/>
                  <a:pt x="1594" y="741"/>
                </a:cubicBezTo>
                <a:lnTo>
                  <a:pt x="1147" y="539"/>
                </a:lnTo>
                <a:cubicBezTo>
                  <a:pt x="1129" y="531"/>
                  <a:pt x="1116" y="515"/>
                  <a:pt x="1112" y="496"/>
                </a:cubicBezTo>
                <a:lnTo>
                  <a:pt x="1033" y="50"/>
                </a:lnTo>
                <a:lnTo>
                  <a:pt x="1031" y="50"/>
                </a:lnTo>
                <a:cubicBezTo>
                  <a:pt x="1026" y="19"/>
                  <a:pt x="1000" y="0"/>
                  <a:pt x="9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8"/>
          <p:cNvSpPr/>
          <p:nvPr/>
        </p:nvSpPr>
        <p:spPr>
          <a:xfrm>
            <a:off x="893343" y="4516098"/>
            <a:ext cx="203154" cy="186970"/>
          </a:xfrm>
          <a:custGeom>
            <a:rect b="b" l="l" r="r" t="t"/>
            <a:pathLst>
              <a:path extrusionOk="0" h="2195" w="2385">
                <a:moveTo>
                  <a:pt x="1150" y="1"/>
                </a:moveTo>
                <a:cubicBezTo>
                  <a:pt x="1118" y="1"/>
                  <a:pt x="1087" y="18"/>
                  <a:pt x="1073" y="52"/>
                </a:cubicBezTo>
                <a:lnTo>
                  <a:pt x="831" y="631"/>
                </a:lnTo>
                <a:cubicBezTo>
                  <a:pt x="819" y="658"/>
                  <a:pt x="795" y="678"/>
                  <a:pt x="766" y="682"/>
                </a:cubicBezTo>
                <a:lnTo>
                  <a:pt x="95" y="797"/>
                </a:lnTo>
                <a:cubicBezTo>
                  <a:pt x="24" y="809"/>
                  <a:pt x="1" y="900"/>
                  <a:pt x="57" y="945"/>
                </a:cubicBezTo>
                <a:lnTo>
                  <a:pt x="585" y="1365"/>
                </a:lnTo>
                <a:cubicBezTo>
                  <a:pt x="610" y="1385"/>
                  <a:pt x="621" y="1418"/>
                  <a:pt x="615" y="1448"/>
                </a:cubicBezTo>
                <a:lnTo>
                  <a:pt x="479" y="2093"/>
                </a:lnTo>
                <a:cubicBezTo>
                  <a:pt x="467" y="2149"/>
                  <a:pt x="511" y="2194"/>
                  <a:pt x="561" y="2194"/>
                </a:cubicBezTo>
                <a:cubicBezTo>
                  <a:pt x="575" y="2194"/>
                  <a:pt x="590" y="2191"/>
                  <a:pt x="603" y="2183"/>
                </a:cubicBezTo>
                <a:lnTo>
                  <a:pt x="1216" y="1822"/>
                </a:lnTo>
                <a:cubicBezTo>
                  <a:pt x="1229" y="1815"/>
                  <a:pt x="1244" y="1811"/>
                  <a:pt x="1259" y="1811"/>
                </a:cubicBezTo>
                <a:cubicBezTo>
                  <a:pt x="1272" y="1811"/>
                  <a:pt x="1285" y="1814"/>
                  <a:pt x="1297" y="1820"/>
                </a:cubicBezTo>
                <a:lnTo>
                  <a:pt x="1907" y="2128"/>
                </a:lnTo>
                <a:cubicBezTo>
                  <a:pt x="1920" y="2134"/>
                  <a:pt x="1932" y="2137"/>
                  <a:pt x="1945" y="2137"/>
                </a:cubicBezTo>
                <a:cubicBezTo>
                  <a:pt x="1996" y="2137"/>
                  <a:pt x="2041" y="2087"/>
                  <a:pt x="2025" y="2032"/>
                </a:cubicBezTo>
                <a:lnTo>
                  <a:pt x="1845" y="1370"/>
                </a:lnTo>
                <a:cubicBezTo>
                  <a:pt x="1836" y="1342"/>
                  <a:pt x="1845" y="1310"/>
                  <a:pt x="1867" y="1289"/>
                </a:cubicBezTo>
                <a:lnTo>
                  <a:pt x="2334" y="832"/>
                </a:lnTo>
                <a:cubicBezTo>
                  <a:pt x="2385" y="782"/>
                  <a:pt x="2353" y="694"/>
                  <a:pt x="2281" y="688"/>
                </a:cubicBezTo>
                <a:lnTo>
                  <a:pt x="1601" y="631"/>
                </a:lnTo>
                <a:cubicBezTo>
                  <a:pt x="1574" y="630"/>
                  <a:pt x="1550" y="613"/>
                  <a:pt x="1536" y="590"/>
                </a:cubicBezTo>
                <a:lnTo>
                  <a:pt x="1222" y="43"/>
                </a:lnTo>
                <a:cubicBezTo>
                  <a:pt x="1206" y="15"/>
                  <a:pt x="1178" y="1"/>
                  <a:pt x="1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8"/>
          <p:cNvSpPr/>
          <p:nvPr/>
        </p:nvSpPr>
        <p:spPr>
          <a:xfrm rot="-4930891">
            <a:off x="4583886" y="4519288"/>
            <a:ext cx="326930" cy="322941"/>
          </a:xfrm>
          <a:custGeom>
            <a:rect b="b" l="l" r="r" t="t"/>
            <a:pathLst>
              <a:path extrusionOk="0" h="2105" w="2131">
                <a:moveTo>
                  <a:pt x="878" y="0"/>
                </a:moveTo>
                <a:cubicBezTo>
                  <a:pt x="843" y="0"/>
                  <a:pt x="809" y="24"/>
                  <a:pt x="802" y="63"/>
                </a:cubicBezTo>
                <a:lnTo>
                  <a:pt x="698" y="636"/>
                </a:lnTo>
                <a:cubicBezTo>
                  <a:pt x="693" y="663"/>
                  <a:pt x="675" y="685"/>
                  <a:pt x="651" y="694"/>
                </a:cubicBezTo>
                <a:lnTo>
                  <a:pt x="66" y="933"/>
                </a:lnTo>
                <a:cubicBezTo>
                  <a:pt x="3" y="957"/>
                  <a:pt x="1" y="1045"/>
                  <a:pt x="61" y="1074"/>
                </a:cubicBezTo>
                <a:lnTo>
                  <a:pt x="622" y="1349"/>
                </a:lnTo>
                <a:cubicBezTo>
                  <a:pt x="649" y="1362"/>
                  <a:pt x="666" y="1388"/>
                  <a:pt x="666" y="1417"/>
                </a:cubicBezTo>
                <a:lnTo>
                  <a:pt x="671" y="2029"/>
                </a:lnTo>
                <a:cubicBezTo>
                  <a:pt x="672" y="2074"/>
                  <a:pt x="710" y="2105"/>
                  <a:pt x="749" y="2105"/>
                </a:cubicBezTo>
                <a:cubicBezTo>
                  <a:pt x="768" y="2105"/>
                  <a:pt x="786" y="2098"/>
                  <a:pt x="802" y="2084"/>
                </a:cubicBezTo>
                <a:lnTo>
                  <a:pt x="1284" y="1636"/>
                </a:lnTo>
                <a:cubicBezTo>
                  <a:pt x="1299" y="1622"/>
                  <a:pt x="1318" y="1615"/>
                  <a:pt x="1337" y="1615"/>
                </a:cubicBezTo>
                <a:cubicBezTo>
                  <a:pt x="1344" y="1615"/>
                  <a:pt x="1351" y="1616"/>
                  <a:pt x="1357" y="1618"/>
                </a:cubicBezTo>
                <a:lnTo>
                  <a:pt x="1970" y="1774"/>
                </a:lnTo>
                <a:cubicBezTo>
                  <a:pt x="1977" y="1776"/>
                  <a:pt x="1983" y="1777"/>
                  <a:pt x="1990" y="1777"/>
                </a:cubicBezTo>
                <a:cubicBezTo>
                  <a:pt x="2046" y="1777"/>
                  <a:pt x="2086" y="1717"/>
                  <a:pt x="2057" y="1664"/>
                </a:cubicBezTo>
                <a:lnTo>
                  <a:pt x="1763" y="1102"/>
                </a:lnTo>
                <a:cubicBezTo>
                  <a:pt x="1750" y="1077"/>
                  <a:pt x="1751" y="1047"/>
                  <a:pt x="1767" y="1024"/>
                </a:cubicBezTo>
                <a:lnTo>
                  <a:pt x="2097" y="517"/>
                </a:lnTo>
                <a:cubicBezTo>
                  <a:pt x="2131" y="465"/>
                  <a:pt x="2093" y="396"/>
                  <a:pt x="2032" y="396"/>
                </a:cubicBezTo>
                <a:cubicBezTo>
                  <a:pt x="2029" y="396"/>
                  <a:pt x="2025" y="397"/>
                  <a:pt x="2021" y="397"/>
                </a:cubicBezTo>
                <a:lnTo>
                  <a:pt x="1396" y="482"/>
                </a:lnTo>
                <a:cubicBezTo>
                  <a:pt x="1392" y="483"/>
                  <a:pt x="1388" y="483"/>
                  <a:pt x="1384" y="483"/>
                </a:cubicBezTo>
                <a:cubicBezTo>
                  <a:pt x="1362" y="483"/>
                  <a:pt x="1342" y="474"/>
                  <a:pt x="1328" y="458"/>
                </a:cubicBezTo>
                <a:lnTo>
                  <a:pt x="936" y="26"/>
                </a:lnTo>
                <a:cubicBezTo>
                  <a:pt x="920" y="8"/>
                  <a:pt x="898" y="0"/>
                  <a:pt x="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7" name="Shape 87"/>
        <p:cNvGrpSpPr/>
        <p:nvPr/>
      </p:nvGrpSpPr>
      <p:grpSpPr>
        <a:xfrm>
          <a:off x="0" y="0"/>
          <a:ext cx="0" cy="0"/>
          <a:chOff x="0" y="0"/>
          <a:chExt cx="0" cy="0"/>
        </a:xfrm>
      </p:grpSpPr>
      <p:sp>
        <p:nvSpPr>
          <p:cNvPr id="88" name="Google Shape;88;p9"/>
          <p:cNvSpPr/>
          <p:nvPr/>
        </p:nvSpPr>
        <p:spPr>
          <a:xfrm>
            <a:off x="104150" y="-237275"/>
            <a:ext cx="8800218" cy="5713681"/>
          </a:xfrm>
          <a:custGeom>
            <a:rect b="b" l="l" r="r" t="t"/>
            <a:pathLst>
              <a:path extrusionOk="0" h="32723" w="50400">
                <a:moveTo>
                  <a:pt x="43294" y="7739"/>
                </a:moveTo>
                <a:lnTo>
                  <a:pt x="43294" y="7739"/>
                </a:lnTo>
                <a:lnTo>
                  <a:pt x="43294" y="7739"/>
                </a:lnTo>
                <a:close/>
                <a:moveTo>
                  <a:pt x="25199" y="0"/>
                </a:moveTo>
                <a:lnTo>
                  <a:pt x="23473" y="12473"/>
                </a:lnTo>
                <a:lnTo>
                  <a:pt x="18546" y="926"/>
                </a:lnTo>
                <a:lnTo>
                  <a:pt x="20328" y="13632"/>
                </a:lnTo>
                <a:lnTo>
                  <a:pt x="20328" y="13632"/>
                </a:lnTo>
                <a:lnTo>
                  <a:pt x="12370" y="3569"/>
                </a:lnTo>
                <a:lnTo>
                  <a:pt x="17425" y="15359"/>
                </a:lnTo>
                <a:lnTo>
                  <a:pt x="17425" y="15359"/>
                </a:lnTo>
                <a:lnTo>
                  <a:pt x="7105" y="7739"/>
                </a:lnTo>
                <a:lnTo>
                  <a:pt x="7105" y="7739"/>
                </a:lnTo>
                <a:lnTo>
                  <a:pt x="15079" y="17788"/>
                </a:lnTo>
                <a:lnTo>
                  <a:pt x="3119" y="13147"/>
                </a:lnTo>
                <a:lnTo>
                  <a:pt x="13453" y="20748"/>
                </a:lnTo>
                <a:lnTo>
                  <a:pt x="13453" y="20748"/>
                </a:lnTo>
                <a:lnTo>
                  <a:pt x="694" y="19412"/>
                </a:lnTo>
                <a:lnTo>
                  <a:pt x="12662" y="24031"/>
                </a:lnTo>
                <a:lnTo>
                  <a:pt x="0" y="26093"/>
                </a:lnTo>
                <a:lnTo>
                  <a:pt x="12761" y="27407"/>
                </a:lnTo>
                <a:lnTo>
                  <a:pt x="1084" y="32723"/>
                </a:lnTo>
                <a:lnTo>
                  <a:pt x="25199" y="28753"/>
                </a:lnTo>
                <a:lnTo>
                  <a:pt x="49314" y="32723"/>
                </a:lnTo>
                <a:lnTo>
                  <a:pt x="37637" y="27407"/>
                </a:lnTo>
                <a:lnTo>
                  <a:pt x="50399" y="26093"/>
                </a:lnTo>
                <a:lnTo>
                  <a:pt x="37736" y="24031"/>
                </a:lnTo>
                <a:lnTo>
                  <a:pt x="49704" y="19412"/>
                </a:lnTo>
                <a:lnTo>
                  <a:pt x="36945" y="20748"/>
                </a:lnTo>
                <a:lnTo>
                  <a:pt x="47279" y="13147"/>
                </a:lnTo>
                <a:lnTo>
                  <a:pt x="35319" y="17788"/>
                </a:lnTo>
                <a:lnTo>
                  <a:pt x="43294" y="7739"/>
                </a:lnTo>
                <a:lnTo>
                  <a:pt x="32973" y="15359"/>
                </a:lnTo>
                <a:lnTo>
                  <a:pt x="38029" y="3569"/>
                </a:lnTo>
                <a:lnTo>
                  <a:pt x="30071" y="13632"/>
                </a:lnTo>
                <a:lnTo>
                  <a:pt x="31853" y="926"/>
                </a:lnTo>
                <a:lnTo>
                  <a:pt x="26817" y="12726"/>
                </a:lnTo>
                <a:lnTo>
                  <a:pt x="2519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9"/>
          <p:cNvSpPr/>
          <p:nvPr/>
        </p:nvSpPr>
        <p:spPr>
          <a:xfrm>
            <a:off x="44088" y="953028"/>
            <a:ext cx="9013447" cy="5618178"/>
          </a:xfrm>
          <a:custGeom>
            <a:rect b="b" l="l" r="r" t="t"/>
            <a:pathLst>
              <a:path extrusionOk="0" h="22830" w="36627">
                <a:moveTo>
                  <a:pt x="12535" y="1"/>
                </a:moveTo>
                <a:cubicBezTo>
                  <a:pt x="11786" y="87"/>
                  <a:pt x="11163" y="798"/>
                  <a:pt x="11177" y="1552"/>
                </a:cubicBezTo>
                <a:cubicBezTo>
                  <a:pt x="11182" y="1858"/>
                  <a:pt x="11279" y="2156"/>
                  <a:pt x="11291" y="2462"/>
                </a:cubicBezTo>
                <a:cubicBezTo>
                  <a:pt x="11304" y="2768"/>
                  <a:pt x="11204" y="3112"/>
                  <a:pt x="10933" y="3253"/>
                </a:cubicBezTo>
                <a:cubicBezTo>
                  <a:pt x="10849" y="3297"/>
                  <a:pt x="10759" y="3316"/>
                  <a:pt x="10668" y="3316"/>
                </a:cubicBezTo>
                <a:cubicBezTo>
                  <a:pt x="10434" y="3316"/>
                  <a:pt x="10190" y="3189"/>
                  <a:pt x="10011" y="3026"/>
                </a:cubicBezTo>
                <a:cubicBezTo>
                  <a:pt x="9526" y="2580"/>
                  <a:pt x="9326" y="1880"/>
                  <a:pt x="9510" y="1248"/>
                </a:cubicBezTo>
                <a:lnTo>
                  <a:pt x="9510" y="1248"/>
                </a:lnTo>
                <a:cubicBezTo>
                  <a:pt x="8573" y="1818"/>
                  <a:pt x="8079" y="3030"/>
                  <a:pt x="8348" y="4092"/>
                </a:cubicBezTo>
                <a:cubicBezTo>
                  <a:pt x="8449" y="4490"/>
                  <a:pt x="8644" y="4863"/>
                  <a:pt x="8722" y="5267"/>
                </a:cubicBezTo>
                <a:cubicBezTo>
                  <a:pt x="8799" y="5671"/>
                  <a:pt x="8725" y="6146"/>
                  <a:pt x="8392" y="6387"/>
                </a:cubicBezTo>
                <a:cubicBezTo>
                  <a:pt x="8212" y="6519"/>
                  <a:pt x="7984" y="6561"/>
                  <a:pt x="7758" y="6561"/>
                </a:cubicBezTo>
                <a:cubicBezTo>
                  <a:pt x="7706" y="6561"/>
                  <a:pt x="7654" y="6558"/>
                  <a:pt x="7602" y="6554"/>
                </a:cubicBezTo>
                <a:cubicBezTo>
                  <a:pt x="7345" y="6536"/>
                  <a:pt x="7086" y="6480"/>
                  <a:pt x="6869" y="6345"/>
                </a:cubicBezTo>
                <a:cubicBezTo>
                  <a:pt x="6650" y="6209"/>
                  <a:pt x="6477" y="5984"/>
                  <a:pt x="6451" y="5728"/>
                </a:cubicBezTo>
                <a:cubicBezTo>
                  <a:pt x="6397" y="5222"/>
                  <a:pt x="6893" y="4822"/>
                  <a:pt x="6984" y="4322"/>
                </a:cubicBezTo>
                <a:cubicBezTo>
                  <a:pt x="7063" y="3899"/>
                  <a:pt x="6822" y="3432"/>
                  <a:pt x="6420" y="3283"/>
                </a:cubicBezTo>
                <a:lnTo>
                  <a:pt x="6420" y="3283"/>
                </a:lnTo>
                <a:cubicBezTo>
                  <a:pt x="6450" y="4093"/>
                  <a:pt x="6128" y="4912"/>
                  <a:pt x="5552" y="5486"/>
                </a:cubicBezTo>
                <a:cubicBezTo>
                  <a:pt x="5195" y="5842"/>
                  <a:pt x="4734" y="6123"/>
                  <a:pt x="4530" y="6584"/>
                </a:cubicBezTo>
                <a:cubicBezTo>
                  <a:pt x="4364" y="6958"/>
                  <a:pt x="4399" y="7393"/>
                  <a:pt x="4524" y="7781"/>
                </a:cubicBezTo>
                <a:cubicBezTo>
                  <a:pt x="4650" y="8169"/>
                  <a:pt x="4861" y="8524"/>
                  <a:pt x="5048" y="8886"/>
                </a:cubicBezTo>
                <a:cubicBezTo>
                  <a:pt x="5237" y="9247"/>
                  <a:pt x="5407" y="9630"/>
                  <a:pt x="5442" y="10036"/>
                </a:cubicBezTo>
                <a:cubicBezTo>
                  <a:pt x="5475" y="10443"/>
                  <a:pt x="5352" y="10882"/>
                  <a:pt x="5037" y="11142"/>
                </a:cubicBezTo>
                <a:cubicBezTo>
                  <a:pt x="4881" y="11271"/>
                  <a:pt x="4674" y="11341"/>
                  <a:pt x="4471" y="11341"/>
                </a:cubicBezTo>
                <a:cubicBezTo>
                  <a:pt x="4266" y="11341"/>
                  <a:pt x="4066" y="11270"/>
                  <a:pt x="3928" y="11118"/>
                </a:cubicBezTo>
                <a:cubicBezTo>
                  <a:pt x="3670" y="10833"/>
                  <a:pt x="3698" y="10398"/>
                  <a:pt x="3747" y="10015"/>
                </a:cubicBezTo>
                <a:cubicBezTo>
                  <a:pt x="3795" y="9634"/>
                  <a:pt x="3835" y="9202"/>
                  <a:pt x="3589" y="8905"/>
                </a:cubicBezTo>
                <a:cubicBezTo>
                  <a:pt x="3418" y="8700"/>
                  <a:pt x="3149" y="8610"/>
                  <a:pt x="2888" y="8549"/>
                </a:cubicBezTo>
                <a:cubicBezTo>
                  <a:pt x="2628" y="8489"/>
                  <a:pt x="2356" y="8445"/>
                  <a:pt x="2133" y="8301"/>
                </a:cubicBezTo>
                <a:cubicBezTo>
                  <a:pt x="1909" y="8156"/>
                  <a:pt x="1709" y="7861"/>
                  <a:pt x="1800" y="7609"/>
                </a:cubicBezTo>
                <a:lnTo>
                  <a:pt x="1800" y="7609"/>
                </a:lnTo>
                <a:cubicBezTo>
                  <a:pt x="1544" y="8208"/>
                  <a:pt x="1573" y="8921"/>
                  <a:pt x="1874" y="9496"/>
                </a:cubicBezTo>
                <a:cubicBezTo>
                  <a:pt x="2065" y="9860"/>
                  <a:pt x="2357" y="10170"/>
                  <a:pt x="2492" y="10558"/>
                </a:cubicBezTo>
                <a:cubicBezTo>
                  <a:pt x="2717" y="11206"/>
                  <a:pt x="2451" y="11928"/>
                  <a:pt x="2058" y="12489"/>
                </a:cubicBezTo>
                <a:cubicBezTo>
                  <a:pt x="1665" y="13049"/>
                  <a:pt x="1147" y="13515"/>
                  <a:pt x="770" y="14088"/>
                </a:cubicBezTo>
                <a:cubicBezTo>
                  <a:pt x="219" y="14925"/>
                  <a:pt x="0" y="15974"/>
                  <a:pt x="171" y="16962"/>
                </a:cubicBezTo>
                <a:lnTo>
                  <a:pt x="892" y="20253"/>
                </a:lnTo>
                <a:cubicBezTo>
                  <a:pt x="2720" y="21329"/>
                  <a:pt x="4860" y="21769"/>
                  <a:pt x="6977" y="21903"/>
                </a:cubicBezTo>
                <a:cubicBezTo>
                  <a:pt x="7602" y="21943"/>
                  <a:pt x="8228" y="21957"/>
                  <a:pt x="8855" y="21957"/>
                </a:cubicBezTo>
                <a:cubicBezTo>
                  <a:pt x="10348" y="21957"/>
                  <a:pt x="11844" y="21876"/>
                  <a:pt x="13339" y="21858"/>
                </a:cubicBezTo>
                <a:cubicBezTo>
                  <a:pt x="13545" y="21856"/>
                  <a:pt x="13750" y="21855"/>
                  <a:pt x="13956" y="21855"/>
                </a:cubicBezTo>
                <a:cubicBezTo>
                  <a:pt x="19244" y="21855"/>
                  <a:pt x="24509" y="22609"/>
                  <a:pt x="29796" y="22809"/>
                </a:cubicBezTo>
                <a:cubicBezTo>
                  <a:pt x="30091" y="22820"/>
                  <a:pt x="30388" y="22829"/>
                  <a:pt x="30686" y="22829"/>
                </a:cubicBezTo>
                <a:cubicBezTo>
                  <a:pt x="31712" y="22829"/>
                  <a:pt x="32739" y="22725"/>
                  <a:pt x="33640" y="22257"/>
                </a:cubicBezTo>
                <a:cubicBezTo>
                  <a:pt x="35005" y="21545"/>
                  <a:pt x="35856" y="20085"/>
                  <a:pt x="36197" y="18583"/>
                </a:cubicBezTo>
                <a:cubicBezTo>
                  <a:pt x="36538" y="17080"/>
                  <a:pt x="36322" y="15510"/>
                  <a:pt x="36551" y="13987"/>
                </a:cubicBezTo>
                <a:cubicBezTo>
                  <a:pt x="36626" y="13481"/>
                  <a:pt x="36219" y="13034"/>
                  <a:pt x="35803" y="12736"/>
                </a:cubicBezTo>
                <a:lnTo>
                  <a:pt x="35803" y="12737"/>
                </a:lnTo>
                <a:cubicBezTo>
                  <a:pt x="35387" y="12438"/>
                  <a:pt x="34904" y="12170"/>
                  <a:pt x="34694" y="11704"/>
                </a:cubicBezTo>
                <a:cubicBezTo>
                  <a:pt x="34479" y="11221"/>
                  <a:pt x="34592" y="10655"/>
                  <a:pt x="34814" y="10174"/>
                </a:cubicBezTo>
                <a:lnTo>
                  <a:pt x="34814" y="10174"/>
                </a:lnTo>
                <a:cubicBezTo>
                  <a:pt x="34142" y="10827"/>
                  <a:pt x="33940" y="11834"/>
                  <a:pt x="33974" y="12770"/>
                </a:cubicBezTo>
                <a:cubicBezTo>
                  <a:pt x="33987" y="13136"/>
                  <a:pt x="34025" y="13530"/>
                  <a:pt x="33841" y="13847"/>
                </a:cubicBezTo>
                <a:cubicBezTo>
                  <a:pt x="33692" y="14106"/>
                  <a:pt x="33400" y="14276"/>
                  <a:pt x="33100" y="14276"/>
                </a:cubicBezTo>
                <a:cubicBezTo>
                  <a:pt x="33099" y="14276"/>
                  <a:pt x="33098" y="14276"/>
                  <a:pt x="33097" y="14276"/>
                </a:cubicBezTo>
                <a:cubicBezTo>
                  <a:pt x="32799" y="14276"/>
                  <a:pt x="32506" y="14107"/>
                  <a:pt x="32357" y="13849"/>
                </a:cubicBezTo>
                <a:cubicBezTo>
                  <a:pt x="32161" y="13514"/>
                  <a:pt x="32217" y="13084"/>
                  <a:pt x="32368" y="12727"/>
                </a:cubicBezTo>
                <a:cubicBezTo>
                  <a:pt x="32520" y="12370"/>
                  <a:pt x="32757" y="12055"/>
                  <a:pt x="32933" y="11709"/>
                </a:cubicBezTo>
                <a:cubicBezTo>
                  <a:pt x="33109" y="11362"/>
                  <a:pt x="33222" y="10957"/>
                  <a:pt x="33100" y="10588"/>
                </a:cubicBezTo>
                <a:cubicBezTo>
                  <a:pt x="32995" y="10267"/>
                  <a:pt x="32730" y="10029"/>
                  <a:pt x="32468" y="9816"/>
                </a:cubicBezTo>
                <a:cubicBezTo>
                  <a:pt x="32208" y="9601"/>
                  <a:pt x="31930" y="9388"/>
                  <a:pt x="31780" y="9086"/>
                </a:cubicBezTo>
                <a:cubicBezTo>
                  <a:pt x="31628" y="8784"/>
                  <a:pt x="31646" y="8435"/>
                  <a:pt x="31920" y="8238"/>
                </a:cubicBezTo>
                <a:lnTo>
                  <a:pt x="31920" y="8238"/>
                </a:lnTo>
                <a:cubicBezTo>
                  <a:pt x="31519" y="8268"/>
                  <a:pt x="31248" y="8682"/>
                  <a:pt x="31184" y="9079"/>
                </a:cubicBezTo>
                <a:cubicBezTo>
                  <a:pt x="31120" y="9476"/>
                  <a:pt x="31194" y="9884"/>
                  <a:pt x="31153" y="10283"/>
                </a:cubicBezTo>
                <a:cubicBezTo>
                  <a:pt x="31112" y="10683"/>
                  <a:pt x="30900" y="11117"/>
                  <a:pt x="30511" y="11215"/>
                </a:cubicBezTo>
                <a:cubicBezTo>
                  <a:pt x="30461" y="11227"/>
                  <a:pt x="30410" y="11233"/>
                  <a:pt x="30360" y="11233"/>
                </a:cubicBezTo>
                <a:cubicBezTo>
                  <a:pt x="30026" y="11233"/>
                  <a:pt x="29705" y="10969"/>
                  <a:pt x="29600" y="10642"/>
                </a:cubicBezTo>
                <a:cubicBezTo>
                  <a:pt x="29480" y="10265"/>
                  <a:pt x="29596" y="9847"/>
                  <a:pt x="29807" y="9514"/>
                </a:cubicBezTo>
                <a:cubicBezTo>
                  <a:pt x="30019" y="9180"/>
                  <a:pt x="30317" y="8913"/>
                  <a:pt x="30601" y="8638"/>
                </a:cubicBezTo>
                <a:cubicBezTo>
                  <a:pt x="30884" y="8364"/>
                  <a:pt x="31164" y="8070"/>
                  <a:pt x="31320" y="7708"/>
                </a:cubicBezTo>
                <a:cubicBezTo>
                  <a:pt x="31647" y="6946"/>
                  <a:pt x="31297" y="5961"/>
                  <a:pt x="30561" y="5578"/>
                </a:cubicBezTo>
                <a:cubicBezTo>
                  <a:pt x="30322" y="5455"/>
                  <a:pt x="30057" y="5389"/>
                  <a:pt x="29813" y="5275"/>
                </a:cubicBezTo>
                <a:cubicBezTo>
                  <a:pt x="29569" y="5162"/>
                  <a:pt x="29335" y="4978"/>
                  <a:pt x="29261" y="4720"/>
                </a:cubicBezTo>
                <a:cubicBezTo>
                  <a:pt x="29145" y="4322"/>
                  <a:pt x="29435" y="3931"/>
                  <a:pt x="29560" y="3536"/>
                </a:cubicBezTo>
                <a:cubicBezTo>
                  <a:pt x="29717" y="3040"/>
                  <a:pt x="29599" y="2484"/>
                  <a:pt x="29252" y="2096"/>
                </a:cubicBezTo>
                <a:lnTo>
                  <a:pt x="29252" y="2096"/>
                </a:lnTo>
                <a:cubicBezTo>
                  <a:pt x="29301" y="2402"/>
                  <a:pt x="29186" y="2711"/>
                  <a:pt x="29031" y="2980"/>
                </a:cubicBezTo>
                <a:cubicBezTo>
                  <a:pt x="28875" y="3248"/>
                  <a:pt x="28679" y="3491"/>
                  <a:pt x="28538" y="3767"/>
                </a:cubicBezTo>
                <a:cubicBezTo>
                  <a:pt x="28273" y="4285"/>
                  <a:pt x="28224" y="4906"/>
                  <a:pt x="28404" y="5459"/>
                </a:cubicBezTo>
                <a:cubicBezTo>
                  <a:pt x="28568" y="5964"/>
                  <a:pt x="28919" y="6472"/>
                  <a:pt x="28759" y="6978"/>
                </a:cubicBezTo>
                <a:cubicBezTo>
                  <a:pt x="28626" y="7397"/>
                  <a:pt x="28163" y="7635"/>
                  <a:pt x="27721" y="7635"/>
                </a:cubicBezTo>
                <a:cubicBezTo>
                  <a:pt x="27684" y="7635"/>
                  <a:pt x="27647" y="7633"/>
                  <a:pt x="27610" y="7630"/>
                </a:cubicBezTo>
                <a:cubicBezTo>
                  <a:pt x="27253" y="7596"/>
                  <a:pt x="26892" y="7413"/>
                  <a:pt x="26735" y="7090"/>
                </a:cubicBezTo>
                <a:cubicBezTo>
                  <a:pt x="26577" y="6766"/>
                  <a:pt x="26656" y="6369"/>
                  <a:pt x="26827" y="6052"/>
                </a:cubicBezTo>
                <a:cubicBezTo>
                  <a:pt x="26997" y="5734"/>
                  <a:pt x="27250" y="5469"/>
                  <a:pt x="27464" y="5177"/>
                </a:cubicBezTo>
                <a:cubicBezTo>
                  <a:pt x="27677" y="4886"/>
                  <a:pt x="27857" y="4547"/>
                  <a:pt x="27844" y="4186"/>
                </a:cubicBezTo>
                <a:cubicBezTo>
                  <a:pt x="27827" y="3703"/>
                  <a:pt x="27470" y="3296"/>
                  <a:pt x="27075" y="3019"/>
                </a:cubicBezTo>
                <a:cubicBezTo>
                  <a:pt x="26846" y="2860"/>
                  <a:pt x="26590" y="2721"/>
                  <a:pt x="26432" y="2493"/>
                </a:cubicBezTo>
                <a:cubicBezTo>
                  <a:pt x="26274" y="2263"/>
                  <a:pt x="26241" y="1868"/>
                  <a:pt x="26471" y="1710"/>
                </a:cubicBezTo>
                <a:lnTo>
                  <a:pt x="26471" y="1710"/>
                </a:lnTo>
                <a:cubicBezTo>
                  <a:pt x="25927" y="2038"/>
                  <a:pt x="25771" y="2752"/>
                  <a:pt x="25754" y="3387"/>
                </a:cubicBezTo>
                <a:cubicBezTo>
                  <a:pt x="25739" y="4021"/>
                  <a:pt x="25803" y="4692"/>
                  <a:pt x="25514" y="5257"/>
                </a:cubicBezTo>
                <a:cubicBezTo>
                  <a:pt x="25212" y="5845"/>
                  <a:pt x="24580" y="6192"/>
                  <a:pt x="23947" y="6384"/>
                </a:cubicBezTo>
                <a:cubicBezTo>
                  <a:pt x="23635" y="6477"/>
                  <a:pt x="23299" y="6549"/>
                  <a:pt x="23059" y="6770"/>
                </a:cubicBezTo>
                <a:cubicBezTo>
                  <a:pt x="22634" y="7163"/>
                  <a:pt x="22687" y="7851"/>
                  <a:pt x="22865" y="8402"/>
                </a:cubicBezTo>
                <a:cubicBezTo>
                  <a:pt x="23042" y="8953"/>
                  <a:pt x="23316" y="9510"/>
                  <a:pt x="23221" y="10082"/>
                </a:cubicBezTo>
                <a:cubicBezTo>
                  <a:pt x="23122" y="10675"/>
                  <a:pt x="22643" y="11134"/>
                  <a:pt x="22135" y="11458"/>
                </a:cubicBezTo>
                <a:cubicBezTo>
                  <a:pt x="21289" y="11997"/>
                  <a:pt x="20322" y="12269"/>
                  <a:pt x="19351" y="12269"/>
                </a:cubicBezTo>
                <a:cubicBezTo>
                  <a:pt x="18590" y="12269"/>
                  <a:pt x="17826" y="12102"/>
                  <a:pt x="17115" y="11765"/>
                </a:cubicBezTo>
                <a:lnTo>
                  <a:pt x="17168" y="11714"/>
                </a:lnTo>
                <a:cubicBezTo>
                  <a:pt x="17112" y="11144"/>
                  <a:pt x="17649" y="10679"/>
                  <a:pt x="17732" y="10111"/>
                </a:cubicBezTo>
                <a:cubicBezTo>
                  <a:pt x="17794" y="9698"/>
                  <a:pt x="17606" y="9291"/>
                  <a:pt x="17408" y="8922"/>
                </a:cubicBezTo>
                <a:cubicBezTo>
                  <a:pt x="17072" y="8298"/>
                  <a:pt x="16661" y="7667"/>
                  <a:pt x="16026" y="7350"/>
                </a:cubicBezTo>
                <a:cubicBezTo>
                  <a:pt x="15042" y="6859"/>
                  <a:pt x="13749" y="7235"/>
                  <a:pt x="12850" y="6602"/>
                </a:cubicBezTo>
                <a:cubicBezTo>
                  <a:pt x="12956" y="5635"/>
                  <a:pt x="14286" y="5201"/>
                  <a:pt x="14464" y="4244"/>
                </a:cubicBezTo>
                <a:cubicBezTo>
                  <a:pt x="14570" y="3687"/>
                  <a:pt x="14236" y="3139"/>
                  <a:pt x="13836" y="2737"/>
                </a:cubicBezTo>
                <a:cubicBezTo>
                  <a:pt x="13437" y="2335"/>
                  <a:pt x="12954" y="2008"/>
                  <a:pt x="12629" y="1545"/>
                </a:cubicBezTo>
                <a:cubicBezTo>
                  <a:pt x="12304" y="1081"/>
                  <a:pt x="12171" y="435"/>
                  <a:pt x="125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9"/>
          <p:cNvSpPr txBox="1"/>
          <p:nvPr>
            <p:ph type="title"/>
          </p:nvPr>
        </p:nvSpPr>
        <p:spPr>
          <a:xfrm>
            <a:off x="1402800" y="691900"/>
            <a:ext cx="6338400" cy="1551600"/>
          </a:xfrm>
          <a:prstGeom prst="rect">
            <a:avLst/>
          </a:prstGeom>
        </p:spPr>
        <p:txBody>
          <a:bodyPr anchorCtr="0" anchor="ctr" bIns="91425" lIns="91425" spcFirstLastPara="1" rIns="91425" wrap="square" tIns="91425">
            <a:noAutofit/>
          </a:bodyPr>
          <a:lstStyle>
            <a:lvl1pPr lvl="0" rtl="0" algn="ctr">
              <a:spcBef>
                <a:spcPts val="0"/>
              </a:spcBef>
              <a:spcAft>
                <a:spcPts val="0"/>
              </a:spcAft>
              <a:buSzPts val="3200"/>
              <a:buNone/>
              <a:defRPr sz="10000"/>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
        <p:nvSpPr>
          <p:cNvPr id="91" name="Google Shape;91;p9"/>
          <p:cNvSpPr txBox="1"/>
          <p:nvPr>
            <p:ph idx="1" type="subTitle"/>
          </p:nvPr>
        </p:nvSpPr>
        <p:spPr>
          <a:xfrm>
            <a:off x="1402800" y="2234150"/>
            <a:ext cx="6338400" cy="671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600">
                <a:latin typeface="Encode Sans Condensed Medium"/>
                <a:ea typeface="Encode Sans Condensed Medium"/>
                <a:cs typeface="Encode Sans Condensed Medium"/>
                <a:sym typeface="Encode Sans Condensed Medium"/>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92" name="Shape 92"/>
        <p:cNvGrpSpPr/>
        <p:nvPr/>
      </p:nvGrpSpPr>
      <p:grpSpPr>
        <a:xfrm>
          <a:off x="0" y="0"/>
          <a:ext cx="0" cy="0"/>
          <a:chOff x="0" y="0"/>
          <a:chExt cx="0" cy="0"/>
        </a:xfrm>
      </p:grpSpPr>
      <p:sp>
        <p:nvSpPr>
          <p:cNvPr id="93" name="Google Shape;93;p10"/>
          <p:cNvSpPr txBox="1"/>
          <p:nvPr>
            <p:ph type="title"/>
          </p:nvPr>
        </p:nvSpPr>
        <p:spPr>
          <a:xfrm>
            <a:off x="720000" y="534004"/>
            <a:ext cx="7704000" cy="11325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3200"/>
              <a:buNone/>
              <a:defRPr>
                <a:solidFill>
                  <a:schemeClr val="lt1"/>
                </a:solidFill>
              </a:defRPr>
            </a:lvl1pPr>
            <a:lvl2pPr lvl="1" rtl="0" algn="ctr">
              <a:spcBef>
                <a:spcPts val="0"/>
              </a:spcBef>
              <a:spcAft>
                <a:spcPts val="0"/>
              </a:spcAft>
              <a:buSzPts val="3200"/>
              <a:buNone/>
              <a:defRPr/>
            </a:lvl2pPr>
            <a:lvl3pPr lvl="2" rtl="0" algn="ctr">
              <a:spcBef>
                <a:spcPts val="0"/>
              </a:spcBef>
              <a:spcAft>
                <a:spcPts val="0"/>
              </a:spcAft>
              <a:buSzPts val="3200"/>
              <a:buNone/>
              <a:defRPr/>
            </a:lvl3pPr>
            <a:lvl4pPr lvl="3" rtl="0" algn="ctr">
              <a:spcBef>
                <a:spcPts val="0"/>
              </a:spcBef>
              <a:spcAft>
                <a:spcPts val="0"/>
              </a:spcAft>
              <a:buSzPts val="3200"/>
              <a:buNone/>
              <a:defRPr/>
            </a:lvl4pPr>
            <a:lvl5pPr lvl="4" rtl="0" algn="ctr">
              <a:spcBef>
                <a:spcPts val="0"/>
              </a:spcBef>
              <a:spcAft>
                <a:spcPts val="0"/>
              </a:spcAft>
              <a:buSzPts val="3200"/>
              <a:buNone/>
              <a:defRPr/>
            </a:lvl5pPr>
            <a:lvl6pPr lvl="5" rtl="0" algn="ctr">
              <a:spcBef>
                <a:spcPts val="0"/>
              </a:spcBef>
              <a:spcAft>
                <a:spcPts val="0"/>
              </a:spcAft>
              <a:buSzPts val="3200"/>
              <a:buNone/>
              <a:defRPr/>
            </a:lvl6pPr>
            <a:lvl7pPr lvl="6" rtl="0" algn="ctr">
              <a:spcBef>
                <a:spcPts val="0"/>
              </a:spcBef>
              <a:spcAft>
                <a:spcPts val="0"/>
              </a:spcAft>
              <a:buSzPts val="3200"/>
              <a:buNone/>
              <a:defRPr/>
            </a:lvl7pPr>
            <a:lvl8pPr lvl="7" rtl="0" algn="ctr">
              <a:spcBef>
                <a:spcPts val="0"/>
              </a:spcBef>
              <a:spcAft>
                <a:spcPts val="0"/>
              </a:spcAft>
              <a:buSzPts val="3200"/>
              <a:buNone/>
              <a:defRPr/>
            </a:lvl8pPr>
            <a:lvl9pPr lvl="8" rtl="0" algn="ctr">
              <a:spcBef>
                <a:spcPts val="0"/>
              </a:spcBef>
              <a:spcAft>
                <a:spcPts val="0"/>
              </a:spcAft>
              <a:buSzPts val="32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4" name="Shape 94"/>
        <p:cNvGrpSpPr/>
        <p:nvPr/>
      </p:nvGrpSpPr>
      <p:grpSpPr>
        <a:xfrm>
          <a:off x="0" y="0"/>
          <a:ext cx="0" cy="0"/>
          <a:chOff x="0" y="0"/>
          <a:chExt cx="0" cy="0"/>
        </a:xfrm>
      </p:grpSpPr>
      <p:sp>
        <p:nvSpPr>
          <p:cNvPr id="95" name="Google Shape;95;p11"/>
          <p:cNvSpPr/>
          <p:nvPr/>
        </p:nvSpPr>
        <p:spPr>
          <a:xfrm>
            <a:off x="104150" y="-237275"/>
            <a:ext cx="8800218" cy="5713681"/>
          </a:xfrm>
          <a:custGeom>
            <a:rect b="b" l="l" r="r" t="t"/>
            <a:pathLst>
              <a:path extrusionOk="0" h="32723" w="50400">
                <a:moveTo>
                  <a:pt x="43294" y="7739"/>
                </a:moveTo>
                <a:lnTo>
                  <a:pt x="43294" y="7739"/>
                </a:lnTo>
                <a:lnTo>
                  <a:pt x="43294" y="7739"/>
                </a:lnTo>
                <a:close/>
                <a:moveTo>
                  <a:pt x="25199" y="0"/>
                </a:moveTo>
                <a:lnTo>
                  <a:pt x="23473" y="12473"/>
                </a:lnTo>
                <a:lnTo>
                  <a:pt x="18546" y="926"/>
                </a:lnTo>
                <a:lnTo>
                  <a:pt x="20328" y="13632"/>
                </a:lnTo>
                <a:lnTo>
                  <a:pt x="20328" y="13632"/>
                </a:lnTo>
                <a:lnTo>
                  <a:pt x="12370" y="3569"/>
                </a:lnTo>
                <a:lnTo>
                  <a:pt x="17425" y="15359"/>
                </a:lnTo>
                <a:lnTo>
                  <a:pt x="17425" y="15359"/>
                </a:lnTo>
                <a:lnTo>
                  <a:pt x="7105" y="7739"/>
                </a:lnTo>
                <a:lnTo>
                  <a:pt x="7105" y="7739"/>
                </a:lnTo>
                <a:lnTo>
                  <a:pt x="15079" y="17788"/>
                </a:lnTo>
                <a:lnTo>
                  <a:pt x="3119" y="13147"/>
                </a:lnTo>
                <a:lnTo>
                  <a:pt x="13453" y="20748"/>
                </a:lnTo>
                <a:lnTo>
                  <a:pt x="13453" y="20748"/>
                </a:lnTo>
                <a:lnTo>
                  <a:pt x="694" y="19412"/>
                </a:lnTo>
                <a:lnTo>
                  <a:pt x="12662" y="24031"/>
                </a:lnTo>
                <a:lnTo>
                  <a:pt x="0" y="26093"/>
                </a:lnTo>
                <a:lnTo>
                  <a:pt x="12761" y="27407"/>
                </a:lnTo>
                <a:lnTo>
                  <a:pt x="1084" y="32723"/>
                </a:lnTo>
                <a:lnTo>
                  <a:pt x="25199" y="28753"/>
                </a:lnTo>
                <a:lnTo>
                  <a:pt x="49314" y="32723"/>
                </a:lnTo>
                <a:lnTo>
                  <a:pt x="37637" y="27407"/>
                </a:lnTo>
                <a:lnTo>
                  <a:pt x="50399" y="26093"/>
                </a:lnTo>
                <a:lnTo>
                  <a:pt x="37736" y="24031"/>
                </a:lnTo>
                <a:lnTo>
                  <a:pt x="49704" y="19412"/>
                </a:lnTo>
                <a:lnTo>
                  <a:pt x="36945" y="20748"/>
                </a:lnTo>
                <a:lnTo>
                  <a:pt x="47279" y="13147"/>
                </a:lnTo>
                <a:lnTo>
                  <a:pt x="35319" y="17788"/>
                </a:lnTo>
                <a:lnTo>
                  <a:pt x="43294" y="7739"/>
                </a:lnTo>
                <a:lnTo>
                  <a:pt x="32973" y="15359"/>
                </a:lnTo>
                <a:lnTo>
                  <a:pt x="38029" y="3569"/>
                </a:lnTo>
                <a:lnTo>
                  <a:pt x="30071" y="13632"/>
                </a:lnTo>
                <a:lnTo>
                  <a:pt x="31853" y="926"/>
                </a:lnTo>
                <a:lnTo>
                  <a:pt x="26817" y="12726"/>
                </a:lnTo>
                <a:lnTo>
                  <a:pt x="2519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1"/>
          <p:cNvSpPr/>
          <p:nvPr/>
        </p:nvSpPr>
        <p:spPr>
          <a:xfrm>
            <a:off x="44088" y="953028"/>
            <a:ext cx="9013447" cy="5618178"/>
          </a:xfrm>
          <a:custGeom>
            <a:rect b="b" l="l" r="r" t="t"/>
            <a:pathLst>
              <a:path extrusionOk="0" h="22830" w="36627">
                <a:moveTo>
                  <a:pt x="12535" y="1"/>
                </a:moveTo>
                <a:cubicBezTo>
                  <a:pt x="11786" y="87"/>
                  <a:pt x="11163" y="798"/>
                  <a:pt x="11177" y="1552"/>
                </a:cubicBezTo>
                <a:cubicBezTo>
                  <a:pt x="11182" y="1858"/>
                  <a:pt x="11279" y="2156"/>
                  <a:pt x="11291" y="2462"/>
                </a:cubicBezTo>
                <a:cubicBezTo>
                  <a:pt x="11304" y="2768"/>
                  <a:pt x="11204" y="3112"/>
                  <a:pt x="10933" y="3253"/>
                </a:cubicBezTo>
                <a:cubicBezTo>
                  <a:pt x="10849" y="3297"/>
                  <a:pt x="10759" y="3316"/>
                  <a:pt x="10668" y="3316"/>
                </a:cubicBezTo>
                <a:cubicBezTo>
                  <a:pt x="10434" y="3316"/>
                  <a:pt x="10190" y="3189"/>
                  <a:pt x="10011" y="3026"/>
                </a:cubicBezTo>
                <a:cubicBezTo>
                  <a:pt x="9526" y="2580"/>
                  <a:pt x="9326" y="1880"/>
                  <a:pt x="9510" y="1248"/>
                </a:cubicBezTo>
                <a:lnTo>
                  <a:pt x="9510" y="1248"/>
                </a:lnTo>
                <a:cubicBezTo>
                  <a:pt x="8573" y="1818"/>
                  <a:pt x="8079" y="3030"/>
                  <a:pt x="8348" y="4092"/>
                </a:cubicBezTo>
                <a:cubicBezTo>
                  <a:pt x="8449" y="4490"/>
                  <a:pt x="8644" y="4863"/>
                  <a:pt x="8722" y="5267"/>
                </a:cubicBezTo>
                <a:cubicBezTo>
                  <a:pt x="8799" y="5671"/>
                  <a:pt x="8725" y="6146"/>
                  <a:pt x="8392" y="6387"/>
                </a:cubicBezTo>
                <a:cubicBezTo>
                  <a:pt x="8212" y="6519"/>
                  <a:pt x="7984" y="6561"/>
                  <a:pt x="7758" y="6561"/>
                </a:cubicBezTo>
                <a:cubicBezTo>
                  <a:pt x="7706" y="6561"/>
                  <a:pt x="7654" y="6558"/>
                  <a:pt x="7602" y="6554"/>
                </a:cubicBezTo>
                <a:cubicBezTo>
                  <a:pt x="7345" y="6536"/>
                  <a:pt x="7086" y="6480"/>
                  <a:pt x="6869" y="6345"/>
                </a:cubicBezTo>
                <a:cubicBezTo>
                  <a:pt x="6650" y="6209"/>
                  <a:pt x="6477" y="5984"/>
                  <a:pt x="6451" y="5728"/>
                </a:cubicBezTo>
                <a:cubicBezTo>
                  <a:pt x="6397" y="5222"/>
                  <a:pt x="6893" y="4822"/>
                  <a:pt x="6984" y="4322"/>
                </a:cubicBezTo>
                <a:cubicBezTo>
                  <a:pt x="7063" y="3899"/>
                  <a:pt x="6822" y="3432"/>
                  <a:pt x="6420" y="3283"/>
                </a:cubicBezTo>
                <a:lnTo>
                  <a:pt x="6420" y="3283"/>
                </a:lnTo>
                <a:cubicBezTo>
                  <a:pt x="6450" y="4093"/>
                  <a:pt x="6128" y="4912"/>
                  <a:pt x="5552" y="5486"/>
                </a:cubicBezTo>
                <a:cubicBezTo>
                  <a:pt x="5195" y="5842"/>
                  <a:pt x="4734" y="6123"/>
                  <a:pt x="4530" y="6584"/>
                </a:cubicBezTo>
                <a:cubicBezTo>
                  <a:pt x="4364" y="6958"/>
                  <a:pt x="4399" y="7393"/>
                  <a:pt x="4524" y="7781"/>
                </a:cubicBezTo>
                <a:cubicBezTo>
                  <a:pt x="4650" y="8169"/>
                  <a:pt x="4861" y="8524"/>
                  <a:pt x="5048" y="8886"/>
                </a:cubicBezTo>
                <a:cubicBezTo>
                  <a:pt x="5237" y="9247"/>
                  <a:pt x="5407" y="9630"/>
                  <a:pt x="5442" y="10036"/>
                </a:cubicBezTo>
                <a:cubicBezTo>
                  <a:pt x="5475" y="10443"/>
                  <a:pt x="5352" y="10882"/>
                  <a:pt x="5037" y="11142"/>
                </a:cubicBezTo>
                <a:cubicBezTo>
                  <a:pt x="4881" y="11271"/>
                  <a:pt x="4674" y="11341"/>
                  <a:pt x="4471" y="11341"/>
                </a:cubicBezTo>
                <a:cubicBezTo>
                  <a:pt x="4266" y="11341"/>
                  <a:pt x="4066" y="11270"/>
                  <a:pt x="3928" y="11118"/>
                </a:cubicBezTo>
                <a:cubicBezTo>
                  <a:pt x="3670" y="10833"/>
                  <a:pt x="3698" y="10398"/>
                  <a:pt x="3747" y="10015"/>
                </a:cubicBezTo>
                <a:cubicBezTo>
                  <a:pt x="3795" y="9634"/>
                  <a:pt x="3835" y="9202"/>
                  <a:pt x="3589" y="8905"/>
                </a:cubicBezTo>
                <a:cubicBezTo>
                  <a:pt x="3418" y="8700"/>
                  <a:pt x="3149" y="8610"/>
                  <a:pt x="2888" y="8549"/>
                </a:cubicBezTo>
                <a:cubicBezTo>
                  <a:pt x="2628" y="8489"/>
                  <a:pt x="2356" y="8445"/>
                  <a:pt x="2133" y="8301"/>
                </a:cubicBezTo>
                <a:cubicBezTo>
                  <a:pt x="1909" y="8156"/>
                  <a:pt x="1709" y="7861"/>
                  <a:pt x="1800" y="7609"/>
                </a:cubicBezTo>
                <a:lnTo>
                  <a:pt x="1800" y="7609"/>
                </a:lnTo>
                <a:cubicBezTo>
                  <a:pt x="1544" y="8208"/>
                  <a:pt x="1573" y="8921"/>
                  <a:pt x="1874" y="9496"/>
                </a:cubicBezTo>
                <a:cubicBezTo>
                  <a:pt x="2065" y="9860"/>
                  <a:pt x="2357" y="10170"/>
                  <a:pt x="2492" y="10558"/>
                </a:cubicBezTo>
                <a:cubicBezTo>
                  <a:pt x="2717" y="11206"/>
                  <a:pt x="2451" y="11928"/>
                  <a:pt x="2058" y="12489"/>
                </a:cubicBezTo>
                <a:cubicBezTo>
                  <a:pt x="1665" y="13049"/>
                  <a:pt x="1147" y="13515"/>
                  <a:pt x="770" y="14088"/>
                </a:cubicBezTo>
                <a:cubicBezTo>
                  <a:pt x="219" y="14925"/>
                  <a:pt x="0" y="15974"/>
                  <a:pt x="171" y="16962"/>
                </a:cubicBezTo>
                <a:lnTo>
                  <a:pt x="892" y="20253"/>
                </a:lnTo>
                <a:cubicBezTo>
                  <a:pt x="2720" y="21329"/>
                  <a:pt x="4860" y="21769"/>
                  <a:pt x="6977" y="21903"/>
                </a:cubicBezTo>
                <a:cubicBezTo>
                  <a:pt x="7602" y="21943"/>
                  <a:pt x="8228" y="21957"/>
                  <a:pt x="8855" y="21957"/>
                </a:cubicBezTo>
                <a:cubicBezTo>
                  <a:pt x="10348" y="21957"/>
                  <a:pt x="11844" y="21876"/>
                  <a:pt x="13339" y="21858"/>
                </a:cubicBezTo>
                <a:cubicBezTo>
                  <a:pt x="13545" y="21856"/>
                  <a:pt x="13750" y="21855"/>
                  <a:pt x="13956" y="21855"/>
                </a:cubicBezTo>
                <a:cubicBezTo>
                  <a:pt x="19244" y="21855"/>
                  <a:pt x="24509" y="22609"/>
                  <a:pt x="29796" y="22809"/>
                </a:cubicBezTo>
                <a:cubicBezTo>
                  <a:pt x="30091" y="22820"/>
                  <a:pt x="30388" y="22829"/>
                  <a:pt x="30686" y="22829"/>
                </a:cubicBezTo>
                <a:cubicBezTo>
                  <a:pt x="31712" y="22829"/>
                  <a:pt x="32739" y="22725"/>
                  <a:pt x="33640" y="22257"/>
                </a:cubicBezTo>
                <a:cubicBezTo>
                  <a:pt x="35005" y="21545"/>
                  <a:pt x="35856" y="20085"/>
                  <a:pt x="36197" y="18583"/>
                </a:cubicBezTo>
                <a:cubicBezTo>
                  <a:pt x="36538" y="17080"/>
                  <a:pt x="36322" y="15510"/>
                  <a:pt x="36551" y="13987"/>
                </a:cubicBezTo>
                <a:cubicBezTo>
                  <a:pt x="36626" y="13481"/>
                  <a:pt x="36219" y="13034"/>
                  <a:pt x="35803" y="12736"/>
                </a:cubicBezTo>
                <a:lnTo>
                  <a:pt x="35803" y="12737"/>
                </a:lnTo>
                <a:cubicBezTo>
                  <a:pt x="35387" y="12438"/>
                  <a:pt x="34904" y="12170"/>
                  <a:pt x="34694" y="11704"/>
                </a:cubicBezTo>
                <a:cubicBezTo>
                  <a:pt x="34479" y="11221"/>
                  <a:pt x="34592" y="10655"/>
                  <a:pt x="34814" y="10174"/>
                </a:cubicBezTo>
                <a:lnTo>
                  <a:pt x="34814" y="10174"/>
                </a:lnTo>
                <a:cubicBezTo>
                  <a:pt x="34142" y="10827"/>
                  <a:pt x="33940" y="11834"/>
                  <a:pt x="33974" y="12770"/>
                </a:cubicBezTo>
                <a:cubicBezTo>
                  <a:pt x="33987" y="13136"/>
                  <a:pt x="34025" y="13530"/>
                  <a:pt x="33841" y="13847"/>
                </a:cubicBezTo>
                <a:cubicBezTo>
                  <a:pt x="33692" y="14106"/>
                  <a:pt x="33400" y="14276"/>
                  <a:pt x="33100" y="14276"/>
                </a:cubicBezTo>
                <a:cubicBezTo>
                  <a:pt x="33099" y="14276"/>
                  <a:pt x="33098" y="14276"/>
                  <a:pt x="33097" y="14276"/>
                </a:cubicBezTo>
                <a:cubicBezTo>
                  <a:pt x="32799" y="14276"/>
                  <a:pt x="32506" y="14107"/>
                  <a:pt x="32357" y="13849"/>
                </a:cubicBezTo>
                <a:cubicBezTo>
                  <a:pt x="32161" y="13514"/>
                  <a:pt x="32217" y="13084"/>
                  <a:pt x="32368" y="12727"/>
                </a:cubicBezTo>
                <a:cubicBezTo>
                  <a:pt x="32520" y="12370"/>
                  <a:pt x="32757" y="12055"/>
                  <a:pt x="32933" y="11709"/>
                </a:cubicBezTo>
                <a:cubicBezTo>
                  <a:pt x="33109" y="11362"/>
                  <a:pt x="33222" y="10957"/>
                  <a:pt x="33100" y="10588"/>
                </a:cubicBezTo>
                <a:cubicBezTo>
                  <a:pt x="32995" y="10267"/>
                  <a:pt x="32730" y="10029"/>
                  <a:pt x="32468" y="9816"/>
                </a:cubicBezTo>
                <a:cubicBezTo>
                  <a:pt x="32208" y="9601"/>
                  <a:pt x="31930" y="9388"/>
                  <a:pt x="31780" y="9086"/>
                </a:cubicBezTo>
                <a:cubicBezTo>
                  <a:pt x="31628" y="8784"/>
                  <a:pt x="31646" y="8435"/>
                  <a:pt x="31920" y="8238"/>
                </a:cubicBezTo>
                <a:lnTo>
                  <a:pt x="31920" y="8238"/>
                </a:lnTo>
                <a:cubicBezTo>
                  <a:pt x="31519" y="8268"/>
                  <a:pt x="31248" y="8682"/>
                  <a:pt x="31184" y="9079"/>
                </a:cubicBezTo>
                <a:cubicBezTo>
                  <a:pt x="31120" y="9476"/>
                  <a:pt x="31194" y="9884"/>
                  <a:pt x="31153" y="10283"/>
                </a:cubicBezTo>
                <a:cubicBezTo>
                  <a:pt x="31112" y="10683"/>
                  <a:pt x="30900" y="11117"/>
                  <a:pt x="30511" y="11215"/>
                </a:cubicBezTo>
                <a:cubicBezTo>
                  <a:pt x="30461" y="11227"/>
                  <a:pt x="30410" y="11233"/>
                  <a:pt x="30360" y="11233"/>
                </a:cubicBezTo>
                <a:cubicBezTo>
                  <a:pt x="30026" y="11233"/>
                  <a:pt x="29705" y="10969"/>
                  <a:pt x="29600" y="10642"/>
                </a:cubicBezTo>
                <a:cubicBezTo>
                  <a:pt x="29480" y="10265"/>
                  <a:pt x="29596" y="9847"/>
                  <a:pt x="29807" y="9514"/>
                </a:cubicBezTo>
                <a:cubicBezTo>
                  <a:pt x="30019" y="9180"/>
                  <a:pt x="30317" y="8913"/>
                  <a:pt x="30601" y="8638"/>
                </a:cubicBezTo>
                <a:cubicBezTo>
                  <a:pt x="30884" y="8364"/>
                  <a:pt x="31164" y="8070"/>
                  <a:pt x="31320" y="7708"/>
                </a:cubicBezTo>
                <a:cubicBezTo>
                  <a:pt x="31647" y="6946"/>
                  <a:pt x="31297" y="5961"/>
                  <a:pt x="30561" y="5578"/>
                </a:cubicBezTo>
                <a:cubicBezTo>
                  <a:pt x="30322" y="5455"/>
                  <a:pt x="30057" y="5389"/>
                  <a:pt x="29813" y="5275"/>
                </a:cubicBezTo>
                <a:cubicBezTo>
                  <a:pt x="29569" y="5162"/>
                  <a:pt x="29335" y="4978"/>
                  <a:pt x="29261" y="4720"/>
                </a:cubicBezTo>
                <a:cubicBezTo>
                  <a:pt x="29145" y="4322"/>
                  <a:pt x="29435" y="3931"/>
                  <a:pt x="29560" y="3536"/>
                </a:cubicBezTo>
                <a:cubicBezTo>
                  <a:pt x="29717" y="3040"/>
                  <a:pt x="29599" y="2484"/>
                  <a:pt x="29252" y="2096"/>
                </a:cubicBezTo>
                <a:lnTo>
                  <a:pt x="29252" y="2096"/>
                </a:lnTo>
                <a:cubicBezTo>
                  <a:pt x="29301" y="2402"/>
                  <a:pt x="29186" y="2711"/>
                  <a:pt x="29031" y="2980"/>
                </a:cubicBezTo>
                <a:cubicBezTo>
                  <a:pt x="28875" y="3248"/>
                  <a:pt x="28679" y="3491"/>
                  <a:pt x="28538" y="3767"/>
                </a:cubicBezTo>
                <a:cubicBezTo>
                  <a:pt x="28273" y="4285"/>
                  <a:pt x="28224" y="4906"/>
                  <a:pt x="28404" y="5459"/>
                </a:cubicBezTo>
                <a:cubicBezTo>
                  <a:pt x="28568" y="5964"/>
                  <a:pt x="28919" y="6472"/>
                  <a:pt x="28759" y="6978"/>
                </a:cubicBezTo>
                <a:cubicBezTo>
                  <a:pt x="28626" y="7397"/>
                  <a:pt x="28163" y="7635"/>
                  <a:pt x="27721" y="7635"/>
                </a:cubicBezTo>
                <a:cubicBezTo>
                  <a:pt x="27684" y="7635"/>
                  <a:pt x="27647" y="7633"/>
                  <a:pt x="27610" y="7630"/>
                </a:cubicBezTo>
                <a:cubicBezTo>
                  <a:pt x="27253" y="7596"/>
                  <a:pt x="26892" y="7413"/>
                  <a:pt x="26735" y="7090"/>
                </a:cubicBezTo>
                <a:cubicBezTo>
                  <a:pt x="26577" y="6766"/>
                  <a:pt x="26656" y="6369"/>
                  <a:pt x="26827" y="6052"/>
                </a:cubicBezTo>
                <a:cubicBezTo>
                  <a:pt x="26997" y="5734"/>
                  <a:pt x="27250" y="5469"/>
                  <a:pt x="27464" y="5177"/>
                </a:cubicBezTo>
                <a:cubicBezTo>
                  <a:pt x="27677" y="4886"/>
                  <a:pt x="27857" y="4547"/>
                  <a:pt x="27844" y="4186"/>
                </a:cubicBezTo>
                <a:cubicBezTo>
                  <a:pt x="27827" y="3703"/>
                  <a:pt x="27470" y="3296"/>
                  <a:pt x="27075" y="3019"/>
                </a:cubicBezTo>
                <a:cubicBezTo>
                  <a:pt x="26846" y="2860"/>
                  <a:pt x="26590" y="2721"/>
                  <a:pt x="26432" y="2493"/>
                </a:cubicBezTo>
                <a:cubicBezTo>
                  <a:pt x="26274" y="2263"/>
                  <a:pt x="26241" y="1868"/>
                  <a:pt x="26471" y="1710"/>
                </a:cubicBezTo>
                <a:lnTo>
                  <a:pt x="26471" y="1710"/>
                </a:lnTo>
                <a:cubicBezTo>
                  <a:pt x="25927" y="2038"/>
                  <a:pt x="25771" y="2752"/>
                  <a:pt x="25754" y="3387"/>
                </a:cubicBezTo>
                <a:cubicBezTo>
                  <a:pt x="25739" y="4021"/>
                  <a:pt x="25803" y="4692"/>
                  <a:pt x="25514" y="5257"/>
                </a:cubicBezTo>
                <a:cubicBezTo>
                  <a:pt x="25212" y="5845"/>
                  <a:pt x="24580" y="6192"/>
                  <a:pt x="23947" y="6384"/>
                </a:cubicBezTo>
                <a:cubicBezTo>
                  <a:pt x="23635" y="6477"/>
                  <a:pt x="23299" y="6549"/>
                  <a:pt x="23059" y="6770"/>
                </a:cubicBezTo>
                <a:cubicBezTo>
                  <a:pt x="22634" y="7163"/>
                  <a:pt x="22687" y="7851"/>
                  <a:pt x="22865" y="8402"/>
                </a:cubicBezTo>
                <a:cubicBezTo>
                  <a:pt x="23042" y="8953"/>
                  <a:pt x="23316" y="9510"/>
                  <a:pt x="23221" y="10082"/>
                </a:cubicBezTo>
                <a:cubicBezTo>
                  <a:pt x="23122" y="10675"/>
                  <a:pt x="22643" y="11134"/>
                  <a:pt x="22135" y="11458"/>
                </a:cubicBezTo>
                <a:cubicBezTo>
                  <a:pt x="21289" y="11997"/>
                  <a:pt x="20322" y="12269"/>
                  <a:pt x="19351" y="12269"/>
                </a:cubicBezTo>
                <a:cubicBezTo>
                  <a:pt x="18590" y="12269"/>
                  <a:pt x="17826" y="12102"/>
                  <a:pt x="17115" y="11765"/>
                </a:cubicBezTo>
                <a:lnTo>
                  <a:pt x="17168" y="11714"/>
                </a:lnTo>
                <a:cubicBezTo>
                  <a:pt x="17112" y="11144"/>
                  <a:pt x="17649" y="10679"/>
                  <a:pt x="17732" y="10111"/>
                </a:cubicBezTo>
                <a:cubicBezTo>
                  <a:pt x="17794" y="9698"/>
                  <a:pt x="17606" y="9291"/>
                  <a:pt x="17408" y="8922"/>
                </a:cubicBezTo>
                <a:cubicBezTo>
                  <a:pt x="17072" y="8298"/>
                  <a:pt x="16661" y="7667"/>
                  <a:pt x="16026" y="7350"/>
                </a:cubicBezTo>
                <a:cubicBezTo>
                  <a:pt x="15042" y="6859"/>
                  <a:pt x="13749" y="7235"/>
                  <a:pt x="12850" y="6602"/>
                </a:cubicBezTo>
                <a:cubicBezTo>
                  <a:pt x="12956" y="5635"/>
                  <a:pt x="14286" y="5201"/>
                  <a:pt x="14464" y="4244"/>
                </a:cubicBezTo>
                <a:cubicBezTo>
                  <a:pt x="14570" y="3687"/>
                  <a:pt x="14236" y="3139"/>
                  <a:pt x="13836" y="2737"/>
                </a:cubicBezTo>
                <a:cubicBezTo>
                  <a:pt x="13437" y="2335"/>
                  <a:pt x="12954" y="2008"/>
                  <a:pt x="12629" y="1545"/>
                </a:cubicBezTo>
                <a:cubicBezTo>
                  <a:pt x="12304" y="1081"/>
                  <a:pt x="12171" y="435"/>
                  <a:pt x="12535"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1"/>
          <p:cNvSpPr txBox="1"/>
          <p:nvPr>
            <p:ph hasCustomPrompt="1" type="title"/>
          </p:nvPr>
        </p:nvSpPr>
        <p:spPr>
          <a:xfrm>
            <a:off x="713225" y="935225"/>
            <a:ext cx="7717500" cy="1392900"/>
          </a:xfrm>
          <a:prstGeom prst="rect">
            <a:avLst/>
          </a:prstGeom>
        </p:spPr>
        <p:txBody>
          <a:bodyPr anchorCtr="0" anchor="b" bIns="91425" lIns="91425" spcFirstLastPara="1" rIns="91425" wrap="square" tIns="91425">
            <a:noAutofit/>
          </a:bodyPr>
          <a:lstStyle>
            <a:lvl1pPr lvl="0" algn="ctr">
              <a:spcBef>
                <a:spcPts val="0"/>
              </a:spcBef>
              <a:spcAft>
                <a:spcPts val="0"/>
              </a:spcAft>
              <a:buSzPts val="9600"/>
              <a:buNone/>
              <a:defRPr sz="75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98" name="Google Shape;98;p11"/>
          <p:cNvSpPr txBox="1"/>
          <p:nvPr>
            <p:ph idx="1" type="subTitle"/>
          </p:nvPr>
        </p:nvSpPr>
        <p:spPr>
          <a:xfrm>
            <a:off x="713225" y="2339198"/>
            <a:ext cx="7717500" cy="497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600"/>
              <a:buNone/>
              <a:defRPr sz="1600">
                <a:highlight>
                  <a:schemeClr val="accent6"/>
                </a:highlight>
              </a:defRPr>
            </a:lvl1pPr>
            <a:lvl2pPr lvl="1" rtl="0" algn="ctr">
              <a:lnSpc>
                <a:spcPct val="100000"/>
              </a:lnSpc>
              <a:spcBef>
                <a:spcPts val="0"/>
              </a:spcBef>
              <a:spcAft>
                <a:spcPts val="0"/>
              </a:spcAft>
              <a:buSzPts val="1600"/>
              <a:buNone/>
              <a:defRPr sz="1600"/>
            </a:lvl2pPr>
            <a:lvl3pPr lvl="2" rtl="0" algn="ctr">
              <a:lnSpc>
                <a:spcPct val="100000"/>
              </a:lnSpc>
              <a:spcBef>
                <a:spcPts val="1600"/>
              </a:spcBef>
              <a:spcAft>
                <a:spcPts val="0"/>
              </a:spcAft>
              <a:buSzPts val="1600"/>
              <a:buNone/>
              <a:defRPr sz="1600"/>
            </a:lvl3pPr>
            <a:lvl4pPr lvl="3" rtl="0" algn="ctr">
              <a:lnSpc>
                <a:spcPct val="100000"/>
              </a:lnSpc>
              <a:spcBef>
                <a:spcPts val="1600"/>
              </a:spcBef>
              <a:spcAft>
                <a:spcPts val="0"/>
              </a:spcAft>
              <a:buSzPts val="1600"/>
              <a:buNone/>
              <a:defRPr sz="1600"/>
            </a:lvl4pPr>
            <a:lvl5pPr lvl="4" rtl="0" algn="ctr">
              <a:lnSpc>
                <a:spcPct val="100000"/>
              </a:lnSpc>
              <a:spcBef>
                <a:spcPts val="1600"/>
              </a:spcBef>
              <a:spcAft>
                <a:spcPts val="0"/>
              </a:spcAft>
              <a:buSzPts val="1600"/>
              <a:buNone/>
              <a:defRPr sz="1600"/>
            </a:lvl5pPr>
            <a:lvl6pPr lvl="5" rtl="0" algn="ctr">
              <a:lnSpc>
                <a:spcPct val="100000"/>
              </a:lnSpc>
              <a:spcBef>
                <a:spcPts val="1600"/>
              </a:spcBef>
              <a:spcAft>
                <a:spcPts val="0"/>
              </a:spcAft>
              <a:buSzPts val="1600"/>
              <a:buNone/>
              <a:defRPr sz="1600"/>
            </a:lvl6pPr>
            <a:lvl7pPr lvl="6" rtl="0" algn="ctr">
              <a:lnSpc>
                <a:spcPct val="100000"/>
              </a:lnSpc>
              <a:spcBef>
                <a:spcPts val="1600"/>
              </a:spcBef>
              <a:spcAft>
                <a:spcPts val="0"/>
              </a:spcAft>
              <a:buSzPts val="1600"/>
              <a:buNone/>
              <a:defRPr sz="1600"/>
            </a:lvl7pPr>
            <a:lvl8pPr lvl="7" rtl="0" algn="ctr">
              <a:lnSpc>
                <a:spcPct val="100000"/>
              </a:lnSpc>
              <a:spcBef>
                <a:spcPts val="1600"/>
              </a:spcBef>
              <a:spcAft>
                <a:spcPts val="0"/>
              </a:spcAft>
              <a:buSzPts val="1600"/>
              <a:buNone/>
              <a:defRPr sz="1600"/>
            </a:lvl8pPr>
            <a:lvl9pPr lvl="8" rtl="0" algn="ctr">
              <a:lnSpc>
                <a:spcPct val="100000"/>
              </a:lnSpc>
              <a:spcBef>
                <a:spcPts val="1600"/>
              </a:spcBef>
              <a:spcAft>
                <a:spcPts val="160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99" name="Shape 9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100" name="Shape 100"/>
        <p:cNvGrpSpPr/>
        <p:nvPr/>
      </p:nvGrpSpPr>
      <p:grpSpPr>
        <a:xfrm>
          <a:off x="0" y="0"/>
          <a:ext cx="0" cy="0"/>
          <a:chOff x="0" y="0"/>
          <a:chExt cx="0" cy="0"/>
        </a:xfrm>
      </p:grpSpPr>
      <p:sp>
        <p:nvSpPr>
          <p:cNvPr id="101" name="Google Shape;101;p13"/>
          <p:cNvSpPr/>
          <p:nvPr/>
        </p:nvSpPr>
        <p:spPr>
          <a:xfrm>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13"/>
          <p:cNvSpPr txBox="1"/>
          <p:nvPr>
            <p:ph type="title"/>
          </p:nvPr>
        </p:nvSpPr>
        <p:spPr>
          <a:xfrm>
            <a:off x="720000" y="445025"/>
            <a:ext cx="7704000" cy="572700"/>
          </a:xfrm>
          <a:prstGeom prst="rect">
            <a:avLst/>
          </a:prstGeom>
          <a:noFill/>
        </p:spPr>
        <p:txBody>
          <a:bodyPr anchorCtr="0" anchor="t" bIns="91425" lIns="91425" spcFirstLastPara="1" rIns="91425" wrap="square" tIns="91425">
            <a:noAutofit/>
          </a:bodyPr>
          <a:lstStyle>
            <a:lvl1pPr lvl="0" rtl="0" algn="ctr">
              <a:spcBef>
                <a:spcPts val="0"/>
              </a:spcBef>
              <a:spcAft>
                <a:spcPts val="0"/>
              </a:spcAft>
              <a:buSzPts val="3200"/>
              <a:buNone/>
              <a:defRPr sz="32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03" name="Google Shape;103;p13"/>
          <p:cNvSpPr txBox="1"/>
          <p:nvPr>
            <p:ph idx="1" type="subTitle"/>
          </p:nvPr>
        </p:nvSpPr>
        <p:spPr>
          <a:xfrm>
            <a:off x="1230088" y="2040302"/>
            <a:ext cx="21162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4" name="Google Shape;104;p13"/>
          <p:cNvSpPr txBox="1"/>
          <p:nvPr>
            <p:ph idx="2" type="subTitle"/>
          </p:nvPr>
        </p:nvSpPr>
        <p:spPr>
          <a:xfrm>
            <a:off x="3761537" y="2040292"/>
            <a:ext cx="21162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5" name="Google Shape;105;p13"/>
          <p:cNvSpPr txBox="1"/>
          <p:nvPr>
            <p:ph idx="3" type="subTitle"/>
          </p:nvPr>
        </p:nvSpPr>
        <p:spPr>
          <a:xfrm>
            <a:off x="1230098" y="3381196"/>
            <a:ext cx="21162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6" name="Google Shape;106;p13"/>
          <p:cNvSpPr txBox="1"/>
          <p:nvPr>
            <p:ph idx="4" type="subTitle"/>
          </p:nvPr>
        </p:nvSpPr>
        <p:spPr>
          <a:xfrm>
            <a:off x="3761537" y="3381196"/>
            <a:ext cx="21162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7" name="Google Shape;107;p13"/>
          <p:cNvSpPr txBox="1"/>
          <p:nvPr>
            <p:ph idx="5" type="subTitle"/>
          </p:nvPr>
        </p:nvSpPr>
        <p:spPr>
          <a:xfrm>
            <a:off x="6336913" y="2040272"/>
            <a:ext cx="21162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8" name="Google Shape;108;p13"/>
          <p:cNvSpPr txBox="1"/>
          <p:nvPr>
            <p:ph idx="6" type="subTitle"/>
          </p:nvPr>
        </p:nvSpPr>
        <p:spPr>
          <a:xfrm>
            <a:off x="6336913" y="3381196"/>
            <a:ext cx="2116200" cy="4848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09" name="Google Shape;109;p13"/>
          <p:cNvSpPr txBox="1"/>
          <p:nvPr>
            <p:ph hasCustomPrompt="1" idx="7" type="title"/>
          </p:nvPr>
        </p:nvSpPr>
        <p:spPr>
          <a:xfrm>
            <a:off x="690886" y="1608732"/>
            <a:ext cx="6198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400">
                <a:highlight>
                  <a:schemeClr val="accent6"/>
                </a:highligh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0" name="Google Shape;110;p13"/>
          <p:cNvSpPr txBox="1"/>
          <p:nvPr>
            <p:ph hasCustomPrompt="1" idx="8" type="title"/>
          </p:nvPr>
        </p:nvSpPr>
        <p:spPr>
          <a:xfrm>
            <a:off x="690886" y="2936477"/>
            <a:ext cx="6198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400">
                <a:highlight>
                  <a:schemeClr val="accent6"/>
                </a:highligh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1" name="Google Shape;111;p13"/>
          <p:cNvSpPr txBox="1"/>
          <p:nvPr>
            <p:ph hasCustomPrompt="1" idx="9" type="title"/>
          </p:nvPr>
        </p:nvSpPr>
        <p:spPr>
          <a:xfrm>
            <a:off x="3219571" y="1600341"/>
            <a:ext cx="6198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400">
                <a:highlight>
                  <a:schemeClr val="accent6"/>
                </a:highligh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2" name="Google Shape;112;p13"/>
          <p:cNvSpPr txBox="1"/>
          <p:nvPr>
            <p:ph hasCustomPrompt="1" idx="13" type="title"/>
          </p:nvPr>
        </p:nvSpPr>
        <p:spPr>
          <a:xfrm>
            <a:off x="3219571" y="2936477"/>
            <a:ext cx="6198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400">
                <a:highlight>
                  <a:schemeClr val="accent6"/>
                </a:highligh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3" name="Google Shape;113;p13"/>
          <p:cNvSpPr txBox="1"/>
          <p:nvPr>
            <p:ph hasCustomPrompt="1" idx="14" type="title"/>
          </p:nvPr>
        </p:nvSpPr>
        <p:spPr>
          <a:xfrm>
            <a:off x="5793081" y="1600341"/>
            <a:ext cx="6198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400">
                <a:highlight>
                  <a:schemeClr val="accent6"/>
                </a:highligh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4" name="Google Shape;114;p13"/>
          <p:cNvSpPr txBox="1"/>
          <p:nvPr>
            <p:ph hasCustomPrompt="1" idx="15" type="title"/>
          </p:nvPr>
        </p:nvSpPr>
        <p:spPr>
          <a:xfrm>
            <a:off x="5793571" y="2936477"/>
            <a:ext cx="619800" cy="4476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sz="2400">
                <a:highlight>
                  <a:schemeClr val="accent6"/>
                </a:highlight>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15" name="Google Shape;115;p13"/>
          <p:cNvSpPr txBox="1"/>
          <p:nvPr>
            <p:ph idx="16" type="subTitle"/>
          </p:nvPr>
        </p:nvSpPr>
        <p:spPr>
          <a:xfrm>
            <a:off x="1230100" y="1628397"/>
            <a:ext cx="21162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200">
                <a:solidFill>
                  <a:schemeClr val="dk1"/>
                </a:solidFill>
                <a:latin typeface="Alfa Slab One"/>
                <a:ea typeface="Alfa Slab One"/>
                <a:cs typeface="Alfa Slab One"/>
                <a:sym typeface="Alfa Slab One"/>
              </a:defRPr>
            </a:lvl1pPr>
            <a:lvl2pPr lvl="1"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116" name="Google Shape;116;p13"/>
          <p:cNvSpPr txBox="1"/>
          <p:nvPr>
            <p:ph idx="17" type="subTitle"/>
          </p:nvPr>
        </p:nvSpPr>
        <p:spPr>
          <a:xfrm>
            <a:off x="3761539" y="1628397"/>
            <a:ext cx="21162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200">
                <a:solidFill>
                  <a:schemeClr val="dk1"/>
                </a:solidFill>
                <a:latin typeface="Alfa Slab One"/>
                <a:ea typeface="Alfa Slab One"/>
                <a:cs typeface="Alfa Slab One"/>
                <a:sym typeface="Alfa Slab One"/>
              </a:defRPr>
            </a:lvl1pPr>
            <a:lvl2pPr lvl="1"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117" name="Google Shape;117;p13"/>
          <p:cNvSpPr txBox="1"/>
          <p:nvPr>
            <p:ph idx="18" type="subTitle"/>
          </p:nvPr>
        </p:nvSpPr>
        <p:spPr>
          <a:xfrm>
            <a:off x="6336902" y="1628397"/>
            <a:ext cx="21162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200">
                <a:solidFill>
                  <a:schemeClr val="dk1"/>
                </a:solidFill>
                <a:latin typeface="Alfa Slab One"/>
                <a:ea typeface="Alfa Slab One"/>
                <a:cs typeface="Alfa Slab One"/>
                <a:sym typeface="Alfa Slab One"/>
              </a:defRPr>
            </a:lvl1pPr>
            <a:lvl2pPr lvl="1"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118" name="Google Shape;118;p13"/>
          <p:cNvSpPr txBox="1"/>
          <p:nvPr>
            <p:ph idx="19" type="subTitle"/>
          </p:nvPr>
        </p:nvSpPr>
        <p:spPr>
          <a:xfrm>
            <a:off x="1230100" y="2964532"/>
            <a:ext cx="21162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200">
                <a:solidFill>
                  <a:schemeClr val="dk1"/>
                </a:solidFill>
                <a:latin typeface="Alfa Slab One"/>
                <a:ea typeface="Alfa Slab One"/>
                <a:cs typeface="Alfa Slab One"/>
                <a:sym typeface="Alfa Slab One"/>
              </a:defRPr>
            </a:lvl1pPr>
            <a:lvl2pPr lvl="1"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119" name="Google Shape;119;p13"/>
          <p:cNvSpPr txBox="1"/>
          <p:nvPr>
            <p:ph idx="20" type="subTitle"/>
          </p:nvPr>
        </p:nvSpPr>
        <p:spPr>
          <a:xfrm>
            <a:off x="3761543" y="2964532"/>
            <a:ext cx="21162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200">
                <a:solidFill>
                  <a:schemeClr val="dk1"/>
                </a:solidFill>
                <a:latin typeface="Alfa Slab One"/>
                <a:ea typeface="Alfa Slab One"/>
                <a:cs typeface="Alfa Slab One"/>
                <a:sym typeface="Alfa Slab One"/>
              </a:defRPr>
            </a:lvl1pPr>
            <a:lvl2pPr lvl="1"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120" name="Google Shape;120;p13"/>
          <p:cNvSpPr txBox="1"/>
          <p:nvPr>
            <p:ph idx="21" type="subTitle"/>
          </p:nvPr>
        </p:nvSpPr>
        <p:spPr>
          <a:xfrm>
            <a:off x="6336922" y="2964532"/>
            <a:ext cx="2116200" cy="4476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200">
                <a:solidFill>
                  <a:schemeClr val="dk1"/>
                </a:solidFill>
                <a:latin typeface="Alfa Slab One"/>
                <a:ea typeface="Alfa Slab One"/>
                <a:cs typeface="Alfa Slab One"/>
                <a:sym typeface="Alfa Slab One"/>
              </a:defRPr>
            </a:lvl1pPr>
            <a:lvl2pPr lvl="1"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121" name="Google Shape;121;p13"/>
          <p:cNvSpPr/>
          <p:nvPr/>
        </p:nvSpPr>
        <p:spPr>
          <a:xfrm>
            <a:off x="297455" y="847399"/>
            <a:ext cx="515379" cy="603098"/>
          </a:xfrm>
          <a:custGeom>
            <a:rect b="b" l="l" r="r" t="t"/>
            <a:pathLst>
              <a:path extrusionOk="0" h="7061" w="6034">
                <a:moveTo>
                  <a:pt x="1536" y="0"/>
                </a:moveTo>
                <a:cubicBezTo>
                  <a:pt x="1478" y="0"/>
                  <a:pt x="1424" y="60"/>
                  <a:pt x="1454" y="127"/>
                </a:cubicBezTo>
                <a:lnTo>
                  <a:pt x="2747" y="3027"/>
                </a:lnTo>
                <a:cubicBezTo>
                  <a:pt x="2769" y="3076"/>
                  <a:pt x="2743" y="3133"/>
                  <a:pt x="2692" y="3149"/>
                </a:cubicBezTo>
                <a:lnTo>
                  <a:pt x="86" y="3961"/>
                </a:lnTo>
                <a:cubicBezTo>
                  <a:pt x="10" y="3984"/>
                  <a:pt x="1" y="4090"/>
                  <a:pt x="73" y="4126"/>
                </a:cubicBezTo>
                <a:lnTo>
                  <a:pt x="5871" y="7050"/>
                </a:lnTo>
                <a:cubicBezTo>
                  <a:pt x="5885" y="7058"/>
                  <a:pt x="5899" y="7061"/>
                  <a:pt x="5912" y="7061"/>
                </a:cubicBezTo>
                <a:cubicBezTo>
                  <a:pt x="5983" y="7061"/>
                  <a:pt x="6034" y="6970"/>
                  <a:pt x="5975" y="6908"/>
                </a:cubicBezTo>
                <a:lnTo>
                  <a:pt x="3739" y="4612"/>
                </a:lnTo>
                <a:cubicBezTo>
                  <a:pt x="3689" y="4560"/>
                  <a:pt x="3718" y="4471"/>
                  <a:pt x="3791" y="4461"/>
                </a:cubicBezTo>
                <a:lnTo>
                  <a:pt x="5374" y="4254"/>
                </a:lnTo>
                <a:cubicBezTo>
                  <a:pt x="5446" y="4244"/>
                  <a:pt x="5477" y="4158"/>
                  <a:pt x="5427" y="4104"/>
                </a:cubicBezTo>
                <a:lnTo>
                  <a:pt x="1600" y="29"/>
                </a:lnTo>
                <a:cubicBezTo>
                  <a:pt x="1581" y="9"/>
                  <a:pt x="1558" y="0"/>
                  <a:pt x="15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13"/>
          <p:cNvSpPr/>
          <p:nvPr/>
        </p:nvSpPr>
        <p:spPr>
          <a:xfrm>
            <a:off x="376674" y="494105"/>
            <a:ext cx="195168" cy="195595"/>
          </a:xfrm>
          <a:custGeom>
            <a:rect b="b" l="l" r="r" t="t"/>
            <a:pathLst>
              <a:path extrusionOk="0" h="2290" w="2285">
                <a:moveTo>
                  <a:pt x="1353" y="0"/>
                </a:moveTo>
                <a:cubicBezTo>
                  <a:pt x="1331" y="0"/>
                  <a:pt x="1309" y="9"/>
                  <a:pt x="1292" y="27"/>
                </a:cubicBezTo>
                <a:lnTo>
                  <a:pt x="869" y="492"/>
                </a:lnTo>
                <a:cubicBezTo>
                  <a:pt x="853" y="510"/>
                  <a:pt x="831" y="521"/>
                  <a:pt x="808" y="521"/>
                </a:cubicBezTo>
                <a:cubicBezTo>
                  <a:pt x="803" y="521"/>
                  <a:pt x="798" y="520"/>
                  <a:pt x="793" y="519"/>
                </a:cubicBezTo>
                <a:lnTo>
                  <a:pt x="121" y="402"/>
                </a:lnTo>
                <a:cubicBezTo>
                  <a:pt x="116" y="401"/>
                  <a:pt x="111" y="401"/>
                  <a:pt x="106" y="401"/>
                </a:cubicBezTo>
                <a:cubicBezTo>
                  <a:pt x="42" y="401"/>
                  <a:pt x="1" y="472"/>
                  <a:pt x="35" y="530"/>
                </a:cubicBezTo>
                <a:lnTo>
                  <a:pt x="392" y="1102"/>
                </a:lnTo>
                <a:cubicBezTo>
                  <a:pt x="409" y="1129"/>
                  <a:pt x="410" y="1163"/>
                  <a:pt x="394" y="1190"/>
                </a:cubicBezTo>
                <a:lnTo>
                  <a:pt x="49" y="1752"/>
                </a:lnTo>
                <a:cubicBezTo>
                  <a:pt x="14" y="1809"/>
                  <a:pt x="57" y="1880"/>
                  <a:pt x="120" y="1880"/>
                </a:cubicBezTo>
                <a:cubicBezTo>
                  <a:pt x="125" y="1880"/>
                  <a:pt x="131" y="1879"/>
                  <a:pt x="137" y="1878"/>
                </a:cubicBezTo>
                <a:lnTo>
                  <a:pt x="836" y="1743"/>
                </a:lnTo>
                <a:cubicBezTo>
                  <a:pt x="841" y="1742"/>
                  <a:pt x="846" y="1742"/>
                  <a:pt x="851" y="1742"/>
                </a:cubicBezTo>
                <a:cubicBezTo>
                  <a:pt x="873" y="1742"/>
                  <a:pt x="896" y="1751"/>
                  <a:pt x="911" y="1768"/>
                </a:cubicBezTo>
                <a:lnTo>
                  <a:pt x="1383" y="2264"/>
                </a:lnTo>
                <a:cubicBezTo>
                  <a:pt x="1400" y="2282"/>
                  <a:pt x="1421" y="2290"/>
                  <a:pt x="1443" y="2290"/>
                </a:cubicBezTo>
                <a:cubicBezTo>
                  <a:pt x="1484" y="2290"/>
                  <a:pt x="1523" y="2260"/>
                  <a:pt x="1527" y="2212"/>
                </a:cubicBezTo>
                <a:lnTo>
                  <a:pt x="1578" y="1529"/>
                </a:lnTo>
                <a:cubicBezTo>
                  <a:pt x="1581" y="1498"/>
                  <a:pt x="1599" y="1471"/>
                  <a:pt x="1627" y="1458"/>
                </a:cubicBezTo>
                <a:lnTo>
                  <a:pt x="2219" y="1183"/>
                </a:lnTo>
                <a:cubicBezTo>
                  <a:pt x="2284" y="1154"/>
                  <a:pt x="2283" y="1061"/>
                  <a:pt x="2218" y="1032"/>
                </a:cubicBezTo>
                <a:lnTo>
                  <a:pt x="1596" y="750"/>
                </a:lnTo>
                <a:cubicBezTo>
                  <a:pt x="1572" y="740"/>
                  <a:pt x="1554" y="717"/>
                  <a:pt x="1548" y="690"/>
                </a:cubicBezTo>
                <a:lnTo>
                  <a:pt x="1437" y="70"/>
                </a:lnTo>
                <a:cubicBezTo>
                  <a:pt x="1429" y="26"/>
                  <a:pt x="1391" y="0"/>
                  <a:pt x="13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3"/>
          <p:cNvSpPr/>
          <p:nvPr/>
        </p:nvSpPr>
        <p:spPr>
          <a:xfrm>
            <a:off x="144048" y="3446017"/>
            <a:ext cx="203709" cy="187480"/>
          </a:xfrm>
          <a:custGeom>
            <a:rect b="b" l="l" r="r" t="t"/>
            <a:pathLst>
              <a:path extrusionOk="0" h="2195" w="2385">
                <a:moveTo>
                  <a:pt x="1150" y="1"/>
                </a:moveTo>
                <a:cubicBezTo>
                  <a:pt x="1118" y="1"/>
                  <a:pt x="1087" y="18"/>
                  <a:pt x="1073" y="52"/>
                </a:cubicBezTo>
                <a:lnTo>
                  <a:pt x="831" y="631"/>
                </a:lnTo>
                <a:cubicBezTo>
                  <a:pt x="819" y="658"/>
                  <a:pt x="795" y="678"/>
                  <a:pt x="766" y="682"/>
                </a:cubicBezTo>
                <a:lnTo>
                  <a:pt x="95" y="797"/>
                </a:lnTo>
                <a:cubicBezTo>
                  <a:pt x="24" y="809"/>
                  <a:pt x="1" y="900"/>
                  <a:pt x="57" y="945"/>
                </a:cubicBezTo>
                <a:lnTo>
                  <a:pt x="585" y="1365"/>
                </a:lnTo>
                <a:cubicBezTo>
                  <a:pt x="610" y="1385"/>
                  <a:pt x="621" y="1418"/>
                  <a:pt x="615" y="1448"/>
                </a:cubicBezTo>
                <a:lnTo>
                  <a:pt x="479" y="2093"/>
                </a:lnTo>
                <a:cubicBezTo>
                  <a:pt x="467" y="2149"/>
                  <a:pt x="511" y="2194"/>
                  <a:pt x="561" y="2194"/>
                </a:cubicBezTo>
                <a:cubicBezTo>
                  <a:pt x="575" y="2194"/>
                  <a:pt x="590" y="2191"/>
                  <a:pt x="603" y="2183"/>
                </a:cubicBezTo>
                <a:lnTo>
                  <a:pt x="1216" y="1822"/>
                </a:lnTo>
                <a:cubicBezTo>
                  <a:pt x="1229" y="1815"/>
                  <a:pt x="1244" y="1811"/>
                  <a:pt x="1259" y="1811"/>
                </a:cubicBezTo>
                <a:cubicBezTo>
                  <a:pt x="1272" y="1811"/>
                  <a:pt x="1285" y="1814"/>
                  <a:pt x="1297" y="1820"/>
                </a:cubicBezTo>
                <a:lnTo>
                  <a:pt x="1907" y="2128"/>
                </a:lnTo>
                <a:cubicBezTo>
                  <a:pt x="1920" y="2134"/>
                  <a:pt x="1932" y="2137"/>
                  <a:pt x="1945" y="2137"/>
                </a:cubicBezTo>
                <a:cubicBezTo>
                  <a:pt x="1996" y="2137"/>
                  <a:pt x="2041" y="2087"/>
                  <a:pt x="2025" y="2032"/>
                </a:cubicBezTo>
                <a:lnTo>
                  <a:pt x="1845" y="1370"/>
                </a:lnTo>
                <a:cubicBezTo>
                  <a:pt x="1836" y="1342"/>
                  <a:pt x="1845" y="1310"/>
                  <a:pt x="1867" y="1289"/>
                </a:cubicBezTo>
                <a:lnTo>
                  <a:pt x="2334" y="832"/>
                </a:lnTo>
                <a:cubicBezTo>
                  <a:pt x="2385" y="782"/>
                  <a:pt x="2353" y="694"/>
                  <a:pt x="2281" y="688"/>
                </a:cubicBezTo>
                <a:lnTo>
                  <a:pt x="1601" y="631"/>
                </a:lnTo>
                <a:cubicBezTo>
                  <a:pt x="1574" y="630"/>
                  <a:pt x="1550" y="613"/>
                  <a:pt x="1536" y="590"/>
                </a:cubicBezTo>
                <a:lnTo>
                  <a:pt x="1222" y="43"/>
                </a:lnTo>
                <a:cubicBezTo>
                  <a:pt x="1206" y="15"/>
                  <a:pt x="1178" y="1"/>
                  <a:pt x="1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13"/>
          <p:cNvSpPr/>
          <p:nvPr/>
        </p:nvSpPr>
        <p:spPr>
          <a:xfrm>
            <a:off x="7753812" y="297412"/>
            <a:ext cx="176291" cy="164419"/>
          </a:xfrm>
          <a:custGeom>
            <a:rect b="b" l="l" r="r" t="t"/>
            <a:pathLst>
              <a:path extrusionOk="0" h="1925" w="2064">
                <a:moveTo>
                  <a:pt x="1077" y="1"/>
                </a:moveTo>
                <a:cubicBezTo>
                  <a:pt x="1052" y="1"/>
                  <a:pt x="1028" y="13"/>
                  <a:pt x="1014" y="37"/>
                </a:cubicBezTo>
                <a:lnTo>
                  <a:pt x="743" y="509"/>
                </a:lnTo>
                <a:cubicBezTo>
                  <a:pt x="732" y="531"/>
                  <a:pt x="709" y="544"/>
                  <a:pt x="684" y="545"/>
                </a:cubicBezTo>
                <a:lnTo>
                  <a:pt x="93" y="572"/>
                </a:lnTo>
                <a:cubicBezTo>
                  <a:pt x="31" y="575"/>
                  <a:pt x="1" y="651"/>
                  <a:pt x="45" y="696"/>
                </a:cubicBezTo>
                <a:lnTo>
                  <a:pt x="454" y="1114"/>
                </a:lnTo>
                <a:cubicBezTo>
                  <a:pt x="474" y="1134"/>
                  <a:pt x="480" y="1162"/>
                  <a:pt x="471" y="1188"/>
                </a:cubicBezTo>
                <a:lnTo>
                  <a:pt x="285" y="1728"/>
                </a:lnTo>
                <a:cubicBezTo>
                  <a:pt x="268" y="1777"/>
                  <a:pt x="306" y="1825"/>
                  <a:pt x="352" y="1825"/>
                </a:cubicBezTo>
                <a:cubicBezTo>
                  <a:pt x="361" y="1825"/>
                  <a:pt x="371" y="1823"/>
                  <a:pt x="381" y="1818"/>
                </a:cubicBezTo>
                <a:lnTo>
                  <a:pt x="948" y="1574"/>
                </a:lnTo>
                <a:cubicBezTo>
                  <a:pt x="957" y="1570"/>
                  <a:pt x="967" y="1568"/>
                  <a:pt x="977" y="1568"/>
                </a:cubicBezTo>
                <a:cubicBezTo>
                  <a:pt x="991" y="1568"/>
                  <a:pt x="1005" y="1572"/>
                  <a:pt x="1017" y="1581"/>
                </a:cubicBezTo>
                <a:lnTo>
                  <a:pt x="1509" y="1912"/>
                </a:lnTo>
                <a:cubicBezTo>
                  <a:pt x="1522" y="1921"/>
                  <a:pt x="1535" y="1924"/>
                  <a:pt x="1548" y="1924"/>
                </a:cubicBezTo>
                <a:cubicBezTo>
                  <a:pt x="1590" y="1924"/>
                  <a:pt x="1628" y="1888"/>
                  <a:pt x="1621" y="1841"/>
                </a:cubicBezTo>
                <a:lnTo>
                  <a:pt x="1537" y="1253"/>
                </a:lnTo>
                <a:cubicBezTo>
                  <a:pt x="1533" y="1227"/>
                  <a:pt x="1544" y="1202"/>
                  <a:pt x="1564" y="1186"/>
                </a:cubicBezTo>
                <a:lnTo>
                  <a:pt x="2015" y="842"/>
                </a:lnTo>
                <a:cubicBezTo>
                  <a:pt x="2064" y="805"/>
                  <a:pt x="2046" y="726"/>
                  <a:pt x="1986" y="714"/>
                </a:cubicBezTo>
                <a:lnTo>
                  <a:pt x="1408" y="593"/>
                </a:lnTo>
                <a:cubicBezTo>
                  <a:pt x="1384" y="588"/>
                  <a:pt x="1364" y="571"/>
                  <a:pt x="1355" y="549"/>
                </a:cubicBezTo>
                <a:lnTo>
                  <a:pt x="1144" y="46"/>
                </a:lnTo>
                <a:cubicBezTo>
                  <a:pt x="1132" y="16"/>
                  <a:pt x="1104"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13"/>
          <p:cNvSpPr/>
          <p:nvPr/>
        </p:nvSpPr>
        <p:spPr>
          <a:xfrm>
            <a:off x="8399923" y="4193256"/>
            <a:ext cx="405539" cy="278103"/>
          </a:xfrm>
          <a:custGeom>
            <a:rect b="b" l="l" r="r" t="t"/>
            <a:pathLst>
              <a:path extrusionOk="0" h="3256" w="4748">
                <a:moveTo>
                  <a:pt x="135" y="0"/>
                </a:moveTo>
                <a:cubicBezTo>
                  <a:pt x="65" y="0"/>
                  <a:pt x="1" y="75"/>
                  <a:pt x="43" y="153"/>
                </a:cubicBezTo>
                <a:lnTo>
                  <a:pt x="1682" y="3201"/>
                </a:lnTo>
                <a:cubicBezTo>
                  <a:pt x="1702" y="3237"/>
                  <a:pt x="1738" y="3255"/>
                  <a:pt x="1774" y="3255"/>
                </a:cubicBezTo>
                <a:cubicBezTo>
                  <a:pt x="1808" y="3255"/>
                  <a:pt x="1843" y="3239"/>
                  <a:pt x="1863" y="3205"/>
                </a:cubicBezTo>
                <a:lnTo>
                  <a:pt x="2627" y="1888"/>
                </a:lnTo>
                <a:cubicBezTo>
                  <a:pt x="2646" y="1855"/>
                  <a:pt x="2682" y="1837"/>
                  <a:pt x="2717" y="1837"/>
                </a:cubicBezTo>
                <a:cubicBezTo>
                  <a:pt x="2736" y="1837"/>
                  <a:pt x="2755" y="1843"/>
                  <a:pt x="2772" y="1853"/>
                </a:cubicBezTo>
                <a:lnTo>
                  <a:pt x="4551" y="2989"/>
                </a:lnTo>
                <a:cubicBezTo>
                  <a:pt x="4570" y="3001"/>
                  <a:pt x="4589" y="3006"/>
                  <a:pt x="4608" y="3006"/>
                </a:cubicBezTo>
                <a:cubicBezTo>
                  <a:pt x="4687" y="3006"/>
                  <a:pt x="4748" y="2908"/>
                  <a:pt x="4685" y="2835"/>
                </a:cubicBezTo>
                <a:lnTo>
                  <a:pt x="2383" y="150"/>
                </a:lnTo>
                <a:cubicBezTo>
                  <a:pt x="2362" y="125"/>
                  <a:pt x="2334" y="113"/>
                  <a:pt x="2306" y="113"/>
                </a:cubicBezTo>
                <a:cubicBezTo>
                  <a:pt x="2264" y="113"/>
                  <a:pt x="2222" y="139"/>
                  <a:pt x="2207" y="185"/>
                </a:cubicBezTo>
                <a:lnTo>
                  <a:pt x="1759" y="1533"/>
                </a:lnTo>
                <a:cubicBezTo>
                  <a:pt x="1744" y="1578"/>
                  <a:pt x="1703" y="1604"/>
                  <a:pt x="1661" y="1604"/>
                </a:cubicBezTo>
                <a:cubicBezTo>
                  <a:pt x="1633" y="1604"/>
                  <a:pt x="1605" y="1593"/>
                  <a:pt x="1584" y="1569"/>
                </a:cubicBezTo>
                <a:lnTo>
                  <a:pt x="210" y="36"/>
                </a:lnTo>
                <a:cubicBezTo>
                  <a:pt x="188" y="11"/>
                  <a:pt x="161" y="0"/>
                  <a:pt x="1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13"/>
          <p:cNvSpPr/>
          <p:nvPr/>
        </p:nvSpPr>
        <p:spPr>
          <a:xfrm>
            <a:off x="7093919" y="4856253"/>
            <a:ext cx="197388" cy="185174"/>
          </a:xfrm>
          <a:custGeom>
            <a:rect b="b" l="l" r="r" t="t"/>
            <a:pathLst>
              <a:path extrusionOk="0" h="2168" w="2311">
                <a:moveTo>
                  <a:pt x="531" y="1"/>
                </a:moveTo>
                <a:cubicBezTo>
                  <a:pt x="483" y="1"/>
                  <a:pt x="441" y="45"/>
                  <a:pt x="452" y="98"/>
                </a:cubicBezTo>
                <a:lnTo>
                  <a:pt x="584" y="736"/>
                </a:lnTo>
                <a:cubicBezTo>
                  <a:pt x="591" y="766"/>
                  <a:pt x="579" y="797"/>
                  <a:pt x="555" y="816"/>
                </a:cubicBezTo>
                <a:lnTo>
                  <a:pt x="55" y="1210"/>
                </a:lnTo>
                <a:cubicBezTo>
                  <a:pt x="0" y="1254"/>
                  <a:pt x="23" y="1342"/>
                  <a:pt x="92" y="1354"/>
                </a:cubicBezTo>
                <a:lnTo>
                  <a:pt x="771" y="1464"/>
                </a:lnTo>
                <a:cubicBezTo>
                  <a:pt x="798" y="1470"/>
                  <a:pt x="821" y="1488"/>
                  <a:pt x="831" y="1513"/>
                </a:cubicBezTo>
                <a:lnTo>
                  <a:pt x="1093" y="2118"/>
                </a:lnTo>
                <a:cubicBezTo>
                  <a:pt x="1107" y="2151"/>
                  <a:pt x="1137" y="2167"/>
                  <a:pt x="1167" y="2167"/>
                </a:cubicBezTo>
                <a:cubicBezTo>
                  <a:pt x="1197" y="2167"/>
                  <a:pt x="1226" y="2152"/>
                  <a:pt x="1241" y="2121"/>
                </a:cubicBezTo>
                <a:lnTo>
                  <a:pt x="1516" y="1518"/>
                </a:lnTo>
                <a:cubicBezTo>
                  <a:pt x="1527" y="1493"/>
                  <a:pt x="1553" y="1475"/>
                  <a:pt x="1583" y="1472"/>
                </a:cubicBezTo>
                <a:lnTo>
                  <a:pt x="2211" y="1421"/>
                </a:lnTo>
                <a:cubicBezTo>
                  <a:pt x="2280" y="1414"/>
                  <a:pt x="2311" y="1331"/>
                  <a:pt x="2261" y="1282"/>
                </a:cubicBezTo>
                <a:lnTo>
                  <a:pt x="1792" y="821"/>
                </a:lnTo>
                <a:cubicBezTo>
                  <a:pt x="1773" y="802"/>
                  <a:pt x="1764" y="775"/>
                  <a:pt x="1769" y="749"/>
                </a:cubicBezTo>
                <a:lnTo>
                  <a:pt x="1874" y="149"/>
                </a:lnTo>
                <a:cubicBezTo>
                  <a:pt x="1883" y="97"/>
                  <a:pt x="1843" y="55"/>
                  <a:pt x="1795" y="55"/>
                </a:cubicBezTo>
                <a:cubicBezTo>
                  <a:pt x="1783" y="55"/>
                  <a:pt x="1770" y="58"/>
                  <a:pt x="1757" y="64"/>
                </a:cubicBezTo>
                <a:lnTo>
                  <a:pt x="1219" y="343"/>
                </a:lnTo>
                <a:cubicBezTo>
                  <a:pt x="1207" y="349"/>
                  <a:pt x="1194" y="353"/>
                  <a:pt x="1181" y="353"/>
                </a:cubicBezTo>
                <a:cubicBezTo>
                  <a:pt x="1167" y="353"/>
                  <a:pt x="1154" y="349"/>
                  <a:pt x="1142" y="342"/>
                </a:cubicBezTo>
                <a:lnTo>
                  <a:pt x="572" y="12"/>
                </a:lnTo>
                <a:cubicBezTo>
                  <a:pt x="558" y="4"/>
                  <a:pt x="545" y="1"/>
                  <a:pt x="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bg>
      <p:bgPr>
        <a:solidFill>
          <a:schemeClr val="dk2"/>
        </a:solidFill>
      </p:bgPr>
    </p:bg>
    <p:spTree>
      <p:nvGrpSpPr>
        <p:cNvPr id="127" name="Shape 127"/>
        <p:cNvGrpSpPr/>
        <p:nvPr/>
      </p:nvGrpSpPr>
      <p:grpSpPr>
        <a:xfrm>
          <a:off x="0" y="0"/>
          <a:ext cx="0" cy="0"/>
          <a:chOff x="0" y="0"/>
          <a:chExt cx="0" cy="0"/>
        </a:xfrm>
      </p:grpSpPr>
      <p:sp>
        <p:nvSpPr>
          <p:cNvPr id="128" name="Google Shape;128;p14"/>
          <p:cNvSpPr/>
          <p:nvPr/>
        </p:nvSpPr>
        <p:spPr>
          <a:xfrm rot="149235">
            <a:off x="216633" y="87413"/>
            <a:ext cx="8512593" cy="4856287"/>
          </a:xfrm>
          <a:custGeom>
            <a:rect b="b" l="l" r="r" t="t"/>
            <a:pathLst>
              <a:path extrusionOk="0" h="51625" w="92703">
                <a:moveTo>
                  <a:pt x="31393" y="0"/>
                </a:moveTo>
                <a:cubicBezTo>
                  <a:pt x="31377" y="3"/>
                  <a:pt x="31362" y="5"/>
                  <a:pt x="31346" y="8"/>
                </a:cubicBezTo>
                <a:lnTo>
                  <a:pt x="1363" y="6270"/>
                </a:lnTo>
                <a:cubicBezTo>
                  <a:pt x="1074" y="6331"/>
                  <a:pt x="875" y="6539"/>
                  <a:pt x="881" y="6774"/>
                </a:cubicBezTo>
                <a:lnTo>
                  <a:pt x="1450" y="37049"/>
                </a:lnTo>
                <a:cubicBezTo>
                  <a:pt x="1451" y="37067"/>
                  <a:pt x="1450" y="37084"/>
                  <a:pt x="1449" y="37102"/>
                </a:cubicBezTo>
                <a:lnTo>
                  <a:pt x="34" y="50551"/>
                </a:lnTo>
                <a:cubicBezTo>
                  <a:pt x="0" y="50873"/>
                  <a:pt x="330" y="51106"/>
                  <a:pt x="683" y="51106"/>
                </a:cubicBezTo>
                <a:cubicBezTo>
                  <a:pt x="820" y="51106"/>
                  <a:pt x="959" y="51072"/>
                  <a:pt x="1083" y="50994"/>
                </a:cubicBezTo>
                <a:lnTo>
                  <a:pt x="4241" y="49004"/>
                </a:lnTo>
                <a:cubicBezTo>
                  <a:pt x="4357" y="48931"/>
                  <a:pt x="4500" y="48892"/>
                  <a:pt x="4645" y="48892"/>
                </a:cubicBezTo>
                <a:cubicBezTo>
                  <a:pt x="4694" y="48892"/>
                  <a:pt x="4742" y="48897"/>
                  <a:pt x="4790" y="48905"/>
                </a:cubicBezTo>
                <a:lnTo>
                  <a:pt x="42747" y="51611"/>
                </a:lnTo>
                <a:cubicBezTo>
                  <a:pt x="42795" y="51620"/>
                  <a:pt x="42844" y="51624"/>
                  <a:pt x="42893" y="51624"/>
                </a:cubicBezTo>
                <a:cubicBezTo>
                  <a:pt x="42943" y="51624"/>
                  <a:pt x="42992" y="51620"/>
                  <a:pt x="43041" y="51611"/>
                </a:cubicBezTo>
                <a:lnTo>
                  <a:pt x="63270" y="47837"/>
                </a:lnTo>
                <a:cubicBezTo>
                  <a:pt x="63319" y="47827"/>
                  <a:pt x="63370" y="47823"/>
                  <a:pt x="63421" y="47823"/>
                </a:cubicBezTo>
                <a:cubicBezTo>
                  <a:pt x="63441" y="47823"/>
                  <a:pt x="63462" y="47824"/>
                  <a:pt x="63482" y="47825"/>
                </a:cubicBezTo>
                <a:lnTo>
                  <a:pt x="90609" y="49936"/>
                </a:lnTo>
                <a:cubicBezTo>
                  <a:pt x="90630" y="49937"/>
                  <a:pt x="90652" y="49938"/>
                  <a:pt x="90673" y="49938"/>
                </a:cubicBezTo>
                <a:cubicBezTo>
                  <a:pt x="91012" y="49938"/>
                  <a:pt x="91297" y="49730"/>
                  <a:pt x="91319" y="49458"/>
                </a:cubicBezTo>
                <a:lnTo>
                  <a:pt x="92700" y="31325"/>
                </a:lnTo>
                <a:cubicBezTo>
                  <a:pt x="92702" y="31293"/>
                  <a:pt x="92701" y="31262"/>
                  <a:pt x="92696" y="31231"/>
                </a:cubicBezTo>
                <a:lnTo>
                  <a:pt x="89924" y="13536"/>
                </a:lnTo>
                <a:cubicBezTo>
                  <a:pt x="89918" y="13491"/>
                  <a:pt x="89918" y="13446"/>
                  <a:pt x="89925" y="13401"/>
                </a:cubicBezTo>
                <a:lnTo>
                  <a:pt x="92085" y="1417"/>
                </a:lnTo>
                <a:cubicBezTo>
                  <a:pt x="92142" y="1106"/>
                  <a:pt x="91833" y="833"/>
                  <a:pt x="91446" y="833"/>
                </a:cubicBezTo>
                <a:cubicBezTo>
                  <a:pt x="91422" y="833"/>
                  <a:pt x="91398" y="834"/>
                  <a:pt x="91374" y="837"/>
                </a:cubicBezTo>
                <a:lnTo>
                  <a:pt x="71883" y="2508"/>
                </a:lnTo>
                <a:cubicBezTo>
                  <a:pt x="71861" y="2510"/>
                  <a:pt x="71838" y="2511"/>
                  <a:pt x="71816" y="2511"/>
                </a:cubicBezTo>
                <a:cubicBezTo>
                  <a:pt x="71784" y="2511"/>
                  <a:pt x="71753" y="2509"/>
                  <a:pt x="71722" y="2505"/>
                </a:cubicBezTo>
                <a:lnTo>
                  <a:pt x="49434" y="5"/>
                </a:lnTo>
                <a:cubicBezTo>
                  <a:pt x="49404" y="2"/>
                  <a:pt x="49374" y="0"/>
                  <a:pt x="49344" y="0"/>
                </a:cubicBezTo>
                <a:cubicBezTo>
                  <a:pt x="49304" y="0"/>
                  <a:pt x="49264" y="3"/>
                  <a:pt x="49225" y="9"/>
                </a:cubicBezTo>
                <a:lnTo>
                  <a:pt x="31393"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14"/>
          <p:cNvSpPr txBox="1"/>
          <p:nvPr>
            <p:ph type="title"/>
          </p:nvPr>
        </p:nvSpPr>
        <p:spPr>
          <a:xfrm>
            <a:off x="1455000" y="2802725"/>
            <a:ext cx="6691200" cy="531900"/>
          </a:xfrm>
          <a:prstGeom prst="rect">
            <a:avLst/>
          </a:prstGeom>
        </p:spPr>
        <p:txBody>
          <a:bodyPr anchorCtr="0" anchor="t" bIns="91425" lIns="91425" spcFirstLastPara="1" rIns="91425" wrap="square" tIns="91425">
            <a:noAutofit/>
          </a:bodyPr>
          <a:lstStyle>
            <a:lvl1pPr lvl="0" rtl="0" algn="r">
              <a:spcBef>
                <a:spcPts val="0"/>
              </a:spcBef>
              <a:spcAft>
                <a:spcPts val="0"/>
              </a:spcAft>
              <a:buSzPts val="3000"/>
              <a:buNone/>
              <a:defRPr>
                <a:highlight>
                  <a:schemeClr val="accent6"/>
                </a:highlight>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30" name="Google Shape;130;p14"/>
          <p:cNvSpPr txBox="1"/>
          <p:nvPr>
            <p:ph idx="1" type="subTitle"/>
          </p:nvPr>
        </p:nvSpPr>
        <p:spPr>
          <a:xfrm>
            <a:off x="1455000" y="1213738"/>
            <a:ext cx="6691200" cy="1478400"/>
          </a:xfrm>
          <a:prstGeom prst="rect">
            <a:avLst/>
          </a:prstGeom>
        </p:spPr>
        <p:txBody>
          <a:bodyPr anchorCtr="0" anchor="b" bIns="91425" lIns="91425" spcFirstLastPara="1" rIns="91425" wrap="square" tIns="91425">
            <a:noAutofit/>
          </a:bodyPr>
          <a:lstStyle>
            <a:lvl1pPr lvl="0" rtl="0" algn="r">
              <a:lnSpc>
                <a:spcPct val="100000"/>
              </a:lnSpc>
              <a:spcBef>
                <a:spcPts val="0"/>
              </a:spcBef>
              <a:spcAft>
                <a:spcPts val="0"/>
              </a:spcAft>
              <a:buSzPts val="3000"/>
              <a:buNone/>
              <a:defRPr sz="3000"/>
            </a:lvl1pPr>
            <a:lvl2pPr lvl="1" rtl="0" algn="ctr">
              <a:lnSpc>
                <a:spcPct val="100000"/>
              </a:lnSpc>
              <a:spcBef>
                <a:spcPts val="0"/>
              </a:spcBef>
              <a:spcAft>
                <a:spcPts val="0"/>
              </a:spcAft>
              <a:buSzPts val="3000"/>
              <a:buNone/>
              <a:defRPr sz="3000"/>
            </a:lvl2pPr>
            <a:lvl3pPr lvl="2" rtl="0" algn="ctr">
              <a:lnSpc>
                <a:spcPct val="100000"/>
              </a:lnSpc>
              <a:spcBef>
                <a:spcPts val="1600"/>
              </a:spcBef>
              <a:spcAft>
                <a:spcPts val="0"/>
              </a:spcAft>
              <a:buSzPts val="3000"/>
              <a:buNone/>
              <a:defRPr sz="3000"/>
            </a:lvl3pPr>
            <a:lvl4pPr lvl="3" rtl="0" algn="ctr">
              <a:lnSpc>
                <a:spcPct val="100000"/>
              </a:lnSpc>
              <a:spcBef>
                <a:spcPts val="1600"/>
              </a:spcBef>
              <a:spcAft>
                <a:spcPts val="0"/>
              </a:spcAft>
              <a:buSzPts val="3000"/>
              <a:buNone/>
              <a:defRPr sz="3000"/>
            </a:lvl4pPr>
            <a:lvl5pPr lvl="4" rtl="0" algn="ctr">
              <a:lnSpc>
                <a:spcPct val="100000"/>
              </a:lnSpc>
              <a:spcBef>
                <a:spcPts val="1600"/>
              </a:spcBef>
              <a:spcAft>
                <a:spcPts val="0"/>
              </a:spcAft>
              <a:buSzPts val="3000"/>
              <a:buNone/>
              <a:defRPr sz="3000"/>
            </a:lvl5pPr>
            <a:lvl6pPr lvl="5" rtl="0" algn="ctr">
              <a:lnSpc>
                <a:spcPct val="100000"/>
              </a:lnSpc>
              <a:spcBef>
                <a:spcPts val="1600"/>
              </a:spcBef>
              <a:spcAft>
                <a:spcPts val="0"/>
              </a:spcAft>
              <a:buSzPts val="3000"/>
              <a:buNone/>
              <a:defRPr sz="3000"/>
            </a:lvl6pPr>
            <a:lvl7pPr lvl="6" rtl="0" algn="ctr">
              <a:lnSpc>
                <a:spcPct val="100000"/>
              </a:lnSpc>
              <a:spcBef>
                <a:spcPts val="1600"/>
              </a:spcBef>
              <a:spcAft>
                <a:spcPts val="0"/>
              </a:spcAft>
              <a:buSzPts val="3000"/>
              <a:buNone/>
              <a:defRPr sz="3000"/>
            </a:lvl7pPr>
            <a:lvl8pPr lvl="7" rtl="0" algn="ctr">
              <a:lnSpc>
                <a:spcPct val="100000"/>
              </a:lnSpc>
              <a:spcBef>
                <a:spcPts val="1600"/>
              </a:spcBef>
              <a:spcAft>
                <a:spcPts val="0"/>
              </a:spcAft>
              <a:buSzPts val="3000"/>
              <a:buNone/>
              <a:defRPr sz="3000"/>
            </a:lvl8pPr>
            <a:lvl9pPr lvl="8" rtl="0" algn="ctr">
              <a:lnSpc>
                <a:spcPct val="100000"/>
              </a:lnSpc>
              <a:spcBef>
                <a:spcPts val="1600"/>
              </a:spcBef>
              <a:spcAft>
                <a:spcPts val="1600"/>
              </a:spcAft>
              <a:buSzPts val="3000"/>
              <a:buNone/>
              <a:defRPr sz="3000"/>
            </a:lvl9pPr>
          </a:lstStyle>
          <a:p/>
        </p:txBody>
      </p:sp>
      <p:sp>
        <p:nvSpPr>
          <p:cNvPr id="131" name="Google Shape;131;p14"/>
          <p:cNvSpPr/>
          <p:nvPr/>
        </p:nvSpPr>
        <p:spPr>
          <a:xfrm rot="910103">
            <a:off x="296148" y="1716733"/>
            <a:ext cx="383102" cy="472425"/>
          </a:xfrm>
          <a:custGeom>
            <a:rect b="b" l="l" r="r" t="t"/>
            <a:pathLst>
              <a:path extrusionOk="0" h="2819" w="2286">
                <a:moveTo>
                  <a:pt x="186" y="1"/>
                </a:moveTo>
                <a:cubicBezTo>
                  <a:pt x="166" y="1"/>
                  <a:pt x="149" y="23"/>
                  <a:pt x="161" y="44"/>
                </a:cubicBezTo>
                <a:lnTo>
                  <a:pt x="770" y="1090"/>
                </a:lnTo>
                <a:cubicBezTo>
                  <a:pt x="778" y="1103"/>
                  <a:pt x="774" y="1118"/>
                  <a:pt x="763" y="1127"/>
                </a:cubicBezTo>
                <a:lnTo>
                  <a:pt x="19" y="1662"/>
                </a:lnTo>
                <a:cubicBezTo>
                  <a:pt x="1" y="1675"/>
                  <a:pt x="3" y="1702"/>
                  <a:pt x="23" y="1711"/>
                </a:cubicBezTo>
                <a:lnTo>
                  <a:pt x="2233" y="2815"/>
                </a:lnTo>
                <a:cubicBezTo>
                  <a:pt x="2238" y="2817"/>
                  <a:pt x="2242" y="2818"/>
                  <a:pt x="2246" y="2818"/>
                </a:cubicBezTo>
                <a:cubicBezTo>
                  <a:pt x="2269" y="2818"/>
                  <a:pt x="2285" y="2790"/>
                  <a:pt x="2267" y="2770"/>
                </a:cubicBezTo>
                <a:lnTo>
                  <a:pt x="1314" y="1755"/>
                </a:lnTo>
                <a:cubicBezTo>
                  <a:pt x="1301" y="1743"/>
                  <a:pt x="1305" y="1721"/>
                  <a:pt x="1320" y="1712"/>
                </a:cubicBezTo>
                <a:lnTo>
                  <a:pt x="1987" y="1301"/>
                </a:lnTo>
                <a:cubicBezTo>
                  <a:pt x="2003" y="1289"/>
                  <a:pt x="2005" y="1265"/>
                  <a:pt x="1988" y="1252"/>
                </a:cubicBezTo>
                <a:lnTo>
                  <a:pt x="202" y="6"/>
                </a:lnTo>
                <a:cubicBezTo>
                  <a:pt x="197" y="2"/>
                  <a:pt x="192" y="1"/>
                  <a:pt x="1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14"/>
          <p:cNvSpPr/>
          <p:nvPr/>
        </p:nvSpPr>
        <p:spPr>
          <a:xfrm>
            <a:off x="583410" y="1331710"/>
            <a:ext cx="129818" cy="128595"/>
          </a:xfrm>
          <a:custGeom>
            <a:rect b="b" l="l" r="r" t="t"/>
            <a:pathLst>
              <a:path extrusionOk="0" h="526" w="531">
                <a:moveTo>
                  <a:pt x="266" y="0"/>
                </a:moveTo>
                <a:cubicBezTo>
                  <a:pt x="261" y="0"/>
                  <a:pt x="256" y="3"/>
                  <a:pt x="253" y="8"/>
                </a:cubicBezTo>
                <a:lnTo>
                  <a:pt x="174" y="152"/>
                </a:lnTo>
                <a:cubicBezTo>
                  <a:pt x="170" y="161"/>
                  <a:pt x="163" y="167"/>
                  <a:pt x="154" y="171"/>
                </a:cubicBezTo>
                <a:lnTo>
                  <a:pt x="11" y="251"/>
                </a:lnTo>
                <a:cubicBezTo>
                  <a:pt x="0" y="256"/>
                  <a:pt x="0" y="270"/>
                  <a:pt x="11" y="275"/>
                </a:cubicBezTo>
                <a:lnTo>
                  <a:pt x="154" y="355"/>
                </a:lnTo>
                <a:cubicBezTo>
                  <a:pt x="163" y="359"/>
                  <a:pt x="170" y="366"/>
                  <a:pt x="174" y="374"/>
                </a:cubicBezTo>
                <a:lnTo>
                  <a:pt x="253" y="519"/>
                </a:lnTo>
                <a:cubicBezTo>
                  <a:pt x="256" y="524"/>
                  <a:pt x="261" y="526"/>
                  <a:pt x="266" y="526"/>
                </a:cubicBezTo>
                <a:cubicBezTo>
                  <a:pt x="270" y="526"/>
                  <a:pt x="275" y="524"/>
                  <a:pt x="278" y="519"/>
                </a:cubicBezTo>
                <a:lnTo>
                  <a:pt x="357" y="374"/>
                </a:lnTo>
                <a:cubicBezTo>
                  <a:pt x="363" y="366"/>
                  <a:pt x="369" y="359"/>
                  <a:pt x="377" y="355"/>
                </a:cubicBezTo>
                <a:lnTo>
                  <a:pt x="522" y="275"/>
                </a:lnTo>
                <a:cubicBezTo>
                  <a:pt x="531" y="270"/>
                  <a:pt x="531" y="256"/>
                  <a:pt x="522" y="251"/>
                </a:cubicBezTo>
                <a:lnTo>
                  <a:pt x="377" y="171"/>
                </a:lnTo>
                <a:cubicBezTo>
                  <a:pt x="369" y="167"/>
                  <a:pt x="363" y="161"/>
                  <a:pt x="357" y="152"/>
                </a:cubicBezTo>
                <a:lnTo>
                  <a:pt x="278" y="8"/>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14"/>
          <p:cNvSpPr/>
          <p:nvPr/>
        </p:nvSpPr>
        <p:spPr>
          <a:xfrm>
            <a:off x="8639918" y="1181621"/>
            <a:ext cx="129818" cy="129084"/>
          </a:xfrm>
          <a:custGeom>
            <a:rect b="b" l="l" r="r" t="t"/>
            <a:pathLst>
              <a:path extrusionOk="0" h="528" w="531">
                <a:moveTo>
                  <a:pt x="265" y="1"/>
                </a:moveTo>
                <a:cubicBezTo>
                  <a:pt x="261" y="1"/>
                  <a:pt x="256" y="3"/>
                  <a:pt x="253" y="8"/>
                </a:cubicBezTo>
                <a:lnTo>
                  <a:pt x="174" y="154"/>
                </a:lnTo>
                <a:cubicBezTo>
                  <a:pt x="168" y="161"/>
                  <a:pt x="162" y="168"/>
                  <a:pt x="154" y="173"/>
                </a:cubicBezTo>
                <a:lnTo>
                  <a:pt x="9" y="251"/>
                </a:lnTo>
                <a:cubicBezTo>
                  <a:pt x="0" y="258"/>
                  <a:pt x="0" y="271"/>
                  <a:pt x="9" y="277"/>
                </a:cubicBezTo>
                <a:lnTo>
                  <a:pt x="154" y="355"/>
                </a:lnTo>
                <a:cubicBezTo>
                  <a:pt x="162" y="360"/>
                  <a:pt x="168" y="367"/>
                  <a:pt x="174" y="375"/>
                </a:cubicBezTo>
                <a:lnTo>
                  <a:pt x="253" y="520"/>
                </a:lnTo>
                <a:cubicBezTo>
                  <a:pt x="256" y="525"/>
                  <a:pt x="261" y="527"/>
                  <a:pt x="265" y="527"/>
                </a:cubicBezTo>
                <a:cubicBezTo>
                  <a:pt x="270" y="527"/>
                  <a:pt x="275" y="525"/>
                  <a:pt x="278" y="520"/>
                </a:cubicBezTo>
                <a:lnTo>
                  <a:pt x="357" y="375"/>
                </a:lnTo>
                <a:cubicBezTo>
                  <a:pt x="361" y="367"/>
                  <a:pt x="368" y="360"/>
                  <a:pt x="377" y="355"/>
                </a:cubicBezTo>
                <a:lnTo>
                  <a:pt x="520" y="277"/>
                </a:lnTo>
                <a:cubicBezTo>
                  <a:pt x="531" y="271"/>
                  <a:pt x="531" y="258"/>
                  <a:pt x="520" y="251"/>
                </a:cubicBezTo>
                <a:lnTo>
                  <a:pt x="377" y="173"/>
                </a:lnTo>
                <a:cubicBezTo>
                  <a:pt x="368" y="168"/>
                  <a:pt x="361" y="161"/>
                  <a:pt x="357" y="154"/>
                </a:cubicBezTo>
                <a:lnTo>
                  <a:pt x="278" y="8"/>
                </a:lnTo>
                <a:cubicBezTo>
                  <a:pt x="275" y="3"/>
                  <a:pt x="270" y="1"/>
                  <a:pt x="2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14"/>
          <p:cNvSpPr/>
          <p:nvPr/>
        </p:nvSpPr>
        <p:spPr>
          <a:xfrm>
            <a:off x="2844954" y="312545"/>
            <a:ext cx="130062" cy="128840"/>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3" y="360"/>
                  <a:pt x="170" y="367"/>
                  <a:pt x="174" y="374"/>
                </a:cubicBezTo>
                <a:lnTo>
                  <a:pt x="254" y="519"/>
                </a:lnTo>
                <a:cubicBezTo>
                  <a:pt x="256" y="524"/>
                  <a:pt x="261" y="526"/>
                  <a:pt x="266" y="526"/>
                </a:cubicBezTo>
                <a:cubicBezTo>
                  <a:pt x="271" y="526"/>
                  <a:pt x="276" y="524"/>
                  <a:pt x="278" y="519"/>
                </a:cubicBezTo>
                <a:lnTo>
                  <a:pt x="358" y="374"/>
                </a:lnTo>
                <a:cubicBezTo>
                  <a:pt x="362" y="367"/>
                  <a:pt x="368" y="360"/>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14"/>
          <p:cNvSpPr/>
          <p:nvPr/>
        </p:nvSpPr>
        <p:spPr>
          <a:xfrm>
            <a:off x="8639795" y="4262277"/>
            <a:ext cx="130062" cy="128840"/>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4" y="359"/>
                  <a:pt x="170" y="367"/>
                  <a:pt x="174" y="374"/>
                </a:cubicBezTo>
                <a:lnTo>
                  <a:pt x="254" y="519"/>
                </a:lnTo>
                <a:cubicBezTo>
                  <a:pt x="256" y="524"/>
                  <a:pt x="261" y="526"/>
                  <a:pt x="266" y="526"/>
                </a:cubicBezTo>
                <a:cubicBezTo>
                  <a:pt x="271" y="526"/>
                  <a:pt x="276" y="524"/>
                  <a:pt x="278" y="519"/>
                </a:cubicBezTo>
                <a:lnTo>
                  <a:pt x="358" y="374"/>
                </a:lnTo>
                <a:cubicBezTo>
                  <a:pt x="362" y="367"/>
                  <a:pt x="368" y="359"/>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14"/>
          <p:cNvSpPr/>
          <p:nvPr/>
        </p:nvSpPr>
        <p:spPr>
          <a:xfrm>
            <a:off x="1036066" y="271967"/>
            <a:ext cx="273570" cy="27088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4"/>
          <p:cNvSpPr/>
          <p:nvPr/>
        </p:nvSpPr>
        <p:spPr>
          <a:xfrm>
            <a:off x="8454711" y="4619596"/>
            <a:ext cx="273326" cy="270881"/>
          </a:xfrm>
          <a:custGeom>
            <a:rect b="b" l="l" r="r" t="t"/>
            <a:pathLst>
              <a:path extrusionOk="0" h="1108" w="1118">
                <a:moveTo>
                  <a:pt x="559" y="0"/>
                </a:moveTo>
                <a:cubicBezTo>
                  <a:pt x="549" y="0"/>
                  <a:pt x="539" y="5"/>
                  <a:pt x="533" y="16"/>
                </a:cubicBezTo>
                <a:lnTo>
                  <a:pt x="366" y="320"/>
                </a:lnTo>
                <a:cubicBezTo>
                  <a:pt x="357" y="337"/>
                  <a:pt x="343" y="351"/>
                  <a:pt x="326" y="361"/>
                </a:cubicBezTo>
                <a:lnTo>
                  <a:pt x="21" y="528"/>
                </a:lnTo>
                <a:cubicBezTo>
                  <a:pt x="0" y="539"/>
                  <a:pt x="0" y="568"/>
                  <a:pt x="21" y="580"/>
                </a:cubicBezTo>
                <a:lnTo>
                  <a:pt x="326" y="747"/>
                </a:lnTo>
                <a:cubicBezTo>
                  <a:pt x="343" y="756"/>
                  <a:pt x="357" y="770"/>
                  <a:pt x="366" y="786"/>
                </a:cubicBezTo>
                <a:lnTo>
                  <a:pt x="533" y="1092"/>
                </a:lnTo>
                <a:cubicBezTo>
                  <a:pt x="539" y="1102"/>
                  <a:pt x="549" y="1108"/>
                  <a:pt x="559" y="1108"/>
                </a:cubicBezTo>
                <a:cubicBezTo>
                  <a:pt x="570" y="1108"/>
                  <a:pt x="579" y="1102"/>
                  <a:pt x="585" y="1092"/>
                </a:cubicBezTo>
                <a:lnTo>
                  <a:pt x="752" y="786"/>
                </a:lnTo>
                <a:cubicBezTo>
                  <a:pt x="761" y="770"/>
                  <a:pt x="775" y="756"/>
                  <a:pt x="793" y="747"/>
                </a:cubicBezTo>
                <a:lnTo>
                  <a:pt x="1097" y="580"/>
                </a:lnTo>
                <a:cubicBezTo>
                  <a:pt x="1118" y="568"/>
                  <a:pt x="1118" y="539"/>
                  <a:pt x="1097" y="528"/>
                </a:cubicBezTo>
                <a:lnTo>
                  <a:pt x="793" y="361"/>
                </a:lnTo>
                <a:cubicBezTo>
                  <a:pt x="775" y="351"/>
                  <a:pt x="762" y="337"/>
                  <a:pt x="752" y="320"/>
                </a:cubicBezTo>
                <a:lnTo>
                  <a:pt x="585" y="16"/>
                </a:lnTo>
                <a:cubicBezTo>
                  <a:pt x="579" y="5"/>
                  <a:pt x="57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14"/>
          <p:cNvSpPr/>
          <p:nvPr/>
        </p:nvSpPr>
        <p:spPr>
          <a:xfrm>
            <a:off x="8001010" y="312553"/>
            <a:ext cx="273570" cy="270881"/>
          </a:xfrm>
          <a:custGeom>
            <a:rect b="b" l="l" r="r" t="t"/>
            <a:pathLst>
              <a:path extrusionOk="0" h="1108" w="1119">
                <a:moveTo>
                  <a:pt x="560" y="0"/>
                </a:moveTo>
                <a:cubicBezTo>
                  <a:pt x="550" y="0"/>
                  <a:pt x="540" y="5"/>
                  <a:pt x="534" y="16"/>
                </a:cubicBezTo>
                <a:lnTo>
                  <a:pt x="367" y="321"/>
                </a:lnTo>
                <a:cubicBezTo>
                  <a:pt x="358" y="338"/>
                  <a:pt x="344" y="352"/>
                  <a:pt x="327" y="361"/>
                </a:cubicBezTo>
                <a:lnTo>
                  <a:pt x="21" y="528"/>
                </a:lnTo>
                <a:cubicBezTo>
                  <a:pt x="1" y="540"/>
                  <a:pt x="1" y="569"/>
                  <a:pt x="21" y="579"/>
                </a:cubicBezTo>
                <a:lnTo>
                  <a:pt x="327" y="746"/>
                </a:lnTo>
                <a:cubicBezTo>
                  <a:pt x="344" y="757"/>
                  <a:pt x="358" y="771"/>
                  <a:pt x="367" y="788"/>
                </a:cubicBezTo>
                <a:lnTo>
                  <a:pt x="534" y="1092"/>
                </a:lnTo>
                <a:cubicBezTo>
                  <a:pt x="540" y="1102"/>
                  <a:pt x="550" y="1107"/>
                  <a:pt x="560" y="1107"/>
                </a:cubicBezTo>
                <a:cubicBezTo>
                  <a:pt x="570" y="1107"/>
                  <a:pt x="580" y="1102"/>
                  <a:pt x="585" y="1092"/>
                </a:cubicBezTo>
                <a:lnTo>
                  <a:pt x="752" y="788"/>
                </a:lnTo>
                <a:cubicBezTo>
                  <a:pt x="761" y="771"/>
                  <a:pt x="775" y="757"/>
                  <a:pt x="793" y="746"/>
                </a:cubicBezTo>
                <a:lnTo>
                  <a:pt x="1098" y="579"/>
                </a:lnTo>
                <a:cubicBezTo>
                  <a:pt x="1118" y="569"/>
                  <a:pt x="1118" y="540"/>
                  <a:pt x="1098" y="528"/>
                </a:cubicBezTo>
                <a:lnTo>
                  <a:pt x="793" y="361"/>
                </a:lnTo>
                <a:cubicBezTo>
                  <a:pt x="775" y="352"/>
                  <a:pt x="761" y="338"/>
                  <a:pt x="752" y="321"/>
                </a:cubicBezTo>
                <a:lnTo>
                  <a:pt x="585" y="16"/>
                </a:lnTo>
                <a:cubicBezTo>
                  <a:pt x="580" y="5"/>
                  <a:pt x="570" y="0"/>
                  <a:pt x="5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14"/>
          <p:cNvSpPr/>
          <p:nvPr/>
        </p:nvSpPr>
        <p:spPr>
          <a:xfrm>
            <a:off x="8298206" y="504070"/>
            <a:ext cx="383096" cy="412678"/>
          </a:xfrm>
          <a:custGeom>
            <a:rect b="b" l="l" r="r" t="t"/>
            <a:pathLst>
              <a:path extrusionOk="0" h="1688" w="1567">
                <a:moveTo>
                  <a:pt x="1528" y="0"/>
                </a:moveTo>
                <a:cubicBezTo>
                  <a:pt x="1523" y="0"/>
                  <a:pt x="1519" y="1"/>
                  <a:pt x="1514" y="4"/>
                </a:cubicBezTo>
                <a:lnTo>
                  <a:pt x="289" y="677"/>
                </a:lnTo>
                <a:cubicBezTo>
                  <a:pt x="271" y="686"/>
                  <a:pt x="268" y="711"/>
                  <a:pt x="285" y="724"/>
                </a:cubicBezTo>
                <a:lnTo>
                  <a:pt x="678" y="1029"/>
                </a:lnTo>
                <a:cubicBezTo>
                  <a:pt x="692" y="1040"/>
                  <a:pt x="692" y="1062"/>
                  <a:pt x="679" y="1074"/>
                </a:cubicBezTo>
                <a:lnTo>
                  <a:pt x="22" y="1637"/>
                </a:lnTo>
                <a:cubicBezTo>
                  <a:pt x="0" y="1655"/>
                  <a:pt x="15" y="1687"/>
                  <a:pt x="39" y="1687"/>
                </a:cubicBezTo>
                <a:cubicBezTo>
                  <a:pt x="42" y="1687"/>
                  <a:pt x="46" y="1686"/>
                  <a:pt x="50" y="1685"/>
                </a:cubicBezTo>
                <a:lnTo>
                  <a:pt x="50" y="1686"/>
                </a:lnTo>
                <a:lnTo>
                  <a:pt x="1533" y="1135"/>
                </a:lnTo>
                <a:cubicBezTo>
                  <a:pt x="1554" y="1127"/>
                  <a:pt x="1559" y="1101"/>
                  <a:pt x="1544" y="1086"/>
                </a:cubicBezTo>
                <a:lnTo>
                  <a:pt x="1106" y="693"/>
                </a:lnTo>
                <a:cubicBezTo>
                  <a:pt x="1094" y="684"/>
                  <a:pt x="1093" y="668"/>
                  <a:pt x="1102" y="655"/>
                </a:cubicBezTo>
                <a:lnTo>
                  <a:pt x="1551" y="46"/>
                </a:lnTo>
                <a:cubicBezTo>
                  <a:pt x="1566" y="26"/>
                  <a:pt x="1549" y="0"/>
                  <a:pt x="152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4"/>
          <p:cNvSpPr/>
          <p:nvPr/>
        </p:nvSpPr>
        <p:spPr>
          <a:xfrm>
            <a:off x="7838434" y="4477666"/>
            <a:ext cx="273326" cy="270750"/>
          </a:xfrm>
          <a:custGeom>
            <a:rect b="b" l="l" r="r" t="t"/>
            <a:pathLst>
              <a:path extrusionOk="0" h="527" w="532">
                <a:moveTo>
                  <a:pt x="266" y="0"/>
                </a:moveTo>
                <a:cubicBezTo>
                  <a:pt x="261" y="0"/>
                  <a:pt x="256" y="3"/>
                  <a:pt x="254" y="8"/>
                </a:cubicBezTo>
                <a:lnTo>
                  <a:pt x="174" y="152"/>
                </a:lnTo>
                <a:cubicBezTo>
                  <a:pt x="170" y="161"/>
                  <a:pt x="164" y="167"/>
                  <a:pt x="155" y="171"/>
                </a:cubicBezTo>
                <a:lnTo>
                  <a:pt x="11" y="251"/>
                </a:lnTo>
                <a:cubicBezTo>
                  <a:pt x="1" y="256"/>
                  <a:pt x="1" y="270"/>
                  <a:pt x="11" y="275"/>
                </a:cubicBezTo>
                <a:lnTo>
                  <a:pt x="155" y="355"/>
                </a:lnTo>
                <a:cubicBezTo>
                  <a:pt x="164" y="360"/>
                  <a:pt x="170" y="367"/>
                  <a:pt x="174" y="374"/>
                </a:cubicBezTo>
                <a:lnTo>
                  <a:pt x="254" y="519"/>
                </a:lnTo>
                <a:cubicBezTo>
                  <a:pt x="256" y="524"/>
                  <a:pt x="261" y="526"/>
                  <a:pt x="266" y="526"/>
                </a:cubicBezTo>
                <a:cubicBezTo>
                  <a:pt x="271" y="526"/>
                  <a:pt x="276" y="524"/>
                  <a:pt x="278" y="519"/>
                </a:cubicBezTo>
                <a:lnTo>
                  <a:pt x="358" y="374"/>
                </a:lnTo>
                <a:cubicBezTo>
                  <a:pt x="363" y="367"/>
                  <a:pt x="369" y="360"/>
                  <a:pt x="377" y="355"/>
                </a:cubicBezTo>
                <a:lnTo>
                  <a:pt x="522" y="275"/>
                </a:lnTo>
                <a:cubicBezTo>
                  <a:pt x="531" y="270"/>
                  <a:pt x="531" y="256"/>
                  <a:pt x="522" y="251"/>
                </a:cubicBezTo>
                <a:lnTo>
                  <a:pt x="377" y="171"/>
                </a:lnTo>
                <a:cubicBezTo>
                  <a:pt x="369" y="167"/>
                  <a:pt x="363"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
    <p:spTree>
      <p:nvGrpSpPr>
        <p:cNvPr id="141" name="Shape 141"/>
        <p:cNvGrpSpPr/>
        <p:nvPr/>
      </p:nvGrpSpPr>
      <p:grpSpPr>
        <a:xfrm>
          <a:off x="0" y="0"/>
          <a:ext cx="0" cy="0"/>
          <a:chOff x="0" y="0"/>
          <a:chExt cx="0" cy="0"/>
        </a:xfrm>
      </p:grpSpPr>
      <p:sp>
        <p:nvSpPr>
          <p:cNvPr id="142" name="Google Shape;142;p15"/>
          <p:cNvSpPr/>
          <p:nvPr/>
        </p:nvSpPr>
        <p:spPr>
          <a:xfrm>
            <a:off x="104150" y="0"/>
            <a:ext cx="8800218" cy="5857417"/>
          </a:xfrm>
          <a:custGeom>
            <a:rect b="b" l="l" r="r" t="t"/>
            <a:pathLst>
              <a:path extrusionOk="0" h="32723" w="50400">
                <a:moveTo>
                  <a:pt x="43294" y="7739"/>
                </a:moveTo>
                <a:lnTo>
                  <a:pt x="43294" y="7739"/>
                </a:lnTo>
                <a:lnTo>
                  <a:pt x="43294" y="7739"/>
                </a:lnTo>
                <a:close/>
                <a:moveTo>
                  <a:pt x="25199" y="0"/>
                </a:moveTo>
                <a:lnTo>
                  <a:pt x="23473" y="12473"/>
                </a:lnTo>
                <a:lnTo>
                  <a:pt x="18546" y="926"/>
                </a:lnTo>
                <a:lnTo>
                  <a:pt x="20328" y="13632"/>
                </a:lnTo>
                <a:lnTo>
                  <a:pt x="20328" y="13632"/>
                </a:lnTo>
                <a:lnTo>
                  <a:pt x="12370" y="3569"/>
                </a:lnTo>
                <a:lnTo>
                  <a:pt x="17425" y="15359"/>
                </a:lnTo>
                <a:lnTo>
                  <a:pt x="17425" y="15359"/>
                </a:lnTo>
                <a:lnTo>
                  <a:pt x="7105" y="7739"/>
                </a:lnTo>
                <a:lnTo>
                  <a:pt x="7105" y="7739"/>
                </a:lnTo>
                <a:lnTo>
                  <a:pt x="15079" y="17788"/>
                </a:lnTo>
                <a:lnTo>
                  <a:pt x="3119" y="13147"/>
                </a:lnTo>
                <a:lnTo>
                  <a:pt x="13453" y="20748"/>
                </a:lnTo>
                <a:lnTo>
                  <a:pt x="13453" y="20748"/>
                </a:lnTo>
                <a:lnTo>
                  <a:pt x="694" y="19412"/>
                </a:lnTo>
                <a:lnTo>
                  <a:pt x="12662" y="24031"/>
                </a:lnTo>
                <a:lnTo>
                  <a:pt x="0" y="26093"/>
                </a:lnTo>
                <a:lnTo>
                  <a:pt x="12761" y="27407"/>
                </a:lnTo>
                <a:lnTo>
                  <a:pt x="1084" y="32723"/>
                </a:lnTo>
                <a:lnTo>
                  <a:pt x="25199" y="28753"/>
                </a:lnTo>
                <a:lnTo>
                  <a:pt x="49314" y="32723"/>
                </a:lnTo>
                <a:lnTo>
                  <a:pt x="37637" y="27407"/>
                </a:lnTo>
                <a:lnTo>
                  <a:pt x="50399" y="26093"/>
                </a:lnTo>
                <a:lnTo>
                  <a:pt x="37736" y="24031"/>
                </a:lnTo>
                <a:lnTo>
                  <a:pt x="49704" y="19412"/>
                </a:lnTo>
                <a:lnTo>
                  <a:pt x="36945" y="20748"/>
                </a:lnTo>
                <a:lnTo>
                  <a:pt x="47279" y="13147"/>
                </a:lnTo>
                <a:lnTo>
                  <a:pt x="35319" y="17788"/>
                </a:lnTo>
                <a:lnTo>
                  <a:pt x="43294" y="7739"/>
                </a:lnTo>
                <a:lnTo>
                  <a:pt x="32973" y="15359"/>
                </a:lnTo>
                <a:lnTo>
                  <a:pt x="38029" y="3569"/>
                </a:lnTo>
                <a:lnTo>
                  <a:pt x="30071" y="13632"/>
                </a:lnTo>
                <a:lnTo>
                  <a:pt x="31853" y="926"/>
                </a:lnTo>
                <a:lnTo>
                  <a:pt x="26817" y="12726"/>
                </a:lnTo>
                <a:lnTo>
                  <a:pt x="25199" y="0"/>
                </a:ln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15"/>
          <p:cNvSpPr txBox="1"/>
          <p:nvPr>
            <p:ph type="title"/>
          </p:nvPr>
        </p:nvSpPr>
        <p:spPr>
          <a:xfrm>
            <a:off x="4836775" y="790754"/>
            <a:ext cx="3594000" cy="21957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44" name="Google Shape;144;p15"/>
          <p:cNvSpPr txBox="1"/>
          <p:nvPr>
            <p:ph idx="1" type="subTitle"/>
          </p:nvPr>
        </p:nvSpPr>
        <p:spPr>
          <a:xfrm>
            <a:off x="4836775" y="3127677"/>
            <a:ext cx="3594000" cy="8607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160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45" name="Google Shape;145;p15"/>
          <p:cNvSpPr/>
          <p:nvPr>
            <p:ph idx="2" type="pic"/>
          </p:nvPr>
        </p:nvSpPr>
        <p:spPr>
          <a:xfrm>
            <a:off x="453825" y="690300"/>
            <a:ext cx="4191300" cy="3762900"/>
          </a:xfrm>
          <a:prstGeom prst="rect">
            <a:avLst/>
          </a:prstGeom>
          <a:noFill/>
          <a:ln>
            <a:noFill/>
          </a:ln>
        </p:spPr>
      </p:sp>
      <p:sp>
        <p:nvSpPr>
          <p:cNvPr id="146" name="Google Shape;146;p15"/>
          <p:cNvSpPr/>
          <p:nvPr/>
        </p:nvSpPr>
        <p:spPr>
          <a:xfrm>
            <a:off x="7287003" y="4793398"/>
            <a:ext cx="115302" cy="149186"/>
          </a:xfrm>
          <a:custGeom>
            <a:rect b="b" l="l" r="r" t="t"/>
            <a:pathLst>
              <a:path extrusionOk="0" h="907" w="701">
                <a:moveTo>
                  <a:pt x="293" y="1"/>
                </a:moveTo>
                <a:cubicBezTo>
                  <a:pt x="252" y="1"/>
                  <a:pt x="267" y="399"/>
                  <a:pt x="267" y="399"/>
                </a:cubicBezTo>
                <a:cubicBezTo>
                  <a:pt x="267" y="399"/>
                  <a:pt x="0" y="448"/>
                  <a:pt x="0" y="469"/>
                </a:cubicBezTo>
                <a:cubicBezTo>
                  <a:pt x="0" y="491"/>
                  <a:pt x="266" y="522"/>
                  <a:pt x="266" y="522"/>
                </a:cubicBezTo>
                <a:cubicBezTo>
                  <a:pt x="266" y="522"/>
                  <a:pt x="322" y="906"/>
                  <a:pt x="352" y="906"/>
                </a:cubicBezTo>
                <a:cubicBezTo>
                  <a:pt x="352" y="906"/>
                  <a:pt x="352" y="906"/>
                  <a:pt x="352" y="906"/>
                </a:cubicBezTo>
                <a:cubicBezTo>
                  <a:pt x="381" y="904"/>
                  <a:pt x="409" y="537"/>
                  <a:pt x="409" y="537"/>
                </a:cubicBezTo>
                <a:cubicBezTo>
                  <a:pt x="409" y="537"/>
                  <a:pt x="700" y="490"/>
                  <a:pt x="695" y="453"/>
                </a:cubicBezTo>
                <a:cubicBezTo>
                  <a:pt x="691" y="417"/>
                  <a:pt x="409" y="378"/>
                  <a:pt x="409" y="378"/>
                </a:cubicBezTo>
                <a:cubicBezTo>
                  <a:pt x="409" y="378"/>
                  <a:pt x="328" y="1"/>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5"/>
          <p:cNvSpPr/>
          <p:nvPr/>
        </p:nvSpPr>
        <p:spPr>
          <a:xfrm>
            <a:off x="8757151" y="3880184"/>
            <a:ext cx="115302" cy="149350"/>
          </a:xfrm>
          <a:custGeom>
            <a:rect b="b" l="l" r="r" t="t"/>
            <a:pathLst>
              <a:path extrusionOk="0" h="908" w="701">
                <a:moveTo>
                  <a:pt x="293" y="1"/>
                </a:moveTo>
                <a:cubicBezTo>
                  <a:pt x="252" y="1"/>
                  <a:pt x="267" y="399"/>
                  <a:pt x="267" y="399"/>
                </a:cubicBezTo>
                <a:cubicBezTo>
                  <a:pt x="267" y="399"/>
                  <a:pt x="0" y="448"/>
                  <a:pt x="0" y="470"/>
                </a:cubicBezTo>
                <a:cubicBezTo>
                  <a:pt x="0" y="493"/>
                  <a:pt x="265" y="524"/>
                  <a:pt x="265" y="524"/>
                </a:cubicBezTo>
                <a:cubicBezTo>
                  <a:pt x="265" y="524"/>
                  <a:pt x="322" y="908"/>
                  <a:pt x="351" y="908"/>
                </a:cubicBezTo>
                <a:cubicBezTo>
                  <a:pt x="351" y="908"/>
                  <a:pt x="351" y="908"/>
                  <a:pt x="351" y="908"/>
                </a:cubicBezTo>
                <a:cubicBezTo>
                  <a:pt x="380" y="905"/>
                  <a:pt x="409" y="539"/>
                  <a:pt x="409" y="539"/>
                </a:cubicBezTo>
                <a:cubicBezTo>
                  <a:pt x="409" y="539"/>
                  <a:pt x="700" y="491"/>
                  <a:pt x="695" y="454"/>
                </a:cubicBezTo>
                <a:cubicBezTo>
                  <a:pt x="691" y="417"/>
                  <a:pt x="409" y="380"/>
                  <a:pt x="409" y="380"/>
                </a:cubicBezTo>
                <a:cubicBezTo>
                  <a:pt x="409" y="380"/>
                  <a:pt x="328" y="2"/>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15"/>
          <p:cNvSpPr/>
          <p:nvPr/>
        </p:nvSpPr>
        <p:spPr>
          <a:xfrm>
            <a:off x="843811" y="342968"/>
            <a:ext cx="244699" cy="317104"/>
          </a:xfrm>
          <a:custGeom>
            <a:rect b="b" l="l" r="r" t="t"/>
            <a:pathLst>
              <a:path extrusionOk="0" h="1743" w="1345">
                <a:moveTo>
                  <a:pt x="562" y="1"/>
                </a:moveTo>
                <a:cubicBezTo>
                  <a:pt x="484" y="1"/>
                  <a:pt x="514" y="767"/>
                  <a:pt x="514" y="767"/>
                </a:cubicBezTo>
                <a:cubicBezTo>
                  <a:pt x="514" y="767"/>
                  <a:pt x="0" y="860"/>
                  <a:pt x="0" y="902"/>
                </a:cubicBezTo>
                <a:cubicBezTo>
                  <a:pt x="0" y="945"/>
                  <a:pt x="510" y="1004"/>
                  <a:pt x="510" y="1004"/>
                </a:cubicBezTo>
                <a:cubicBezTo>
                  <a:pt x="510" y="1004"/>
                  <a:pt x="619" y="1742"/>
                  <a:pt x="674" y="1742"/>
                </a:cubicBezTo>
                <a:cubicBezTo>
                  <a:pt x="674" y="1742"/>
                  <a:pt x="674" y="1742"/>
                  <a:pt x="674" y="1742"/>
                </a:cubicBezTo>
                <a:cubicBezTo>
                  <a:pt x="730" y="1737"/>
                  <a:pt x="785" y="1033"/>
                  <a:pt x="785" y="1033"/>
                </a:cubicBezTo>
                <a:cubicBezTo>
                  <a:pt x="785" y="1033"/>
                  <a:pt x="1345" y="942"/>
                  <a:pt x="1336" y="872"/>
                </a:cubicBezTo>
                <a:cubicBezTo>
                  <a:pt x="1328" y="801"/>
                  <a:pt x="785" y="729"/>
                  <a:pt x="785" y="729"/>
                </a:cubicBezTo>
                <a:cubicBezTo>
                  <a:pt x="785" y="729"/>
                  <a:pt x="629" y="2"/>
                  <a:pt x="563" y="1"/>
                </a:cubicBezTo>
                <a:cubicBezTo>
                  <a:pt x="563" y="1"/>
                  <a:pt x="563" y="1"/>
                  <a:pt x="5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15"/>
          <p:cNvSpPr/>
          <p:nvPr/>
        </p:nvSpPr>
        <p:spPr>
          <a:xfrm>
            <a:off x="1132912" y="4387768"/>
            <a:ext cx="239594" cy="310537"/>
          </a:xfrm>
          <a:custGeom>
            <a:rect b="b" l="l" r="r" t="t"/>
            <a:pathLst>
              <a:path extrusionOk="0" h="1125" w="868">
                <a:moveTo>
                  <a:pt x="364" y="1"/>
                </a:moveTo>
                <a:cubicBezTo>
                  <a:pt x="313" y="1"/>
                  <a:pt x="332" y="495"/>
                  <a:pt x="332" y="495"/>
                </a:cubicBezTo>
                <a:cubicBezTo>
                  <a:pt x="332" y="495"/>
                  <a:pt x="1" y="556"/>
                  <a:pt x="1" y="583"/>
                </a:cubicBezTo>
                <a:cubicBezTo>
                  <a:pt x="1" y="610"/>
                  <a:pt x="329" y="648"/>
                  <a:pt x="329" y="648"/>
                </a:cubicBezTo>
                <a:cubicBezTo>
                  <a:pt x="329" y="648"/>
                  <a:pt x="400" y="1125"/>
                  <a:pt x="436" y="1125"/>
                </a:cubicBezTo>
                <a:cubicBezTo>
                  <a:pt x="436" y="1125"/>
                  <a:pt x="436" y="1125"/>
                  <a:pt x="436" y="1125"/>
                </a:cubicBezTo>
                <a:cubicBezTo>
                  <a:pt x="472" y="1122"/>
                  <a:pt x="507" y="668"/>
                  <a:pt x="507" y="668"/>
                </a:cubicBezTo>
                <a:cubicBezTo>
                  <a:pt x="507" y="668"/>
                  <a:pt x="868" y="608"/>
                  <a:pt x="863" y="563"/>
                </a:cubicBezTo>
                <a:cubicBezTo>
                  <a:pt x="857" y="517"/>
                  <a:pt x="507" y="471"/>
                  <a:pt x="507" y="471"/>
                </a:cubicBezTo>
                <a:cubicBezTo>
                  <a:pt x="507" y="471"/>
                  <a:pt x="407" y="2"/>
                  <a:pt x="364" y="1"/>
                </a:cubicBezTo>
                <a:cubicBezTo>
                  <a:pt x="364" y="1"/>
                  <a:pt x="364" y="1"/>
                  <a:pt x="364"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15"/>
          <p:cNvSpPr/>
          <p:nvPr/>
        </p:nvSpPr>
        <p:spPr>
          <a:xfrm>
            <a:off x="1372494" y="508890"/>
            <a:ext cx="157917" cy="204671"/>
          </a:xfrm>
          <a:custGeom>
            <a:rect b="b" l="l" r="r" t="t"/>
            <a:pathLst>
              <a:path extrusionOk="0" h="1125" w="868">
                <a:moveTo>
                  <a:pt x="364" y="0"/>
                </a:moveTo>
                <a:cubicBezTo>
                  <a:pt x="313" y="0"/>
                  <a:pt x="332" y="495"/>
                  <a:pt x="332" y="495"/>
                </a:cubicBezTo>
                <a:cubicBezTo>
                  <a:pt x="332" y="495"/>
                  <a:pt x="1" y="555"/>
                  <a:pt x="1" y="582"/>
                </a:cubicBezTo>
                <a:cubicBezTo>
                  <a:pt x="1" y="609"/>
                  <a:pt x="329" y="648"/>
                  <a:pt x="329" y="648"/>
                </a:cubicBezTo>
                <a:cubicBezTo>
                  <a:pt x="329" y="648"/>
                  <a:pt x="400" y="1124"/>
                  <a:pt x="436" y="1124"/>
                </a:cubicBezTo>
                <a:cubicBezTo>
                  <a:pt x="436" y="1124"/>
                  <a:pt x="436" y="1124"/>
                  <a:pt x="436" y="1124"/>
                </a:cubicBezTo>
                <a:cubicBezTo>
                  <a:pt x="471" y="1122"/>
                  <a:pt x="507" y="667"/>
                  <a:pt x="507" y="667"/>
                </a:cubicBezTo>
                <a:cubicBezTo>
                  <a:pt x="507" y="667"/>
                  <a:pt x="868" y="608"/>
                  <a:pt x="862" y="562"/>
                </a:cubicBezTo>
                <a:cubicBezTo>
                  <a:pt x="857" y="517"/>
                  <a:pt x="507" y="471"/>
                  <a:pt x="507" y="471"/>
                </a:cubicBezTo>
                <a:cubicBezTo>
                  <a:pt x="507" y="471"/>
                  <a:pt x="406" y="2"/>
                  <a:pt x="364" y="0"/>
                </a:cubicBezTo>
                <a:cubicBezTo>
                  <a:pt x="364" y="0"/>
                  <a:pt x="364" y="0"/>
                  <a:pt x="364"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15"/>
          <p:cNvSpPr/>
          <p:nvPr/>
        </p:nvSpPr>
        <p:spPr>
          <a:xfrm>
            <a:off x="8504189" y="483612"/>
            <a:ext cx="197033" cy="255248"/>
          </a:xfrm>
          <a:custGeom>
            <a:rect b="b" l="l" r="r" t="t"/>
            <a:pathLst>
              <a:path extrusionOk="0" h="1403" w="1083">
                <a:moveTo>
                  <a:pt x="453" y="1"/>
                </a:moveTo>
                <a:cubicBezTo>
                  <a:pt x="390" y="1"/>
                  <a:pt x="413" y="617"/>
                  <a:pt x="413" y="617"/>
                </a:cubicBezTo>
                <a:cubicBezTo>
                  <a:pt x="413" y="617"/>
                  <a:pt x="1" y="692"/>
                  <a:pt x="1" y="727"/>
                </a:cubicBezTo>
                <a:cubicBezTo>
                  <a:pt x="1" y="761"/>
                  <a:pt x="411" y="809"/>
                  <a:pt x="411" y="809"/>
                </a:cubicBezTo>
                <a:cubicBezTo>
                  <a:pt x="411" y="809"/>
                  <a:pt x="499" y="1402"/>
                  <a:pt x="543" y="1402"/>
                </a:cubicBezTo>
                <a:cubicBezTo>
                  <a:pt x="543" y="1402"/>
                  <a:pt x="543" y="1402"/>
                  <a:pt x="543" y="1402"/>
                </a:cubicBezTo>
                <a:cubicBezTo>
                  <a:pt x="588" y="1398"/>
                  <a:pt x="632" y="832"/>
                  <a:pt x="632" y="832"/>
                </a:cubicBezTo>
                <a:cubicBezTo>
                  <a:pt x="632" y="832"/>
                  <a:pt x="1083" y="759"/>
                  <a:pt x="1076" y="702"/>
                </a:cubicBezTo>
                <a:cubicBezTo>
                  <a:pt x="1068" y="644"/>
                  <a:pt x="632" y="587"/>
                  <a:pt x="632" y="587"/>
                </a:cubicBezTo>
                <a:cubicBezTo>
                  <a:pt x="632" y="587"/>
                  <a:pt x="507" y="2"/>
                  <a:pt x="453" y="1"/>
                </a:cubicBezTo>
                <a:cubicBezTo>
                  <a:pt x="453" y="1"/>
                  <a:pt x="453" y="1"/>
                  <a:pt x="45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15"/>
          <p:cNvSpPr/>
          <p:nvPr/>
        </p:nvSpPr>
        <p:spPr>
          <a:xfrm>
            <a:off x="7790098" y="521006"/>
            <a:ext cx="192950" cy="249868"/>
          </a:xfrm>
          <a:custGeom>
            <a:rect b="b" l="l" r="r" t="t"/>
            <a:pathLst>
              <a:path extrusionOk="0" h="908" w="701">
                <a:moveTo>
                  <a:pt x="293" y="0"/>
                </a:moveTo>
                <a:cubicBezTo>
                  <a:pt x="252" y="0"/>
                  <a:pt x="268" y="400"/>
                  <a:pt x="268" y="400"/>
                </a:cubicBezTo>
                <a:cubicBezTo>
                  <a:pt x="268" y="400"/>
                  <a:pt x="0" y="447"/>
                  <a:pt x="0" y="470"/>
                </a:cubicBezTo>
                <a:cubicBezTo>
                  <a:pt x="0" y="492"/>
                  <a:pt x="266" y="523"/>
                  <a:pt x="266" y="523"/>
                </a:cubicBezTo>
                <a:cubicBezTo>
                  <a:pt x="266" y="523"/>
                  <a:pt x="322" y="907"/>
                  <a:pt x="352" y="907"/>
                </a:cubicBezTo>
                <a:cubicBezTo>
                  <a:pt x="352" y="907"/>
                  <a:pt x="352" y="907"/>
                  <a:pt x="352" y="907"/>
                </a:cubicBezTo>
                <a:cubicBezTo>
                  <a:pt x="381" y="905"/>
                  <a:pt x="409" y="539"/>
                  <a:pt x="409" y="539"/>
                </a:cubicBezTo>
                <a:cubicBezTo>
                  <a:pt x="409" y="539"/>
                  <a:pt x="700" y="491"/>
                  <a:pt x="697" y="454"/>
                </a:cubicBezTo>
                <a:cubicBezTo>
                  <a:pt x="691" y="418"/>
                  <a:pt x="409" y="379"/>
                  <a:pt x="409" y="379"/>
                </a:cubicBezTo>
                <a:cubicBezTo>
                  <a:pt x="409" y="379"/>
                  <a:pt x="328" y="2"/>
                  <a:pt x="29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53" name="Shape 153"/>
        <p:cNvGrpSpPr/>
        <p:nvPr/>
      </p:nvGrpSpPr>
      <p:grpSpPr>
        <a:xfrm>
          <a:off x="0" y="0"/>
          <a:ext cx="0" cy="0"/>
          <a:chOff x="0" y="0"/>
          <a:chExt cx="0" cy="0"/>
        </a:xfrm>
      </p:grpSpPr>
      <p:sp>
        <p:nvSpPr>
          <p:cNvPr id="154" name="Google Shape;154;p16"/>
          <p:cNvSpPr/>
          <p:nvPr/>
        </p:nvSpPr>
        <p:spPr>
          <a:xfrm>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16"/>
          <p:cNvSpPr txBox="1"/>
          <p:nvPr>
            <p:ph type="title"/>
          </p:nvPr>
        </p:nvSpPr>
        <p:spPr>
          <a:xfrm>
            <a:off x="948600" y="1510800"/>
            <a:ext cx="3233100" cy="1188000"/>
          </a:xfrm>
          <a:prstGeom prst="rect">
            <a:avLst/>
          </a:prstGeom>
        </p:spPr>
        <p:txBody>
          <a:bodyPr anchorCtr="0" anchor="b"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56" name="Google Shape;156;p16"/>
          <p:cNvSpPr txBox="1"/>
          <p:nvPr>
            <p:ph idx="1" type="subTitle"/>
          </p:nvPr>
        </p:nvSpPr>
        <p:spPr>
          <a:xfrm>
            <a:off x="948600" y="2644896"/>
            <a:ext cx="3233100" cy="8052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57" name="Google Shape;157;p16"/>
          <p:cNvSpPr/>
          <p:nvPr/>
        </p:nvSpPr>
        <p:spPr>
          <a:xfrm rot="-5400000">
            <a:off x="8510735" y="1491091"/>
            <a:ext cx="133476" cy="172899"/>
          </a:xfrm>
          <a:custGeom>
            <a:rect b="b" l="l" r="r" t="t"/>
            <a:pathLst>
              <a:path extrusionOk="0" h="908" w="701">
                <a:moveTo>
                  <a:pt x="293" y="1"/>
                </a:moveTo>
                <a:cubicBezTo>
                  <a:pt x="252" y="1"/>
                  <a:pt x="267" y="399"/>
                  <a:pt x="267" y="399"/>
                </a:cubicBezTo>
                <a:cubicBezTo>
                  <a:pt x="267" y="399"/>
                  <a:pt x="0" y="448"/>
                  <a:pt x="0" y="470"/>
                </a:cubicBezTo>
                <a:cubicBezTo>
                  <a:pt x="0" y="493"/>
                  <a:pt x="265" y="524"/>
                  <a:pt x="265" y="524"/>
                </a:cubicBezTo>
                <a:cubicBezTo>
                  <a:pt x="265" y="524"/>
                  <a:pt x="322" y="908"/>
                  <a:pt x="351" y="908"/>
                </a:cubicBezTo>
                <a:cubicBezTo>
                  <a:pt x="351" y="908"/>
                  <a:pt x="351" y="908"/>
                  <a:pt x="351" y="908"/>
                </a:cubicBezTo>
                <a:cubicBezTo>
                  <a:pt x="380" y="905"/>
                  <a:pt x="409" y="539"/>
                  <a:pt x="409" y="539"/>
                </a:cubicBezTo>
                <a:cubicBezTo>
                  <a:pt x="409" y="539"/>
                  <a:pt x="700" y="491"/>
                  <a:pt x="695" y="454"/>
                </a:cubicBezTo>
                <a:cubicBezTo>
                  <a:pt x="691" y="417"/>
                  <a:pt x="409" y="380"/>
                  <a:pt x="409" y="380"/>
                </a:cubicBezTo>
                <a:cubicBezTo>
                  <a:pt x="409" y="380"/>
                  <a:pt x="328" y="2"/>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16"/>
          <p:cNvSpPr/>
          <p:nvPr/>
        </p:nvSpPr>
        <p:spPr>
          <a:xfrm rot="-5400000">
            <a:off x="497614" y="4271040"/>
            <a:ext cx="98364" cy="127399"/>
          </a:xfrm>
          <a:custGeom>
            <a:rect b="b" l="l" r="r" t="t"/>
            <a:pathLst>
              <a:path extrusionOk="0" h="908" w="701">
                <a:moveTo>
                  <a:pt x="293" y="0"/>
                </a:moveTo>
                <a:cubicBezTo>
                  <a:pt x="252" y="0"/>
                  <a:pt x="268" y="400"/>
                  <a:pt x="268" y="400"/>
                </a:cubicBezTo>
                <a:cubicBezTo>
                  <a:pt x="268" y="400"/>
                  <a:pt x="0" y="447"/>
                  <a:pt x="0" y="470"/>
                </a:cubicBezTo>
                <a:cubicBezTo>
                  <a:pt x="0" y="492"/>
                  <a:pt x="266" y="523"/>
                  <a:pt x="266" y="523"/>
                </a:cubicBezTo>
                <a:cubicBezTo>
                  <a:pt x="266" y="523"/>
                  <a:pt x="322" y="907"/>
                  <a:pt x="352" y="907"/>
                </a:cubicBezTo>
                <a:cubicBezTo>
                  <a:pt x="352" y="907"/>
                  <a:pt x="352" y="907"/>
                  <a:pt x="352" y="907"/>
                </a:cubicBezTo>
                <a:cubicBezTo>
                  <a:pt x="381" y="905"/>
                  <a:pt x="409" y="539"/>
                  <a:pt x="409" y="539"/>
                </a:cubicBezTo>
                <a:cubicBezTo>
                  <a:pt x="409" y="539"/>
                  <a:pt x="700" y="491"/>
                  <a:pt x="697" y="454"/>
                </a:cubicBezTo>
                <a:cubicBezTo>
                  <a:pt x="691" y="418"/>
                  <a:pt x="409" y="379"/>
                  <a:pt x="409" y="379"/>
                </a:cubicBezTo>
                <a:cubicBezTo>
                  <a:pt x="409" y="379"/>
                  <a:pt x="328" y="2"/>
                  <a:pt x="293"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16"/>
          <p:cNvSpPr/>
          <p:nvPr/>
        </p:nvSpPr>
        <p:spPr>
          <a:xfrm rot="-5400000">
            <a:off x="470815" y="3374008"/>
            <a:ext cx="151967" cy="196851"/>
          </a:xfrm>
          <a:custGeom>
            <a:rect b="b" l="l" r="r" t="t"/>
            <a:pathLst>
              <a:path extrusionOk="0" h="1403" w="1083">
                <a:moveTo>
                  <a:pt x="453" y="1"/>
                </a:moveTo>
                <a:cubicBezTo>
                  <a:pt x="390" y="1"/>
                  <a:pt x="413" y="617"/>
                  <a:pt x="413" y="617"/>
                </a:cubicBezTo>
                <a:cubicBezTo>
                  <a:pt x="413" y="617"/>
                  <a:pt x="1" y="692"/>
                  <a:pt x="1" y="727"/>
                </a:cubicBezTo>
                <a:cubicBezTo>
                  <a:pt x="1" y="761"/>
                  <a:pt x="411" y="809"/>
                  <a:pt x="411" y="809"/>
                </a:cubicBezTo>
                <a:cubicBezTo>
                  <a:pt x="411" y="809"/>
                  <a:pt x="499" y="1402"/>
                  <a:pt x="543" y="1402"/>
                </a:cubicBezTo>
                <a:cubicBezTo>
                  <a:pt x="543" y="1402"/>
                  <a:pt x="543" y="1402"/>
                  <a:pt x="543" y="1402"/>
                </a:cubicBezTo>
                <a:cubicBezTo>
                  <a:pt x="588" y="1398"/>
                  <a:pt x="632" y="832"/>
                  <a:pt x="632" y="832"/>
                </a:cubicBezTo>
                <a:cubicBezTo>
                  <a:pt x="632" y="832"/>
                  <a:pt x="1083" y="759"/>
                  <a:pt x="1076" y="702"/>
                </a:cubicBezTo>
                <a:cubicBezTo>
                  <a:pt x="1068" y="644"/>
                  <a:pt x="632" y="587"/>
                  <a:pt x="632" y="587"/>
                </a:cubicBezTo>
                <a:cubicBezTo>
                  <a:pt x="632" y="587"/>
                  <a:pt x="507" y="2"/>
                  <a:pt x="453" y="1"/>
                </a:cubicBezTo>
                <a:cubicBezTo>
                  <a:pt x="453" y="1"/>
                  <a:pt x="453" y="1"/>
                  <a:pt x="45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 name="Google Shape;160;p16"/>
          <p:cNvSpPr/>
          <p:nvPr/>
        </p:nvSpPr>
        <p:spPr>
          <a:xfrm>
            <a:off x="2844954" y="312545"/>
            <a:ext cx="130062" cy="128840"/>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3" y="360"/>
                  <a:pt x="170" y="367"/>
                  <a:pt x="174" y="374"/>
                </a:cubicBezTo>
                <a:lnTo>
                  <a:pt x="254" y="519"/>
                </a:lnTo>
                <a:cubicBezTo>
                  <a:pt x="256" y="524"/>
                  <a:pt x="261" y="526"/>
                  <a:pt x="266" y="526"/>
                </a:cubicBezTo>
                <a:cubicBezTo>
                  <a:pt x="271" y="526"/>
                  <a:pt x="276" y="524"/>
                  <a:pt x="278" y="519"/>
                </a:cubicBezTo>
                <a:lnTo>
                  <a:pt x="358" y="374"/>
                </a:lnTo>
                <a:cubicBezTo>
                  <a:pt x="362" y="367"/>
                  <a:pt x="368" y="360"/>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1" name="Google Shape;161;p16"/>
          <p:cNvSpPr/>
          <p:nvPr/>
        </p:nvSpPr>
        <p:spPr>
          <a:xfrm>
            <a:off x="1036066" y="271967"/>
            <a:ext cx="273570" cy="27088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62" name="Shape 162"/>
        <p:cNvGrpSpPr/>
        <p:nvPr/>
      </p:nvGrpSpPr>
      <p:grpSpPr>
        <a:xfrm>
          <a:off x="0" y="0"/>
          <a:ext cx="0" cy="0"/>
          <a:chOff x="0" y="0"/>
          <a:chExt cx="0" cy="0"/>
        </a:xfrm>
      </p:grpSpPr>
      <p:sp>
        <p:nvSpPr>
          <p:cNvPr id="163" name="Google Shape;163;p17"/>
          <p:cNvSpPr/>
          <p:nvPr/>
        </p:nvSpPr>
        <p:spPr>
          <a:xfrm rot="10800000">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7"/>
          <p:cNvSpPr txBox="1"/>
          <p:nvPr>
            <p:ph type="title"/>
          </p:nvPr>
        </p:nvSpPr>
        <p:spPr>
          <a:xfrm>
            <a:off x="5048150" y="1510800"/>
            <a:ext cx="3135900" cy="1188300"/>
          </a:xfrm>
          <a:prstGeom prst="rect">
            <a:avLst/>
          </a:prstGeom>
        </p:spPr>
        <p:txBody>
          <a:bodyPr anchorCtr="0" anchor="b" bIns="91425" lIns="91425" spcFirstLastPara="1" rIns="91425" wrap="square" tIns="91425">
            <a:noAutofit/>
          </a:bodyPr>
          <a:lstStyle>
            <a:lvl1pPr lvl="0" rtl="0" algn="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65" name="Google Shape;165;p17"/>
          <p:cNvSpPr txBox="1"/>
          <p:nvPr>
            <p:ph idx="1" type="subTitle"/>
          </p:nvPr>
        </p:nvSpPr>
        <p:spPr>
          <a:xfrm>
            <a:off x="5048300" y="2639351"/>
            <a:ext cx="3135900" cy="792300"/>
          </a:xfrm>
          <a:prstGeom prst="rect">
            <a:avLst/>
          </a:prstGeom>
        </p:spPr>
        <p:txBody>
          <a:bodyPr anchorCtr="0" anchor="t" bIns="91425" lIns="91425" spcFirstLastPara="1" rIns="91425" wrap="square" tIns="91425">
            <a:noAutofit/>
          </a:bodyPr>
          <a:lstStyle>
            <a:lvl1pPr lvl="0" rtl="0" algn="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166" name="Google Shape;166;p17"/>
          <p:cNvSpPr/>
          <p:nvPr/>
        </p:nvSpPr>
        <p:spPr>
          <a:xfrm>
            <a:off x="8430772" y="3490975"/>
            <a:ext cx="194096" cy="192360"/>
          </a:xfrm>
          <a:custGeom>
            <a:rect b="b" l="l" r="r" t="t"/>
            <a:pathLst>
              <a:path extrusionOk="0" h="1108" w="1118">
                <a:moveTo>
                  <a:pt x="559" y="0"/>
                </a:moveTo>
                <a:cubicBezTo>
                  <a:pt x="549" y="0"/>
                  <a:pt x="539" y="5"/>
                  <a:pt x="533" y="16"/>
                </a:cubicBezTo>
                <a:lnTo>
                  <a:pt x="366" y="320"/>
                </a:lnTo>
                <a:cubicBezTo>
                  <a:pt x="357" y="337"/>
                  <a:pt x="343" y="351"/>
                  <a:pt x="326" y="361"/>
                </a:cubicBezTo>
                <a:lnTo>
                  <a:pt x="21" y="528"/>
                </a:lnTo>
                <a:cubicBezTo>
                  <a:pt x="0" y="539"/>
                  <a:pt x="0" y="568"/>
                  <a:pt x="21" y="580"/>
                </a:cubicBezTo>
                <a:lnTo>
                  <a:pt x="326" y="747"/>
                </a:lnTo>
                <a:cubicBezTo>
                  <a:pt x="343" y="756"/>
                  <a:pt x="357" y="770"/>
                  <a:pt x="366" y="786"/>
                </a:cubicBezTo>
                <a:lnTo>
                  <a:pt x="533" y="1092"/>
                </a:lnTo>
                <a:cubicBezTo>
                  <a:pt x="539" y="1102"/>
                  <a:pt x="549" y="1108"/>
                  <a:pt x="559" y="1108"/>
                </a:cubicBezTo>
                <a:cubicBezTo>
                  <a:pt x="570" y="1108"/>
                  <a:pt x="579" y="1102"/>
                  <a:pt x="585" y="1092"/>
                </a:cubicBezTo>
                <a:lnTo>
                  <a:pt x="752" y="786"/>
                </a:lnTo>
                <a:cubicBezTo>
                  <a:pt x="761" y="770"/>
                  <a:pt x="775" y="756"/>
                  <a:pt x="793" y="747"/>
                </a:cubicBezTo>
                <a:lnTo>
                  <a:pt x="1097" y="580"/>
                </a:lnTo>
                <a:cubicBezTo>
                  <a:pt x="1118" y="568"/>
                  <a:pt x="1118" y="539"/>
                  <a:pt x="1097" y="528"/>
                </a:cubicBezTo>
                <a:lnTo>
                  <a:pt x="793" y="361"/>
                </a:lnTo>
                <a:cubicBezTo>
                  <a:pt x="775" y="351"/>
                  <a:pt x="762" y="337"/>
                  <a:pt x="752" y="320"/>
                </a:cubicBezTo>
                <a:lnTo>
                  <a:pt x="585" y="16"/>
                </a:lnTo>
                <a:cubicBezTo>
                  <a:pt x="579" y="5"/>
                  <a:pt x="57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17"/>
          <p:cNvSpPr/>
          <p:nvPr/>
        </p:nvSpPr>
        <p:spPr>
          <a:xfrm rot="-2700000">
            <a:off x="7612446" y="338219"/>
            <a:ext cx="272045" cy="293052"/>
          </a:xfrm>
          <a:custGeom>
            <a:rect b="b" l="l" r="r" t="t"/>
            <a:pathLst>
              <a:path extrusionOk="0" h="1688" w="1567">
                <a:moveTo>
                  <a:pt x="1528" y="0"/>
                </a:moveTo>
                <a:cubicBezTo>
                  <a:pt x="1523" y="0"/>
                  <a:pt x="1519" y="1"/>
                  <a:pt x="1514" y="4"/>
                </a:cubicBezTo>
                <a:lnTo>
                  <a:pt x="289" y="677"/>
                </a:lnTo>
                <a:cubicBezTo>
                  <a:pt x="271" y="686"/>
                  <a:pt x="268" y="711"/>
                  <a:pt x="285" y="724"/>
                </a:cubicBezTo>
                <a:lnTo>
                  <a:pt x="678" y="1029"/>
                </a:lnTo>
                <a:cubicBezTo>
                  <a:pt x="692" y="1040"/>
                  <a:pt x="692" y="1062"/>
                  <a:pt x="679" y="1074"/>
                </a:cubicBezTo>
                <a:lnTo>
                  <a:pt x="22" y="1637"/>
                </a:lnTo>
                <a:cubicBezTo>
                  <a:pt x="0" y="1655"/>
                  <a:pt x="15" y="1687"/>
                  <a:pt x="39" y="1687"/>
                </a:cubicBezTo>
                <a:cubicBezTo>
                  <a:pt x="42" y="1687"/>
                  <a:pt x="46" y="1686"/>
                  <a:pt x="50" y="1685"/>
                </a:cubicBezTo>
                <a:lnTo>
                  <a:pt x="50" y="1686"/>
                </a:lnTo>
                <a:lnTo>
                  <a:pt x="1533" y="1135"/>
                </a:lnTo>
                <a:cubicBezTo>
                  <a:pt x="1554" y="1127"/>
                  <a:pt x="1559" y="1101"/>
                  <a:pt x="1544" y="1086"/>
                </a:cubicBezTo>
                <a:lnTo>
                  <a:pt x="1106" y="693"/>
                </a:lnTo>
                <a:cubicBezTo>
                  <a:pt x="1094" y="684"/>
                  <a:pt x="1093" y="668"/>
                  <a:pt x="1102" y="655"/>
                </a:cubicBezTo>
                <a:lnTo>
                  <a:pt x="1551" y="46"/>
                </a:lnTo>
                <a:cubicBezTo>
                  <a:pt x="1566" y="26"/>
                  <a:pt x="1549" y="0"/>
                  <a:pt x="152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17"/>
          <p:cNvSpPr/>
          <p:nvPr/>
        </p:nvSpPr>
        <p:spPr>
          <a:xfrm>
            <a:off x="2037619" y="4752515"/>
            <a:ext cx="92361" cy="91492"/>
          </a:xfrm>
          <a:custGeom>
            <a:rect b="b" l="l" r="r" t="t"/>
            <a:pathLst>
              <a:path extrusionOk="0" h="527" w="532">
                <a:moveTo>
                  <a:pt x="266" y="1"/>
                </a:moveTo>
                <a:cubicBezTo>
                  <a:pt x="261" y="1"/>
                  <a:pt x="257" y="3"/>
                  <a:pt x="254" y="7"/>
                </a:cubicBezTo>
                <a:lnTo>
                  <a:pt x="174" y="153"/>
                </a:lnTo>
                <a:cubicBezTo>
                  <a:pt x="169" y="160"/>
                  <a:pt x="163" y="168"/>
                  <a:pt x="155" y="172"/>
                </a:cubicBezTo>
                <a:lnTo>
                  <a:pt x="10" y="252"/>
                </a:lnTo>
                <a:cubicBezTo>
                  <a:pt x="1" y="257"/>
                  <a:pt x="1" y="271"/>
                  <a:pt x="10" y="276"/>
                </a:cubicBezTo>
                <a:lnTo>
                  <a:pt x="155" y="356"/>
                </a:lnTo>
                <a:cubicBezTo>
                  <a:pt x="163" y="359"/>
                  <a:pt x="169" y="366"/>
                  <a:pt x="174" y="375"/>
                </a:cubicBezTo>
                <a:lnTo>
                  <a:pt x="254" y="519"/>
                </a:lnTo>
                <a:cubicBezTo>
                  <a:pt x="257" y="524"/>
                  <a:pt x="261" y="526"/>
                  <a:pt x="266" y="526"/>
                </a:cubicBezTo>
                <a:cubicBezTo>
                  <a:pt x="271" y="526"/>
                  <a:pt x="276" y="524"/>
                  <a:pt x="278" y="519"/>
                </a:cubicBezTo>
                <a:lnTo>
                  <a:pt x="358" y="375"/>
                </a:lnTo>
                <a:cubicBezTo>
                  <a:pt x="362" y="366"/>
                  <a:pt x="368" y="359"/>
                  <a:pt x="377" y="356"/>
                </a:cubicBezTo>
                <a:lnTo>
                  <a:pt x="521" y="276"/>
                </a:lnTo>
                <a:cubicBezTo>
                  <a:pt x="532" y="271"/>
                  <a:pt x="532" y="257"/>
                  <a:pt x="521" y="252"/>
                </a:cubicBezTo>
                <a:lnTo>
                  <a:pt x="377" y="172"/>
                </a:lnTo>
                <a:cubicBezTo>
                  <a:pt x="368" y="168"/>
                  <a:pt x="362" y="160"/>
                  <a:pt x="358" y="153"/>
                </a:cubicBezTo>
                <a:lnTo>
                  <a:pt x="278" y="7"/>
                </a:lnTo>
                <a:cubicBezTo>
                  <a:pt x="276" y="3"/>
                  <a:pt x="271" y="1"/>
                  <a:pt x="2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TITLE_AND_TWO_COLUMNS_1">
    <p:spTree>
      <p:nvGrpSpPr>
        <p:cNvPr id="169" name="Shape 169"/>
        <p:cNvGrpSpPr/>
        <p:nvPr/>
      </p:nvGrpSpPr>
      <p:grpSpPr>
        <a:xfrm>
          <a:off x="0" y="0"/>
          <a:ext cx="0" cy="0"/>
          <a:chOff x="0" y="0"/>
          <a:chExt cx="0" cy="0"/>
        </a:xfrm>
      </p:grpSpPr>
      <p:sp>
        <p:nvSpPr>
          <p:cNvPr id="170" name="Google Shape;170;p18"/>
          <p:cNvSpPr/>
          <p:nvPr/>
        </p:nvSpPr>
        <p:spPr>
          <a:xfrm flipH="1" rot="10800000">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8"/>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72" name="Google Shape;172;p18"/>
          <p:cNvSpPr txBox="1"/>
          <p:nvPr>
            <p:ph idx="1" type="subTitle"/>
          </p:nvPr>
        </p:nvSpPr>
        <p:spPr>
          <a:xfrm>
            <a:off x="4797451" y="3357924"/>
            <a:ext cx="2727600" cy="72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3" name="Google Shape;173;p18"/>
          <p:cNvSpPr txBox="1"/>
          <p:nvPr>
            <p:ph idx="2" type="subTitle"/>
          </p:nvPr>
        </p:nvSpPr>
        <p:spPr>
          <a:xfrm>
            <a:off x="1618975" y="3357924"/>
            <a:ext cx="2727600" cy="7239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74" name="Google Shape;174;p18"/>
          <p:cNvSpPr txBox="1"/>
          <p:nvPr>
            <p:ph idx="3" type="subTitle"/>
          </p:nvPr>
        </p:nvSpPr>
        <p:spPr>
          <a:xfrm>
            <a:off x="1618963" y="2834575"/>
            <a:ext cx="2727600" cy="558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175" name="Google Shape;175;p18"/>
          <p:cNvSpPr txBox="1"/>
          <p:nvPr>
            <p:ph idx="4" type="subTitle"/>
          </p:nvPr>
        </p:nvSpPr>
        <p:spPr>
          <a:xfrm>
            <a:off x="4797441" y="2834575"/>
            <a:ext cx="2727600" cy="5589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176" name="Google Shape;176;p18"/>
          <p:cNvSpPr/>
          <p:nvPr/>
        </p:nvSpPr>
        <p:spPr>
          <a:xfrm>
            <a:off x="443769" y="262163"/>
            <a:ext cx="81020" cy="80258"/>
          </a:xfrm>
          <a:custGeom>
            <a:rect b="b" l="l" r="r" t="t"/>
            <a:pathLst>
              <a:path extrusionOk="0" h="526" w="531">
                <a:moveTo>
                  <a:pt x="266" y="0"/>
                </a:moveTo>
                <a:cubicBezTo>
                  <a:pt x="261" y="0"/>
                  <a:pt x="256" y="3"/>
                  <a:pt x="253" y="8"/>
                </a:cubicBezTo>
                <a:lnTo>
                  <a:pt x="174" y="152"/>
                </a:lnTo>
                <a:cubicBezTo>
                  <a:pt x="170" y="161"/>
                  <a:pt x="163" y="167"/>
                  <a:pt x="154" y="171"/>
                </a:cubicBezTo>
                <a:lnTo>
                  <a:pt x="11" y="251"/>
                </a:lnTo>
                <a:cubicBezTo>
                  <a:pt x="0" y="256"/>
                  <a:pt x="0" y="270"/>
                  <a:pt x="11" y="275"/>
                </a:cubicBezTo>
                <a:lnTo>
                  <a:pt x="154" y="355"/>
                </a:lnTo>
                <a:cubicBezTo>
                  <a:pt x="163" y="359"/>
                  <a:pt x="170" y="366"/>
                  <a:pt x="174" y="374"/>
                </a:cubicBezTo>
                <a:lnTo>
                  <a:pt x="253" y="519"/>
                </a:lnTo>
                <a:cubicBezTo>
                  <a:pt x="256" y="524"/>
                  <a:pt x="261" y="526"/>
                  <a:pt x="266" y="526"/>
                </a:cubicBezTo>
                <a:cubicBezTo>
                  <a:pt x="270" y="526"/>
                  <a:pt x="275" y="524"/>
                  <a:pt x="278" y="519"/>
                </a:cubicBezTo>
                <a:lnTo>
                  <a:pt x="357" y="374"/>
                </a:lnTo>
                <a:cubicBezTo>
                  <a:pt x="363" y="366"/>
                  <a:pt x="369" y="359"/>
                  <a:pt x="377" y="355"/>
                </a:cubicBezTo>
                <a:lnTo>
                  <a:pt x="522" y="275"/>
                </a:lnTo>
                <a:cubicBezTo>
                  <a:pt x="531" y="270"/>
                  <a:pt x="531" y="256"/>
                  <a:pt x="522" y="251"/>
                </a:cubicBezTo>
                <a:lnTo>
                  <a:pt x="377" y="171"/>
                </a:lnTo>
                <a:cubicBezTo>
                  <a:pt x="369" y="167"/>
                  <a:pt x="363" y="161"/>
                  <a:pt x="357" y="152"/>
                </a:cubicBezTo>
                <a:lnTo>
                  <a:pt x="278" y="8"/>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18"/>
          <p:cNvSpPr/>
          <p:nvPr/>
        </p:nvSpPr>
        <p:spPr>
          <a:xfrm>
            <a:off x="8677694" y="342429"/>
            <a:ext cx="170584" cy="169214"/>
          </a:xfrm>
          <a:custGeom>
            <a:rect b="b" l="l" r="r" t="t"/>
            <a:pathLst>
              <a:path extrusionOk="0" h="1109" w="1118">
                <a:moveTo>
                  <a:pt x="559" y="1"/>
                </a:moveTo>
                <a:cubicBezTo>
                  <a:pt x="549" y="1"/>
                  <a:pt x="538" y="6"/>
                  <a:pt x="533" y="16"/>
                </a:cubicBezTo>
                <a:lnTo>
                  <a:pt x="367" y="321"/>
                </a:lnTo>
                <a:cubicBezTo>
                  <a:pt x="357" y="337"/>
                  <a:pt x="342" y="352"/>
                  <a:pt x="326" y="362"/>
                </a:cubicBezTo>
                <a:lnTo>
                  <a:pt x="20" y="529"/>
                </a:lnTo>
                <a:cubicBezTo>
                  <a:pt x="1" y="539"/>
                  <a:pt x="1" y="569"/>
                  <a:pt x="20" y="580"/>
                </a:cubicBezTo>
                <a:lnTo>
                  <a:pt x="326" y="747"/>
                </a:lnTo>
                <a:cubicBezTo>
                  <a:pt x="342" y="756"/>
                  <a:pt x="357" y="770"/>
                  <a:pt x="367" y="787"/>
                </a:cubicBezTo>
                <a:lnTo>
                  <a:pt x="533" y="1093"/>
                </a:lnTo>
                <a:cubicBezTo>
                  <a:pt x="538" y="1103"/>
                  <a:pt x="549" y="1108"/>
                  <a:pt x="559" y="1108"/>
                </a:cubicBezTo>
                <a:cubicBezTo>
                  <a:pt x="569" y="1108"/>
                  <a:pt x="579" y="1103"/>
                  <a:pt x="585" y="1093"/>
                </a:cubicBezTo>
                <a:lnTo>
                  <a:pt x="751" y="787"/>
                </a:lnTo>
                <a:cubicBezTo>
                  <a:pt x="761" y="770"/>
                  <a:pt x="775" y="756"/>
                  <a:pt x="792" y="747"/>
                </a:cubicBezTo>
                <a:lnTo>
                  <a:pt x="1098" y="580"/>
                </a:lnTo>
                <a:cubicBezTo>
                  <a:pt x="1117" y="569"/>
                  <a:pt x="1117" y="539"/>
                  <a:pt x="1098" y="529"/>
                </a:cubicBezTo>
                <a:lnTo>
                  <a:pt x="792" y="362"/>
                </a:lnTo>
                <a:cubicBezTo>
                  <a:pt x="775" y="352"/>
                  <a:pt x="761" y="337"/>
                  <a:pt x="751" y="321"/>
                </a:cubicBezTo>
                <a:lnTo>
                  <a:pt x="585" y="16"/>
                </a:lnTo>
                <a:cubicBezTo>
                  <a:pt x="579" y="6"/>
                  <a:pt x="569" y="1"/>
                  <a:pt x="55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18"/>
          <p:cNvSpPr/>
          <p:nvPr/>
        </p:nvSpPr>
        <p:spPr>
          <a:xfrm>
            <a:off x="250095" y="2330136"/>
            <a:ext cx="170737" cy="16906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18"/>
          <p:cNvSpPr/>
          <p:nvPr/>
        </p:nvSpPr>
        <p:spPr>
          <a:xfrm rot="-6926965">
            <a:off x="2342277" y="4353621"/>
            <a:ext cx="348780" cy="430136"/>
          </a:xfrm>
          <a:custGeom>
            <a:rect b="b" l="l" r="r" t="t"/>
            <a:pathLst>
              <a:path extrusionOk="0" h="2819" w="2286">
                <a:moveTo>
                  <a:pt x="186" y="1"/>
                </a:moveTo>
                <a:cubicBezTo>
                  <a:pt x="166" y="1"/>
                  <a:pt x="149" y="23"/>
                  <a:pt x="161" y="44"/>
                </a:cubicBezTo>
                <a:lnTo>
                  <a:pt x="770" y="1090"/>
                </a:lnTo>
                <a:cubicBezTo>
                  <a:pt x="778" y="1103"/>
                  <a:pt x="774" y="1118"/>
                  <a:pt x="763" y="1127"/>
                </a:cubicBezTo>
                <a:lnTo>
                  <a:pt x="19" y="1662"/>
                </a:lnTo>
                <a:cubicBezTo>
                  <a:pt x="1" y="1675"/>
                  <a:pt x="3" y="1702"/>
                  <a:pt x="23" y="1711"/>
                </a:cubicBezTo>
                <a:lnTo>
                  <a:pt x="2233" y="2815"/>
                </a:lnTo>
                <a:cubicBezTo>
                  <a:pt x="2238" y="2817"/>
                  <a:pt x="2242" y="2818"/>
                  <a:pt x="2246" y="2818"/>
                </a:cubicBezTo>
                <a:cubicBezTo>
                  <a:pt x="2269" y="2818"/>
                  <a:pt x="2285" y="2790"/>
                  <a:pt x="2267" y="2770"/>
                </a:cubicBezTo>
                <a:lnTo>
                  <a:pt x="1314" y="1755"/>
                </a:lnTo>
                <a:cubicBezTo>
                  <a:pt x="1301" y="1743"/>
                  <a:pt x="1305" y="1721"/>
                  <a:pt x="1320" y="1712"/>
                </a:cubicBezTo>
                <a:lnTo>
                  <a:pt x="1987" y="1301"/>
                </a:lnTo>
                <a:cubicBezTo>
                  <a:pt x="2003" y="1289"/>
                  <a:pt x="2005" y="1265"/>
                  <a:pt x="1988" y="1252"/>
                </a:cubicBezTo>
                <a:lnTo>
                  <a:pt x="202" y="6"/>
                </a:lnTo>
                <a:cubicBezTo>
                  <a:pt x="197" y="2"/>
                  <a:pt x="192" y="1"/>
                  <a:pt x="1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8"/>
          <p:cNvSpPr/>
          <p:nvPr/>
        </p:nvSpPr>
        <p:spPr>
          <a:xfrm>
            <a:off x="443769" y="262163"/>
            <a:ext cx="81020" cy="80258"/>
          </a:xfrm>
          <a:custGeom>
            <a:rect b="b" l="l" r="r" t="t"/>
            <a:pathLst>
              <a:path extrusionOk="0" h="526" w="531">
                <a:moveTo>
                  <a:pt x="266" y="0"/>
                </a:moveTo>
                <a:cubicBezTo>
                  <a:pt x="261" y="0"/>
                  <a:pt x="256" y="3"/>
                  <a:pt x="253" y="8"/>
                </a:cubicBezTo>
                <a:lnTo>
                  <a:pt x="174" y="152"/>
                </a:lnTo>
                <a:cubicBezTo>
                  <a:pt x="170" y="161"/>
                  <a:pt x="163" y="167"/>
                  <a:pt x="154" y="171"/>
                </a:cubicBezTo>
                <a:lnTo>
                  <a:pt x="11" y="251"/>
                </a:lnTo>
                <a:cubicBezTo>
                  <a:pt x="0" y="256"/>
                  <a:pt x="0" y="270"/>
                  <a:pt x="11" y="275"/>
                </a:cubicBezTo>
                <a:lnTo>
                  <a:pt x="154" y="355"/>
                </a:lnTo>
                <a:cubicBezTo>
                  <a:pt x="163" y="359"/>
                  <a:pt x="170" y="366"/>
                  <a:pt x="174" y="374"/>
                </a:cubicBezTo>
                <a:lnTo>
                  <a:pt x="253" y="519"/>
                </a:lnTo>
                <a:cubicBezTo>
                  <a:pt x="256" y="524"/>
                  <a:pt x="261" y="526"/>
                  <a:pt x="266" y="526"/>
                </a:cubicBezTo>
                <a:cubicBezTo>
                  <a:pt x="270" y="526"/>
                  <a:pt x="275" y="524"/>
                  <a:pt x="278" y="519"/>
                </a:cubicBezTo>
                <a:lnTo>
                  <a:pt x="357" y="374"/>
                </a:lnTo>
                <a:cubicBezTo>
                  <a:pt x="363" y="366"/>
                  <a:pt x="369" y="359"/>
                  <a:pt x="377" y="355"/>
                </a:cubicBezTo>
                <a:lnTo>
                  <a:pt x="522" y="275"/>
                </a:lnTo>
                <a:cubicBezTo>
                  <a:pt x="531" y="270"/>
                  <a:pt x="531" y="256"/>
                  <a:pt x="522" y="251"/>
                </a:cubicBezTo>
                <a:lnTo>
                  <a:pt x="377" y="171"/>
                </a:lnTo>
                <a:cubicBezTo>
                  <a:pt x="369" y="167"/>
                  <a:pt x="363" y="161"/>
                  <a:pt x="357" y="152"/>
                </a:cubicBezTo>
                <a:lnTo>
                  <a:pt x="278" y="8"/>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18"/>
          <p:cNvSpPr/>
          <p:nvPr/>
        </p:nvSpPr>
        <p:spPr>
          <a:xfrm>
            <a:off x="250095" y="2330136"/>
            <a:ext cx="170737" cy="16906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18"/>
          <p:cNvSpPr/>
          <p:nvPr/>
        </p:nvSpPr>
        <p:spPr>
          <a:xfrm>
            <a:off x="7375037" y="4471527"/>
            <a:ext cx="170584" cy="169061"/>
          </a:xfrm>
          <a:custGeom>
            <a:rect b="b" l="l" r="r" t="t"/>
            <a:pathLst>
              <a:path extrusionOk="0" h="1108" w="1118">
                <a:moveTo>
                  <a:pt x="559" y="0"/>
                </a:moveTo>
                <a:cubicBezTo>
                  <a:pt x="549" y="0"/>
                  <a:pt x="539" y="5"/>
                  <a:pt x="533" y="16"/>
                </a:cubicBezTo>
                <a:lnTo>
                  <a:pt x="366" y="320"/>
                </a:lnTo>
                <a:cubicBezTo>
                  <a:pt x="357" y="337"/>
                  <a:pt x="343" y="351"/>
                  <a:pt x="326" y="361"/>
                </a:cubicBezTo>
                <a:lnTo>
                  <a:pt x="21" y="528"/>
                </a:lnTo>
                <a:cubicBezTo>
                  <a:pt x="0" y="539"/>
                  <a:pt x="0" y="568"/>
                  <a:pt x="21" y="580"/>
                </a:cubicBezTo>
                <a:lnTo>
                  <a:pt x="326" y="747"/>
                </a:lnTo>
                <a:cubicBezTo>
                  <a:pt x="343" y="756"/>
                  <a:pt x="357" y="770"/>
                  <a:pt x="366" y="786"/>
                </a:cubicBezTo>
                <a:lnTo>
                  <a:pt x="533" y="1092"/>
                </a:lnTo>
                <a:cubicBezTo>
                  <a:pt x="539" y="1102"/>
                  <a:pt x="549" y="1108"/>
                  <a:pt x="559" y="1108"/>
                </a:cubicBezTo>
                <a:cubicBezTo>
                  <a:pt x="570" y="1108"/>
                  <a:pt x="579" y="1102"/>
                  <a:pt x="585" y="1092"/>
                </a:cubicBezTo>
                <a:lnTo>
                  <a:pt x="752" y="786"/>
                </a:lnTo>
                <a:cubicBezTo>
                  <a:pt x="761" y="770"/>
                  <a:pt x="775" y="756"/>
                  <a:pt x="793" y="747"/>
                </a:cubicBezTo>
                <a:lnTo>
                  <a:pt x="1097" y="580"/>
                </a:lnTo>
                <a:cubicBezTo>
                  <a:pt x="1118" y="568"/>
                  <a:pt x="1118" y="539"/>
                  <a:pt x="1097" y="528"/>
                </a:cubicBezTo>
                <a:lnTo>
                  <a:pt x="793" y="361"/>
                </a:lnTo>
                <a:cubicBezTo>
                  <a:pt x="775" y="351"/>
                  <a:pt x="762" y="337"/>
                  <a:pt x="752" y="320"/>
                </a:cubicBezTo>
                <a:lnTo>
                  <a:pt x="585" y="16"/>
                </a:lnTo>
                <a:cubicBezTo>
                  <a:pt x="579" y="5"/>
                  <a:pt x="57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18"/>
          <p:cNvSpPr/>
          <p:nvPr/>
        </p:nvSpPr>
        <p:spPr>
          <a:xfrm>
            <a:off x="8677619" y="2832005"/>
            <a:ext cx="170737" cy="169061"/>
          </a:xfrm>
          <a:custGeom>
            <a:rect b="b" l="l" r="r" t="t"/>
            <a:pathLst>
              <a:path extrusionOk="0" h="1108" w="1119">
                <a:moveTo>
                  <a:pt x="560" y="0"/>
                </a:moveTo>
                <a:cubicBezTo>
                  <a:pt x="550" y="0"/>
                  <a:pt x="540" y="5"/>
                  <a:pt x="534" y="16"/>
                </a:cubicBezTo>
                <a:lnTo>
                  <a:pt x="367" y="321"/>
                </a:lnTo>
                <a:cubicBezTo>
                  <a:pt x="358" y="338"/>
                  <a:pt x="344" y="352"/>
                  <a:pt x="327" y="361"/>
                </a:cubicBezTo>
                <a:lnTo>
                  <a:pt x="21" y="528"/>
                </a:lnTo>
                <a:cubicBezTo>
                  <a:pt x="1" y="540"/>
                  <a:pt x="1" y="569"/>
                  <a:pt x="21" y="579"/>
                </a:cubicBezTo>
                <a:lnTo>
                  <a:pt x="327" y="746"/>
                </a:lnTo>
                <a:cubicBezTo>
                  <a:pt x="344" y="757"/>
                  <a:pt x="358" y="771"/>
                  <a:pt x="367" y="788"/>
                </a:cubicBezTo>
                <a:lnTo>
                  <a:pt x="534" y="1092"/>
                </a:lnTo>
                <a:cubicBezTo>
                  <a:pt x="540" y="1102"/>
                  <a:pt x="550" y="1107"/>
                  <a:pt x="560" y="1107"/>
                </a:cubicBezTo>
                <a:cubicBezTo>
                  <a:pt x="570" y="1107"/>
                  <a:pt x="580" y="1102"/>
                  <a:pt x="585" y="1092"/>
                </a:cubicBezTo>
                <a:lnTo>
                  <a:pt x="752" y="788"/>
                </a:lnTo>
                <a:cubicBezTo>
                  <a:pt x="761" y="771"/>
                  <a:pt x="775" y="757"/>
                  <a:pt x="793" y="746"/>
                </a:cubicBezTo>
                <a:lnTo>
                  <a:pt x="1098" y="579"/>
                </a:lnTo>
                <a:cubicBezTo>
                  <a:pt x="1118" y="569"/>
                  <a:pt x="1118" y="540"/>
                  <a:pt x="1098" y="528"/>
                </a:cubicBezTo>
                <a:lnTo>
                  <a:pt x="793" y="361"/>
                </a:lnTo>
                <a:cubicBezTo>
                  <a:pt x="775" y="352"/>
                  <a:pt x="761" y="338"/>
                  <a:pt x="752" y="321"/>
                </a:cubicBezTo>
                <a:lnTo>
                  <a:pt x="585" y="16"/>
                </a:lnTo>
                <a:cubicBezTo>
                  <a:pt x="580" y="5"/>
                  <a:pt x="570" y="0"/>
                  <a:pt x="5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
          <p:cNvSpPr/>
          <p:nvPr/>
        </p:nvSpPr>
        <p:spPr>
          <a:xfrm>
            <a:off x="8677694" y="342429"/>
            <a:ext cx="170584" cy="169214"/>
          </a:xfrm>
          <a:custGeom>
            <a:rect b="b" l="l" r="r" t="t"/>
            <a:pathLst>
              <a:path extrusionOk="0" h="1109" w="1118">
                <a:moveTo>
                  <a:pt x="559" y="1"/>
                </a:moveTo>
                <a:cubicBezTo>
                  <a:pt x="549" y="1"/>
                  <a:pt x="538" y="6"/>
                  <a:pt x="533" y="16"/>
                </a:cubicBezTo>
                <a:lnTo>
                  <a:pt x="367" y="321"/>
                </a:lnTo>
                <a:cubicBezTo>
                  <a:pt x="357" y="337"/>
                  <a:pt x="342" y="352"/>
                  <a:pt x="326" y="362"/>
                </a:cubicBezTo>
                <a:lnTo>
                  <a:pt x="20" y="529"/>
                </a:lnTo>
                <a:cubicBezTo>
                  <a:pt x="1" y="539"/>
                  <a:pt x="1" y="569"/>
                  <a:pt x="20" y="580"/>
                </a:cubicBezTo>
                <a:lnTo>
                  <a:pt x="326" y="747"/>
                </a:lnTo>
                <a:cubicBezTo>
                  <a:pt x="342" y="756"/>
                  <a:pt x="357" y="770"/>
                  <a:pt x="367" y="787"/>
                </a:cubicBezTo>
                <a:lnTo>
                  <a:pt x="533" y="1093"/>
                </a:lnTo>
                <a:cubicBezTo>
                  <a:pt x="538" y="1103"/>
                  <a:pt x="549" y="1108"/>
                  <a:pt x="559" y="1108"/>
                </a:cubicBezTo>
                <a:cubicBezTo>
                  <a:pt x="569" y="1108"/>
                  <a:pt x="579" y="1103"/>
                  <a:pt x="585" y="1093"/>
                </a:cubicBezTo>
                <a:lnTo>
                  <a:pt x="751" y="787"/>
                </a:lnTo>
                <a:cubicBezTo>
                  <a:pt x="761" y="770"/>
                  <a:pt x="775" y="756"/>
                  <a:pt x="792" y="747"/>
                </a:cubicBezTo>
                <a:lnTo>
                  <a:pt x="1098" y="580"/>
                </a:lnTo>
                <a:cubicBezTo>
                  <a:pt x="1117" y="569"/>
                  <a:pt x="1117" y="539"/>
                  <a:pt x="1098" y="529"/>
                </a:cubicBezTo>
                <a:lnTo>
                  <a:pt x="792" y="362"/>
                </a:lnTo>
                <a:cubicBezTo>
                  <a:pt x="775" y="352"/>
                  <a:pt x="761" y="337"/>
                  <a:pt x="751" y="321"/>
                </a:cubicBezTo>
                <a:lnTo>
                  <a:pt x="585" y="16"/>
                </a:lnTo>
                <a:cubicBezTo>
                  <a:pt x="579" y="6"/>
                  <a:pt x="569" y="1"/>
                  <a:pt x="55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2">
  <p:cSld name="TITLE_AND_TWO_COLUMNS_1_1">
    <p:spTree>
      <p:nvGrpSpPr>
        <p:cNvPr id="185" name="Shape 185"/>
        <p:cNvGrpSpPr/>
        <p:nvPr/>
      </p:nvGrpSpPr>
      <p:grpSpPr>
        <a:xfrm>
          <a:off x="0" y="0"/>
          <a:ext cx="0" cy="0"/>
          <a:chOff x="0" y="0"/>
          <a:chExt cx="0" cy="0"/>
        </a:xfrm>
      </p:grpSpPr>
      <p:sp>
        <p:nvSpPr>
          <p:cNvPr id="186" name="Google Shape;186;p19"/>
          <p:cNvSpPr/>
          <p:nvPr/>
        </p:nvSpPr>
        <p:spPr>
          <a:xfrm rot="10800000">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1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88" name="Google Shape;188;p19"/>
          <p:cNvSpPr txBox="1"/>
          <p:nvPr>
            <p:ph idx="1" type="subTitle"/>
          </p:nvPr>
        </p:nvSpPr>
        <p:spPr>
          <a:xfrm>
            <a:off x="4749391" y="1641900"/>
            <a:ext cx="3378300" cy="2163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9" name="Google Shape;189;p19"/>
          <p:cNvSpPr txBox="1"/>
          <p:nvPr>
            <p:ph idx="2" type="subTitle"/>
          </p:nvPr>
        </p:nvSpPr>
        <p:spPr>
          <a:xfrm>
            <a:off x="1016300" y="1641900"/>
            <a:ext cx="3378300" cy="21633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b="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90" name="Google Shape;190;p19"/>
          <p:cNvSpPr/>
          <p:nvPr/>
        </p:nvSpPr>
        <p:spPr>
          <a:xfrm rot="4361696">
            <a:off x="303101" y="425283"/>
            <a:ext cx="324790" cy="281104"/>
          </a:xfrm>
          <a:custGeom>
            <a:rect b="b" l="l" r="r" t="t"/>
            <a:pathLst>
              <a:path extrusionOk="0" h="3790" w="4379">
                <a:moveTo>
                  <a:pt x="4042" y="1"/>
                </a:moveTo>
                <a:cubicBezTo>
                  <a:pt x="4030" y="1"/>
                  <a:pt x="4017" y="3"/>
                  <a:pt x="4004" y="8"/>
                </a:cubicBezTo>
                <a:lnTo>
                  <a:pt x="850" y="1200"/>
                </a:lnTo>
                <a:cubicBezTo>
                  <a:pt x="775" y="1228"/>
                  <a:pt x="760" y="1327"/>
                  <a:pt x="821" y="1377"/>
                </a:cubicBezTo>
                <a:lnTo>
                  <a:pt x="1746" y="2121"/>
                </a:lnTo>
                <a:cubicBezTo>
                  <a:pt x="1797" y="2162"/>
                  <a:pt x="1797" y="2242"/>
                  <a:pt x="1746" y="2283"/>
                </a:cubicBezTo>
                <a:lnTo>
                  <a:pt x="81" y="3605"/>
                </a:lnTo>
                <a:cubicBezTo>
                  <a:pt x="1" y="3668"/>
                  <a:pt x="54" y="3790"/>
                  <a:pt x="143" y="3790"/>
                </a:cubicBezTo>
                <a:cubicBezTo>
                  <a:pt x="154" y="3790"/>
                  <a:pt x="167" y="3787"/>
                  <a:pt x="179" y="3783"/>
                </a:cubicBezTo>
                <a:lnTo>
                  <a:pt x="4286" y="2347"/>
                </a:lnTo>
                <a:cubicBezTo>
                  <a:pt x="4374" y="2316"/>
                  <a:pt x="4378" y="2190"/>
                  <a:pt x="4291" y="2154"/>
                </a:cubicBezTo>
                <a:lnTo>
                  <a:pt x="3014" y="1625"/>
                </a:lnTo>
                <a:cubicBezTo>
                  <a:pt x="2948" y="1598"/>
                  <a:pt x="2929" y="1515"/>
                  <a:pt x="2977" y="1461"/>
                </a:cubicBezTo>
                <a:lnTo>
                  <a:pt x="4119" y="174"/>
                </a:lnTo>
                <a:cubicBezTo>
                  <a:pt x="4180" y="103"/>
                  <a:pt x="4125" y="1"/>
                  <a:pt x="40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19"/>
          <p:cNvSpPr/>
          <p:nvPr/>
        </p:nvSpPr>
        <p:spPr>
          <a:xfrm rot="-5233895">
            <a:off x="8438315" y="391189"/>
            <a:ext cx="432537" cy="296618"/>
          </a:xfrm>
          <a:custGeom>
            <a:rect b="b" l="l" r="r" t="t"/>
            <a:pathLst>
              <a:path extrusionOk="0" h="3256" w="4748">
                <a:moveTo>
                  <a:pt x="135" y="0"/>
                </a:moveTo>
                <a:cubicBezTo>
                  <a:pt x="65" y="0"/>
                  <a:pt x="1" y="75"/>
                  <a:pt x="43" y="153"/>
                </a:cubicBezTo>
                <a:lnTo>
                  <a:pt x="1682" y="3201"/>
                </a:lnTo>
                <a:cubicBezTo>
                  <a:pt x="1702" y="3237"/>
                  <a:pt x="1738" y="3255"/>
                  <a:pt x="1774" y="3255"/>
                </a:cubicBezTo>
                <a:cubicBezTo>
                  <a:pt x="1808" y="3255"/>
                  <a:pt x="1843" y="3239"/>
                  <a:pt x="1863" y="3205"/>
                </a:cubicBezTo>
                <a:lnTo>
                  <a:pt x="2627" y="1888"/>
                </a:lnTo>
                <a:cubicBezTo>
                  <a:pt x="2646" y="1855"/>
                  <a:pt x="2682" y="1837"/>
                  <a:pt x="2717" y="1837"/>
                </a:cubicBezTo>
                <a:cubicBezTo>
                  <a:pt x="2736" y="1837"/>
                  <a:pt x="2755" y="1843"/>
                  <a:pt x="2772" y="1853"/>
                </a:cubicBezTo>
                <a:lnTo>
                  <a:pt x="4551" y="2989"/>
                </a:lnTo>
                <a:cubicBezTo>
                  <a:pt x="4570" y="3001"/>
                  <a:pt x="4589" y="3006"/>
                  <a:pt x="4608" y="3006"/>
                </a:cubicBezTo>
                <a:cubicBezTo>
                  <a:pt x="4687" y="3006"/>
                  <a:pt x="4748" y="2908"/>
                  <a:pt x="4685" y="2835"/>
                </a:cubicBezTo>
                <a:lnTo>
                  <a:pt x="2383" y="150"/>
                </a:lnTo>
                <a:cubicBezTo>
                  <a:pt x="2362" y="125"/>
                  <a:pt x="2334" y="113"/>
                  <a:pt x="2306" y="113"/>
                </a:cubicBezTo>
                <a:cubicBezTo>
                  <a:pt x="2264" y="113"/>
                  <a:pt x="2222" y="139"/>
                  <a:pt x="2207" y="185"/>
                </a:cubicBezTo>
                <a:lnTo>
                  <a:pt x="1759" y="1533"/>
                </a:lnTo>
                <a:cubicBezTo>
                  <a:pt x="1744" y="1578"/>
                  <a:pt x="1703" y="1604"/>
                  <a:pt x="1661" y="1604"/>
                </a:cubicBezTo>
                <a:cubicBezTo>
                  <a:pt x="1633" y="1604"/>
                  <a:pt x="1605" y="1593"/>
                  <a:pt x="1584" y="1569"/>
                </a:cubicBezTo>
                <a:lnTo>
                  <a:pt x="210" y="36"/>
                </a:lnTo>
                <a:cubicBezTo>
                  <a:pt x="188" y="11"/>
                  <a:pt x="161" y="0"/>
                  <a:pt x="1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9"/>
          <p:cNvSpPr/>
          <p:nvPr/>
        </p:nvSpPr>
        <p:spPr>
          <a:xfrm rot="3164932">
            <a:off x="170035" y="1607494"/>
            <a:ext cx="169475" cy="169846"/>
          </a:xfrm>
          <a:custGeom>
            <a:rect b="b" l="l" r="r" t="t"/>
            <a:pathLst>
              <a:path extrusionOk="0" h="2290" w="2285">
                <a:moveTo>
                  <a:pt x="1353" y="0"/>
                </a:moveTo>
                <a:cubicBezTo>
                  <a:pt x="1331" y="0"/>
                  <a:pt x="1309" y="9"/>
                  <a:pt x="1292" y="27"/>
                </a:cubicBezTo>
                <a:lnTo>
                  <a:pt x="869" y="492"/>
                </a:lnTo>
                <a:cubicBezTo>
                  <a:pt x="853" y="510"/>
                  <a:pt x="831" y="521"/>
                  <a:pt x="808" y="521"/>
                </a:cubicBezTo>
                <a:cubicBezTo>
                  <a:pt x="803" y="521"/>
                  <a:pt x="798" y="520"/>
                  <a:pt x="793" y="519"/>
                </a:cubicBezTo>
                <a:lnTo>
                  <a:pt x="121" y="402"/>
                </a:lnTo>
                <a:cubicBezTo>
                  <a:pt x="116" y="401"/>
                  <a:pt x="111" y="401"/>
                  <a:pt x="106" y="401"/>
                </a:cubicBezTo>
                <a:cubicBezTo>
                  <a:pt x="42" y="401"/>
                  <a:pt x="1" y="472"/>
                  <a:pt x="35" y="530"/>
                </a:cubicBezTo>
                <a:lnTo>
                  <a:pt x="392" y="1102"/>
                </a:lnTo>
                <a:cubicBezTo>
                  <a:pt x="409" y="1129"/>
                  <a:pt x="410" y="1163"/>
                  <a:pt x="394" y="1190"/>
                </a:cubicBezTo>
                <a:lnTo>
                  <a:pt x="49" y="1752"/>
                </a:lnTo>
                <a:cubicBezTo>
                  <a:pt x="14" y="1809"/>
                  <a:pt x="57" y="1880"/>
                  <a:pt x="120" y="1880"/>
                </a:cubicBezTo>
                <a:cubicBezTo>
                  <a:pt x="125" y="1880"/>
                  <a:pt x="131" y="1879"/>
                  <a:pt x="137" y="1878"/>
                </a:cubicBezTo>
                <a:lnTo>
                  <a:pt x="836" y="1743"/>
                </a:lnTo>
                <a:cubicBezTo>
                  <a:pt x="841" y="1742"/>
                  <a:pt x="846" y="1742"/>
                  <a:pt x="851" y="1742"/>
                </a:cubicBezTo>
                <a:cubicBezTo>
                  <a:pt x="873" y="1742"/>
                  <a:pt x="896" y="1751"/>
                  <a:pt x="911" y="1768"/>
                </a:cubicBezTo>
                <a:lnTo>
                  <a:pt x="1383" y="2264"/>
                </a:lnTo>
                <a:cubicBezTo>
                  <a:pt x="1400" y="2282"/>
                  <a:pt x="1421" y="2290"/>
                  <a:pt x="1443" y="2290"/>
                </a:cubicBezTo>
                <a:cubicBezTo>
                  <a:pt x="1484" y="2290"/>
                  <a:pt x="1523" y="2260"/>
                  <a:pt x="1527" y="2212"/>
                </a:cubicBezTo>
                <a:lnTo>
                  <a:pt x="1578" y="1529"/>
                </a:lnTo>
                <a:cubicBezTo>
                  <a:pt x="1581" y="1498"/>
                  <a:pt x="1599" y="1471"/>
                  <a:pt x="1627" y="1458"/>
                </a:cubicBezTo>
                <a:lnTo>
                  <a:pt x="2219" y="1183"/>
                </a:lnTo>
                <a:cubicBezTo>
                  <a:pt x="2284" y="1154"/>
                  <a:pt x="2283" y="1061"/>
                  <a:pt x="2218" y="1032"/>
                </a:cubicBezTo>
                <a:lnTo>
                  <a:pt x="1596" y="750"/>
                </a:lnTo>
                <a:cubicBezTo>
                  <a:pt x="1572" y="740"/>
                  <a:pt x="1554" y="717"/>
                  <a:pt x="1548" y="690"/>
                </a:cubicBezTo>
                <a:lnTo>
                  <a:pt x="1437" y="70"/>
                </a:lnTo>
                <a:cubicBezTo>
                  <a:pt x="1429" y="26"/>
                  <a:pt x="1391" y="0"/>
                  <a:pt x="13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19"/>
          <p:cNvSpPr/>
          <p:nvPr/>
        </p:nvSpPr>
        <p:spPr>
          <a:xfrm rot="-3147351">
            <a:off x="8469387" y="3340512"/>
            <a:ext cx="194129" cy="191761"/>
          </a:xfrm>
          <a:custGeom>
            <a:rect b="b" l="l" r="r" t="t"/>
            <a:pathLst>
              <a:path extrusionOk="0" h="2105" w="2131">
                <a:moveTo>
                  <a:pt x="878" y="0"/>
                </a:moveTo>
                <a:cubicBezTo>
                  <a:pt x="843" y="0"/>
                  <a:pt x="809" y="24"/>
                  <a:pt x="802" y="63"/>
                </a:cubicBezTo>
                <a:lnTo>
                  <a:pt x="698" y="636"/>
                </a:lnTo>
                <a:cubicBezTo>
                  <a:pt x="693" y="663"/>
                  <a:pt x="675" y="685"/>
                  <a:pt x="651" y="694"/>
                </a:cubicBezTo>
                <a:lnTo>
                  <a:pt x="66" y="933"/>
                </a:lnTo>
                <a:cubicBezTo>
                  <a:pt x="3" y="957"/>
                  <a:pt x="1" y="1045"/>
                  <a:pt x="61" y="1074"/>
                </a:cubicBezTo>
                <a:lnTo>
                  <a:pt x="622" y="1349"/>
                </a:lnTo>
                <a:cubicBezTo>
                  <a:pt x="649" y="1362"/>
                  <a:pt x="666" y="1388"/>
                  <a:pt x="666" y="1417"/>
                </a:cubicBezTo>
                <a:lnTo>
                  <a:pt x="671" y="2029"/>
                </a:lnTo>
                <a:cubicBezTo>
                  <a:pt x="672" y="2074"/>
                  <a:pt x="710" y="2105"/>
                  <a:pt x="749" y="2105"/>
                </a:cubicBezTo>
                <a:cubicBezTo>
                  <a:pt x="768" y="2105"/>
                  <a:pt x="786" y="2098"/>
                  <a:pt x="802" y="2084"/>
                </a:cubicBezTo>
                <a:lnTo>
                  <a:pt x="1284" y="1636"/>
                </a:lnTo>
                <a:cubicBezTo>
                  <a:pt x="1299" y="1622"/>
                  <a:pt x="1318" y="1615"/>
                  <a:pt x="1337" y="1615"/>
                </a:cubicBezTo>
                <a:cubicBezTo>
                  <a:pt x="1344" y="1615"/>
                  <a:pt x="1351" y="1616"/>
                  <a:pt x="1357" y="1618"/>
                </a:cubicBezTo>
                <a:lnTo>
                  <a:pt x="1970" y="1774"/>
                </a:lnTo>
                <a:cubicBezTo>
                  <a:pt x="1977" y="1776"/>
                  <a:pt x="1983" y="1777"/>
                  <a:pt x="1990" y="1777"/>
                </a:cubicBezTo>
                <a:cubicBezTo>
                  <a:pt x="2046" y="1777"/>
                  <a:pt x="2086" y="1717"/>
                  <a:pt x="2057" y="1664"/>
                </a:cubicBezTo>
                <a:lnTo>
                  <a:pt x="1763" y="1102"/>
                </a:lnTo>
                <a:cubicBezTo>
                  <a:pt x="1750" y="1077"/>
                  <a:pt x="1751" y="1047"/>
                  <a:pt x="1767" y="1024"/>
                </a:cubicBezTo>
                <a:lnTo>
                  <a:pt x="2097" y="517"/>
                </a:lnTo>
                <a:cubicBezTo>
                  <a:pt x="2131" y="465"/>
                  <a:pt x="2093" y="396"/>
                  <a:pt x="2032" y="396"/>
                </a:cubicBezTo>
                <a:cubicBezTo>
                  <a:pt x="2029" y="396"/>
                  <a:pt x="2025" y="397"/>
                  <a:pt x="2021" y="397"/>
                </a:cubicBezTo>
                <a:lnTo>
                  <a:pt x="1396" y="482"/>
                </a:lnTo>
                <a:cubicBezTo>
                  <a:pt x="1392" y="483"/>
                  <a:pt x="1388" y="483"/>
                  <a:pt x="1384" y="483"/>
                </a:cubicBezTo>
                <a:cubicBezTo>
                  <a:pt x="1362" y="483"/>
                  <a:pt x="1342" y="474"/>
                  <a:pt x="1328" y="458"/>
                </a:cubicBezTo>
                <a:lnTo>
                  <a:pt x="936" y="26"/>
                </a:lnTo>
                <a:cubicBezTo>
                  <a:pt x="920" y="8"/>
                  <a:pt x="898" y="0"/>
                  <a:pt x="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9"/>
          <p:cNvSpPr/>
          <p:nvPr/>
        </p:nvSpPr>
        <p:spPr>
          <a:xfrm rot="-3147351">
            <a:off x="8533186" y="1027385"/>
            <a:ext cx="210527" cy="197500"/>
          </a:xfrm>
          <a:custGeom>
            <a:rect b="b" l="l" r="r" t="t"/>
            <a:pathLst>
              <a:path extrusionOk="0" h="2168" w="2311">
                <a:moveTo>
                  <a:pt x="531" y="1"/>
                </a:moveTo>
                <a:cubicBezTo>
                  <a:pt x="483" y="1"/>
                  <a:pt x="441" y="45"/>
                  <a:pt x="452" y="98"/>
                </a:cubicBezTo>
                <a:lnTo>
                  <a:pt x="584" y="736"/>
                </a:lnTo>
                <a:cubicBezTo>
                  <a:pt x="591" y="766"/>
                  <a:pt x="579" y="797"/>
                  <a:pt x="555" y="816"/>
                </a:cubicBezTo>
                <a:lnTo>
                  <a:pt x="55" y="1210"/>
                </a:lnTo>
                <a:cubicBezTo>
                  <a:pt x="0" y="1254"/>
                  <a:pt x="23" y="1342"/>
                  <a:pt x="92" y="1354"/>
                </a:cubicBezTo>
                <a:lnTo>
                  <a:pt x="771" y="1464"/>
                </a:lnTo>
                <a:cubicBezTo>
                  <a:pt x="798" y="1470"/>
                  <a:pt x="821" y="1488"/>
                  <a:pt x="831" y="1513"/>
                </a:cubicBezTo>
                <a:lnTo>
                  <a:pt x="1093" y="2118"/>
                </a:lnTo>
                <a:cubicBezTo>
                  <a:pt x="1107" y="2151"/>
                  <a:pt x="1137" y="2167"/>
                  <a:pt x="1167" y="2167"/>
                </a:cubicBezTo>
                <a:cubicBezTo>
                  <a:pt x="1197" y="2167"/>
                  <a:pt x="1226" y="2152"/>
                  <a:pt x="1241" y="2121"/>
                </a:cubicBezTo>
                <a:lnTo>
                  <a:pt x="1516" y="1518"/>
                </a:lnTo>
                <a:cubicBezTo>
                  <a:pt x="1527" y="1493"/>
                  <a:pt x="1553" y="1475"/>
                  <a:pt x="1583" y="1472"/>
                </a:cubicBezTo>
                <a:lnTo>
                  <a:pt x="2211" y="1421"/>
                </a:lnTo>
                <a:cubicBezTo>
                  <a:pt x="2280" y="1414"/>
                  <a:pt x="2311" y="1331"/>
                  <a:pt x="2261" y="1282"/>
                </a:cubicBezTo>
                <a:lnTo>
                  <a:pt x="1792" y="821"/>
                </a:lnTo>
                <a:cubicBezTo>
                  <a:pt x="1773" y="802"/>
                  <a:pt x="1764" y="775"/>
                  <a:pt x="1769" y="749"/>
                </a:cubicBezTo>
                <a:lnTo>
                  <a:pt x="1874" y="149"/>
                </a:lnTo>
                <a:cubicBezTo>
                  <a:pt x="1883" y="97"/>
                  <a:pt x="1843" y="55"/>
                  <a:pt x="1795" y="55"/>
                </a:cubicBezTo>
                <a:cubicBezTo>
                  <a:pt x="1783" y="55"/>
                  <a:pt x="1770" y="58"/>
                  <a:pt x="1757" y="64"/>
                </a:cubicBezTo>
                <a:lnTo>
                  <a:pt x="1219" y="343"/>
                </a:lnTo>
                <a:cubicBezTo>
                  <a:pt x="1207" y="349"/>
                  <a:pt x="1194" y="353"/>
                  <a:pt x="1181" y="353"/>
                </a:cubicBezTo>
                <a:cubicBezTo>
                  <a:pt x="1167" y="353"/>
                  <a:pt x="1154" y="349"/>
                  <a:pt x="1142" y="342"/>
                </a:cubicBezTo>
                <a:lnTo>
                  <a:pt x="572" y="12"/>
                </a:lnTo>
                <a:cubicBezTo>
                  <a:pt x="558" y="4"/>
                  <a:pt x="545" y="1"/>
                  <a:pt x="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19"/>
          <p:cNvSpPr/>
          <p:nvPr/>
        </p:nvSpPr>
        <p:spPr>
          <a:xfrm rot="3164932">
            <a:off x="2434082" y="4589750"/>
            <a:ext cx="121785" cy="122082"/>
          </a:xfrm>
          <a:custGeom>
            <a:rect b="b" l="l" r="r" t="t"/>
            <a:pathLst>
              <a:path extrusionOk="0" h="1646" w="1642">
                <a:moveTo>
                  <a:pt x="973" y="0"/>
                </a:moveTo>
                <a:cubicBezTo>
                  <a:pt x="957" y="0"/>
                  <a:pt x="941" y="7"/>
                  <a:pt x="929" y="20"/>
                </a:cubicBezTo>
                <a:lnTo>
                  <a:pt x="624" y="354"/>
                </a:lnTo>
                <a:cubicBezTo>
                  <a:pt x="613" y="367"/>
                  <a:pt x="597" y="373"/>
                  <a:pt x="581" y="373"/>
                </a:cubicBezTo>
                <a:cubicBezTo>
                  <a:pt x="578" y="373"/>
                  <a:pt x="574" y="373"/>
                  <a:pt x="570" y="372"/>
                </a:cubicBezTo>
                <a:lnTo>
                  <a:pt x="87" y="289"/>
                </a:lnTo>
                <a:cubicBezTo>
                  <a:pt x="84" y="288"/>
                  <a:pt x="80" y="288"/>
                  <a:pt x="76" y="288"/>
                </a:cubicBezTo>
                <a:cubicBezTo>
                  <a:pt x="31" y="288"/>
                  <a:pt x="1" y="339"/>
                  <a:pt x="26" y="380"/>
                </a:cubicBezTo>
                <a:lnTo>
                  <a:pt x="282" y="792"/>
                </a:lnTo>
                <a:cubicBezTo>
                  <a:pt x="294" y="812"/>
                  <a:pt x="294" y="836"/>
                  <a:pt x="282" y="855"/>
                </a:cubicBezTo>
                <a:lnTo>
                  <a:pt x="35" y="1260"/>
                </a:lnTo>
                <a:cubicBezTo>
                  <a:pt x="10" y="1300"/>
                  <a:pt x="40" y="1351"/>
                  <a:pt x="85" y="1351"/>
                </a:cubicBezTo>
                <a:cubicBezTo>
                  <a:pt x="89" y="1351"/>
                  <a:pt x="93" y="1351"/>
                  <a:pt x="98" y="1350"/>
                </a:cubicBezTo>
                <a:lnTo>
                  <a:pt x="600" y="1253"/>
                </a:lnTo>
                <a:cubicBezTo>
                  <a:pt x="604" y="1253"/>
                  <a:pt x="608" y="1252"/>
                  <a:pt x="612" y="1252"/>
                </a:cubicBezTo>
                <a:cubicBezTo>
                  <a:pt x="628" y="1252"/>
                  <a:pt x="644" y="1259"/>
                  <a:pt x="655" y="1270"/>
                </a:cubicBezTo>
                <a:lnTo>
                  <a:pt x="994" y="1626"/>
                </a:lnTo>
                <a:cubicBezTo>
                  <a:pt x="1007" y="1639"/>
                  <a:pt x="1022" y="1645"/>
                  <a:pt x="1037" y="1645"/>
                </a:cubicBezTo>
                <a:cubicBezTo>
                  <a:pt x="1066" y="1645"/>
                  <a:pt x="1094" y="1624"/>
                  <a:pt x="1097" y="1590"/>
                </a:cubicBezTo>
                <a:lnTo>
                  <a:pt x="1134" y="1098"/>
                </a:lnTo>
                <a:cubicBezTo>
                  <a:pt x="1135" y="1076"/>
                  <a:pt x="1150" y="1057"/>
                  <a:pt x="1169" y="1048"/>
                </a:cubicBezTo>
                <a:lnTo>
                  <a:pt x="1595" y="850"/>
                </a:lnTo>
                <a:cubicBezTo>
                  <a:pt x="1642" y="829"/>
                  <a:pt x="1642" y="763"/>
                  <a:pt x="1594" y="741"/>
                </a:cubicBezTo>
                <a:lnTo>
                  <a:pt x="1147" y="539"/>
                </a:lnTo>
                <a:cubicBezTo>
                  <a:pt x="1129" y="531"/>
                  <a:pt x="1116" y="515"/>
                  <a:pt x="1112" y="496"/>
                </a:cubicBezTo>
                <a:lnTo>
                  <a:pt x="1033" y="50"/>
                </a:lnTo>
                <a:lnTo>
                  <a:pt x="1031" y="50"/>
                </a:lnTo>
                <a:cubicBezTo>
                  <a:pt x="1026" y="19"/>
                  <a:pt x="1000" y="0"/>
                  <a:pt x="9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96" name="Shape 196"/>
        <p:cNvGrpSpPr/>
        <p:nvPr/>
      </p:nvGrpSpPr>
      <p:grpSpPr>
        <a:xfrm>
          <a:off x="0" y="0"/>
          <a:ext cx="0" cy="0"/>
          <a:chOff x="0" y="0"/>
          <a:chExt cx="0" cy="0"/>
        </a:xfrm>
      </p:grpSpPr>
      <p:sp>
        <p:nvSpPr>
          <p:cNvPr id="197" name="Google Shape;197;p20"/>
          <p:cNvSpPr/>
          <p:nvPr/>
        </p:nvSpPr>
        <p:spPr>
          <a:xfrm rot="10800000">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20"/>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lnSpc>
                <a:spcPct val="115000"/>
              </a:lnSpc>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199" name="Google Shape;199;p20"/>
          <p:cNvSpPr txBox="1"/>
          <p:nvPr>
            <p:ph idx="1" type="subTitle"/>
          </p:nvPr>
        </p:nvSpPr>
        <p:spPr>
          <a:xfrm>
            <a:off x="713225" y="3259809"/>
            <a:ext cx="2309700" cy="869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00" name="Google Shape;200;p20"/>
          <p:cNvSpPr txBox="1"/>
          <p:nvPr>
            <p:ph idx="2" type="subTitle"/>
          </p:nvPr>
        </p:nvSpPr>
        <p:spPr>
          <a:xfrm>
            <a:off x="3417177" y="3259809"/>
            <a:ext cx="2309700" cy="869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01" name="Google Shape;201;p20"/>
          <p:cNvSpPr txBox="1"/>
          <p:nvPr>
            <p:ph idx="3" type="subTitle"/>
          </p:nvPr>
        </p:nvSpPr>
        <p:spPr>
          <a:xfrm>
            <a:off x="6121131" y="3259809"/>
            <a:ext cx="2309700" cy="8694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02" name="Google Shape;202;p20"/>
          <p:cNvSpPr txBox="1"/>
          <p:nvPr>
            <p:ph idx="4" type="subTitle"/>
          </p:nvPr>
        </p:nvSpPr>
        <p:spPr>
          <a:xfrm>
            <a:off x="713225" y="2759894"/>
            <a:ext cx="2309700" cy="527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03" name="Google Shape;203;p20"/>
          <p:cNvSpPr txBox="1"/>
          <p:nvPr>
            <p:ph idx="5" type="subTitle"/>
          </p:nvPr>
        </p:nvSpPr>
        <p:spPr>
          <a:xfrm>
            <a:off x="3417177" y="2759894"/>
            <a:ext cx="2309700" cy="527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04" name="Google Shape;204;p20"/>
          <p:cNvSpPr txBox="1"/>
          <p:nvPr>
            <p:ph idx="6" type="subTitle"/>
          </p:nvPr>
        </p:nvSpPr>
        <p:spPr>
          <a:xfrm>
            <a:off x="6121131" y="2759894"/>
            <a:ext cx="2309700" cy="5277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05" name="Google Shape;205;p20"/>
          <p:cNvSpPr/>
          <p:nvPr/>
        </p:nvSpPr>
        <p:spPr>
          <a:xfrm rot="3428392">
            <a:off x="8359690" y="4279859"/>
            <a:ext cx="376344" cy="282954"/>
          </a:xfrm>
          <a:custGeom>
            <a:rect b="b" l="l" r="r" t="t"/>
            <a:pathLst>
              <a:path extrusionOk="0" h="3660" w="4868">
                <a:moveTo>
                  <a:pt x="4261" y="1"/>
                </a:moveTo>
                <a:cubicBezTo>
                  <a:pt x="4258" y="1"/>
                  <a:pt x="4254" y="2"/>
                  <a:pt x="4251" y="6"/>
                </a:cubicBezTo>
                <a:lnTo>
                  <a:pt x="3138" y="1297"/>
                </a:lnTo>
                <a:cubicBezTo>
                  <a:pt x="3135" y="1301"/>
                  <a:pt x="3131" y="1303"/>
                  <a:pt x="3126" y="1303"/>
                </a:cubicBezTo>
                <a:cubicBezTo>
                  <a:pt x="3122" y="1303"/>
                  <a:pt x="3117" y="1301"/>
                  <a:pt x="3114" y="1297"/>
                </a:cubicBezTo>
                <a:lnTo>
                  <a:pt x="2288" y="222"/>
                </a:lnTo>
                <a:cubicBezTo>
                  <a:pt x="2285" y="218"/>
                  <a:pt x="2281" y="216"/>
                  <a:pt x="2277" y="216"/>
                </a:cubicBezTo>
                <a:cubicBezTo>
                  <a:pt x="2273" y="216"/>
                  <a:pt x="2268" y="218"/>
                  <a:pt x="2265" y="222"/>
                </a:cubicBezTo>
                <a:lnTo>
                  <a:pt x="9" y="3156"/>
                </a:lnTo>
                <a:cubicBezTo>
                  <a:pt x="1" y="3167"/>
                  <a:pt x="10" y="3181"/>
                  <a:pt x="22" y="3181"/>
                </a:cubicBezTo>
                <a:cubicBezTo>
                  <a:pt x="24" y="3181"/>
                  <a:pt x="27" y="3180"/>
                  <a:pt x="30" y="3179"/>
                </a:cubicBezTo>
                <a:lnTo>
                  <a:pt x="1838" y="2133"/>
                </a:lnTo>
                <a:cubicBezTo>
                  <a:pt x="1841" y="2132"/>
                  <a:pt x="1843" y="2131"/>
                  <a:pt x="1846" y="2131"/>
                </a:cubicBezTo>
                <a:cubicBezTo>
                  <a:pt x="1852" y="2131"/>
                  <a:pt x="1858" y="2136"/>
                  <a:pt x="1860" y="2142"/>
                </a:cubicBezTo>
                <a:lnTo>
                  <a:pt x="2262" y="3649"/>
                </a:lnTo>
                <a:cubicBezTo>
                  <a:pt x="2264" y="3655"/>
                  <a:pt x="2270" y="3659"/>
                  <a:pt x="2277" y="3659"/>
                </a:cubicBezTo>
                <a:cubicBezTo>
                  <a:pt x="2280" y="3659"/>
                  <a:pt x="2283" y="3659"/>
                  <a:pt x="2285" y="3657"/>
                </a:cubicBezTo>
                <a:lnTo>
                  <a:pt x="4860" y="2001"/>
                </a:lnTo>
                <a:cubicBezTo>
                  <a:pt x="4865" y="1997"/>
                  <a:pt x="4867" y="1990"/>
                  <a:pt x="4866" y="1984"/>
                </a:cubicBezTo>
                <a:lnTo>
                  <a:pt x="4277" y="12"/>
                </a:lnTo>
                <a:cubicBezTo>
                  <a:pt x="4274" y="5"/>
                  <a:pt x="4268" y="1"/>
                  <a:pt x="426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20"/>
          <p:cNvSpPr/>
          <p:nvPr/>
        </p:nvSpPr>
        <p:spPr>
          <a:xfrm rot="-5904062">
            <a:off x="374191" y="2904920"/>
            <a:ext cx="150135" cy="172555"/>
          </a:xfrm>
          <a:custGeom>
            <a:rect b="b" l="l" r="r" t="t"/>
            <a:pathLst>
              <a:path extrusionOk="0" h="2232" w="1942">
                <a:moveTo>
                  <a:pt x="1292" y="0"/>
                </a:moveTo>
                <a:cubicBezTo>
                  <a:pt x="1289" y="0"/>
                  <a:pt x="1286" y="2"/>
                  <a:pt x="1284" y="5"/>
                </a:cubicBezTo>
                <a:lnTo>
                  <a:pt x="1038" y="794"/>
                </a:lnTo>
                <a:cubicBezTo>
                  <a:pt x="1037" y="797"/>
                  <a:pt x="1034" y="799"/>
                  <a:pt x="1031" y="799"/>
                </a:cubicBezTo>
                <a:cubicBezTo>
                  <a:pt x="1030" y="799"/>
                  <a:pt x="1028" y="798"/>
                  <a:pt x="1027" y="798"/>
                </a:cubicBezTo>
                <a:lnTo>
                  <a:pt x="453" y="478"/>
                </a:lnTo>
                <a:cubicBezTo>
                  <a:pt x="452" y="478"/>
                  <a:pt x="451" y="477"/>
                  <a:pt x="450" y="477"/>
                </a:cubicBezTo>
                <a:cubicBezTo>
                  <a:pt x="446" y="477"/>
                  <a:pt x="443" y="479"/>
                  <a:pt x="442" y="483"/>
                </a:cubicBezTo>
                <a:lnTo>
                  <a:pt x="2" y="2224"/>
                </a:lnTo>
                <a:cubicBezTo>
                  <a:pt x="1" y="2229"/>
                  <a:pt x="4" y="2232"/>
                  <a:pt x="9" y="2232"/>
                </a:cubicBezTo>
                <a:cubicBezTo>
                  <a:pt x="11" y="2232"/>
                  <a:pt x="13" y="2231"/>
                  <a:pt x="15" y="2229"/>
                </a:cubicBezTo>
                <a:lnTo>
                  <a:pt x="620" y="1416"/>
                </a:lnTo>
                <a:cubicBezTo>
                  <a:pt x="621" y="1414"/>
                  <a:pt x="623" y="1413"/>
                  <a:pt x="625" y="1413"/>
                </a:cubicBezTo>
                <a:cubicBezTo>
                  <a:pt x="627" y="1413"/>
                  <a:pt x="630" y="1414"/>
                  <a:pt x="632" y="1416"/>
                </a:cubicBezTo>
                <a:lnTo>
                  <a:pt x="1099" y="2009"/>
                </a:lnTo>
                <a:cubicBezTo>
                  <a:pt x="1101" y="2011"/>
                  <a:pt x="1103" y="2012"/>
                  <a:pt x="1106" y="2012"/>
                </a:cubicBezTo>
                <a:cubicBezTo>
                  <a:pt x="1108" y="2012"/>
                  <a:pt x="1110" y="2011"/>
                  <a:pt x="1112" y="2009"/>
                </a:cubicBezTo>
                <a:lnTo>
                  <a:pt x="1939" y="776"/>
                </a:lnTo>
                <a:cubicBezTo>
                  <a:pt x="1942" y="773"/>
                  <a:pt x="1941" y="769"/>
                  <a:pt x="1939" y="767"/>
                </a:cubicBezTo>
                <a:lnTo>
                  <a:pt x="1297" y="3"/>
                </a:lnTo>
                <a:cubicBezTo>
                  <a:pt x="1296" y="1"/>
                  <a:pt x="1294" y="0"/>
                  <a:pt x="129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20"/>
          <p:cNvSpPr/>
          <p:nvPr/>
        </p:nvSpPr>
        <p:spPr>
          <a:xfrm rot="9712746">
            <a:off x="8188374" y="4619696"/>
            <a:ext cx="140471" cy="247931"/>
          </a:xfrm>
          <a:custGeom>
            <a:rect b="b" l="l" r="r" t="t"/>
            <a:pathLst>
              <a:path extrusionOk="0" h="3207" w="1817">
                <a:moveTo>
                  <a:pt x="654" y="1"/>
                </a:moveTo>
                <a:cubicBezTo>
                  <a:pt x="648" y="1"/>
                  <a:pt x="644" y="6"/>
                  <a:pt x="645" y="12"/>
                </a:cubicBezTo>
                <a:lnTo>
                  <a:pt x="838" y="1023"/>
                </a:lnTo>
                <a:cubicBezTo>
                  <a:pt x="839" y="1028"/>
                  <a:pt x="835" y="1033"/>
                  <a:pt x="829" y="1033"/>
                </a:cubicBezTo>
                <a:lnTo>
                  <a:pt x="10" y="1020"/>
                </a:lnTo>
                <a:cubicBezTo>
                  <a:pt x="4" y="1020"/>
                  <a:pt x="0" y="1026"/>
                  <a:pt x="1" y="1032"/>
                </a:cubicBezTo>
                <a:lnTo>
                  <a:pt x="542" y="3200"/>
                </a:lnTo>
                <a:cubicBezTo>
                  <a:pt x="543" y="3204"/>
                  <a:pt x="547" y="3206"/>
                  <a:pt x="551" y="3206"/>
                </a:cubicBezTo>
                <a:cubicBezTo>
                  <a:pt x="555" y="3206"/>
                  <a:pt x="560" y="3204"/>
                  <a:pt x="560" y="3199"/>
                </a:cubicBezTo>
                <a:lnTo>
                  <a:pt x="745" y="1951"/>
                </a:lnTo>
                <a:cubicBezTo>
                  <a:pt x="746" y="1946"/>
                  <a:pt x="750" y="1943"/>
                  <a:pt x="755" y="1943"/>
                </a:cubicBezTo>
                <a:cubicBezTo>
                  <a:pt x="756" y="1943"/>
                  <a:pt x="757" y="1943"/>
                  <a:pt x="758" y="1944"/>
                </a:cubicBezTo>
                <a:lnTo>
                  <a:pt x="1621" y="2319"/>
                </a:lnTo>
                <a:cubicBezTo>
                  <a:pt x="1622" y="2319"/>
                  <a:pt x="1624" y="2319"/>
                  <a:pt x="1625" y="2319"/>
                </a:cubicBezTo>
                <a:cubicBezTo>
                  <a:pt x="1629" y="2319"/>
                  <a:pt x="1633" y="2316"/>
                  <a:pt x="1634" y="2311"/>
                </a:cubicBezTo>
                <a:lnTo>
                  <a:pt x="1817" y="473"/>
                </a:lnTo>
                <a:cubicBezTo>
                  <a:pt x="1817" y="469"/>
                  <a:pt x="1815" y="465"/>
                  <a:pt x="1811" y="462"/>
                </a:cubicBezTo>
                <a:lnTo>
                  <a:pt x="657" y="1"/>
                </a:lnTo>
                <a:cubicBezTo>
                  <a:pt x="656" y="1"/>
                  <a:pt x="655" y="1"/>
                  <a:pt x="6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0"/>
          <p:cNvSpPr/>
          <p:nvPr/>
        </p:nvSpPr>
        <p:spPr>
          <a:xfrm rot="5400000">
            <a:off x="404459" y="796279"/>
            <a:ext cx="89610" cy="116403"/>
          </a:xfrm>
          <a:custGeom>
            <a:rect b="b" l="l" r="r" t="t"/>
            <a:pathLst>
              <a:path extrusionOk="0" h="908" w="699">
                <a:moveTo>
                  <a:pt x="293" y="1"/>
                </a:moveTo>
                <a:cubicBezTo>
                  <a:pt x="252" y="1"/>
                  <a:pt x="267" y="400"/>
                  <a:pt x="267" y="400"/>
                </a:cubicBezTo>
                <a:cubicBezTo>
                  <a:pt x="267" y="400"/>
                  <a:pt x="0" y="449"/>
                  <a:pt x="0" y="471"/>
                </a:cubicBezTo>
                <a:cubicBezTo>
                  <a:pt x="0" y="493"/>
                  <a:pt x="265" y="524"/>
                  <a:pt x="265" y="524"/>
                </a:cubicBezTo>
                <a:cubicBezTo>
                  <a:pt x="265" y="524"/>
                  <a:pt x="321" y="908"/>
                  <a:pt x="351" y="908"/>
                </a:cubicBezTo>
                <a:cubicBezTo>
                  <a:pt x="351" y="908"/>
                  <a:pt x="351" y="908"/>
                  <a:pt x="351" y="908"/>
                </a:cubicBezTo>
                <a:cubicBezTo>
                  <a:pt x="379" y="905"/>
                  <a:pt x="407" y="539"/>
                  <a:pt x="407" y="539"/>
                </a:cubicBezTo>
                <a:cubicBezTo>
                  <a:pt x="407" y="539"/>
                  <a:pt x="699" y="492"/>
                  <a:pt x="695" y="454"/>
                </a:cubicBezTo>
                <a:cubicBezTo>
                  <a:pt x="690" y="418"/>
                  <a:pt x="407" y="380"/>
                  <a:pt x="407" y="380"/>
                </a:cubicBezTo>
                <a:cubicBezTo>
                  <a:pt x="407" y="380"/>
                  <a:pt x="326" y="2"/>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0"/>
          <p:cNvSpPr/>
          <p:nvPr/>
        </p:nvSpPr>
        <p:spPr>
          <a:xfrm rot="5400000">
            <a:off x="342279" y="3858770"/>
            <a:ext cx="121701" cy="157467"/>
          </a:xfrm>
          <a:custGeom>
            <a:rect b="b" l="l" r="r" t="t"/>
            <a:pathLst>
              <a:path extrusionOk="0" h="907" w="701">
                <a:moveTo>
                  <a:pt x="293" y="1"/>
                </a:moveTo>
                <a:cubicBezTo>
                  <a:pt x="252" y="1"/>
                  <a:pt x="267" y="399"/>
                  <a:pt x="267" y="399"/>
                </a:cubicBezTo>
                <a:cubicBezTo>
                  <a:pt x="267" y="399"/>
                  <a:pt x="0" y="448"/>
                  <a:pt x="0" y="469"/>
                </a:cubicBezTo>
                <a:cubicBezTo>
                  <a:pt x="0" y="491"/>
                  <a:pt x="266" y="522"/>
                  <a:pt x="266" y="522"/>
                </a:cubicBezTo>
                <a:cubicBezTo>
                  <a:pt x="266" y="522"/>
                  <a:pt x="322" y="906"/>
                  <a:pt x="352" y="906"/>
                </a:cubicBezTo>
                <a:cubicBezTo>
                  <a:pt x="352" y="906"/>
                  <a:pt x="352" y="906"/>
                  <a:pt x="352" y="906"/>
                </a:cubicBezTo>
                <a:cubicBezTo>
                  <a:pt x="381" y="904"/>
                  <a:pt x="409" y="537"/>
                  <a:pt x="409" y="537"/>
                </a:cubicBezTo>
                <a:cubicBezTo>
                  <a:pt x="409" y="537"/>
                  <a:pt x="700" y="490"/>
                  <a:pt x="695" y="453"/>
                </a:cubicBezTo>
                <a:cubicBezTo>
                  <a:pt x="691" y="417"/>
                  <a:pt x="409" y="378"/>
                  <a:pt x="409" y="378"/>
                </a:cubicBezTo>
                <a:cubicBezTo>
                  <a:pt x="409" y="378"/>
                  <a:pt x="328" y="1"/>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0"/>
          <p:cNvSpPr/>
          <p:nvPr/>
        </p:nvSpPr>
        <p:spPr>
          <a:xfrm rot="5400000">
            <a:off x="8542509" y="621592"/>
            <a:ext cx="172426" cy="223448"/>
          </a:xfrm>
          <a:custGeom>
            <a:rect b="b" l="l" r="r" t="t"/>
            <a:pathLst>
              <a:path extrusionOk="0" h="1743" w="1345">
                <a:moveTo>
                  <a:pt x="562" y="1"/>
                </a:moveTo>
                <a:cubicBezTo>
                  <a:pt x="484" y="1"/>
                  <a:pt x="514" y="767"/>
                  <a:pt x="514" y="767"/>
                </a:cubicBezTo>
                <a:cubicBezTo>
                  <a:pt x="514" y="767"/>
                  <a:pt x="0" y="860"/>
                  <a:pt x="0" y="902"/>
                </a:cubicBezTo>
                <a:cubicBezTo>
                  <a:pt x="0" y="945"/>
                  <a:pt x="510" y="1004"/>
                  <a:pt x="510" y="1004"/>
                </a:cubicBezTo>
                <a:cubicBezTo>
                  <a:pt x="510" y="1004"/>
                  <a:pt x="619" y="1742"/>
                  <a:pt x="674" y="1742"/>
                </a:cubicBezTo>
                <a:cubicBezTo>
                  <a:pt x="674" y="1742"/>
                  <a:pt x="674" y="1742"/>
                  <a:pt x="674" y="1742"/>
                </a:cubicBezTo>
                <a:cubicBezTo>
                  <a:pt x="730" y="1737"/>
                  <a:pt x="785" y="1033"/>
                  <a:pt x="785" y="1033"/>
                </a:cubicBezTo>
                <a:cubicBezTo>
                  <a:pt x="785" y="1033"/>
                  <a:pt x="1345" y="942"/>
                  <a:pt x="1336" y="872"/>
                </a:cubicBezTo>
                <a:cubicBezTo>
                  <a:pt x="1328" y="801"/>
                  <a:pt x="785" y="729"/>
                  <a:pt x="785" y="729"/>
                </a:cubicBezTo>
                <a:cubicBezTo>
                  <a:pt x="785" y="729"/>
                  <a:pt x="629" y="2"/>
                  <a:pt x="563" y="1"/>
                </a:cubicBezTo>
                <a:cubicBezTo>
                  <a:pt x="563" y="1"/>
                  <a:pt x="563" y="1"/>
                  <a:pt x="5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0"/>
          <p:cNvSpPr/>
          <p:nvPr/>
        </p:nvSpPr>
        <p:spPr>
          <a:xfrm rot="5400000">
            <a:off x="3355656" y="4642917"/>
            <a:ext cx="89866" cy="116403"/>
          </a:xfrm>
          <a:custGeom>
            <a:rect b="b" l="l" r="r" t="t"/>
            <a:pathLst>
              <a:path extrusionOk="0" h="908" w="701">
                <a:moveTo>
                  <a:pt x="293" y="0"/>
                </a:moveTo>
                <a:cubicBezTo>
                  <a:pt x="252" y="0"/>
                  <a:pt x="268" y="400"/>
                  <a:pt x="268" y="400"/>
                </a:cubicBezTo>
                <a:cubicBezTo>
                  <a:pt x="268" y="400"/>
                  <a:pt x="0" y="447"/>
                  <a:pt x="0" y="470"/>
                </a:cubicBezTo>
                <a:cubicBezTo>
                  <a:pt x="0" y="492"/>
                  <a:pt x="266" y="523"/>
                  <a:pt x="266" y="523"/>
                </a:cubicBezTo>
                <a:cubicBezTo>
                  <a:pt x="266" y="523"/>
                  <a:pt x="322" y="907"/>
                  <a:pt x="352" y="907"/>
                </a:cubicBezTo>
                <a:cubicBezTo>
                  <a:pt x="352" y="907"/>
                  <a:pt x="352" y="907"/>
                  <a:pt x="352" y="907"/>
                </a:cubicBezTo>
                <a:cubicBezTo>
                  <a:pt x="381" y="905"/>
                  <a:pt x="409" y="539"/>
                  <a:pt x="409" y="539"/>
                </a:cubicBezTo>
                <a:cubicBezTo>
                  <a:pt x="409" y="539"/>
                  <a:pt x="700" y="491"/>
                  <a:pt x="697" y="454"/>
                </a:cubicBezTo>
                <a:cubicBezTo>
                  <a:pt x="691" y="418"/>
                  <a:pt x="409" y="379"/>
                  <a:pt x="409" y="379"/>
                </a:cubicBezTo>
                <a:cubicBezTo>
                  <a:pt x="409" y="379"/>
                  <a:pt x="328" y="2"/>
                  <a:pt x="293"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0"/>
          <p:cNvSpPr/>
          <p:nvPr/>
        </p:nvSpPr>
        <p:spPr>
          <a:xfrm rot="5400000">
            <a:off x="798342" y="341238"/>
            <a:ext cx="111275" cy="144222"/>
          </a:xfrm>
          <a:custGeom>
            <a:rect b="b" l="l" r="r" t="t"/>
            <a:pathLst>
              <a:path extrusionOk="0" h="1125" w="868">
                <a:moveTo>
                  <a:pt x="364" y="1"/>
                </a:moveTo>
                <a:cubicBezTo>
                  <a:pt x="313" y="1"/>
                  <a:pt x="332" y="495"/>
                  <a:pt x="332" y="495"/>
                </a:cubicBezTo>
                <a:cubicBezTo>
                  <a:pt x="332" y="495"/>
                  <a:pt x="1" y="556"/>
                  <a:pt x="1" y="583"/>
                </a:cubicBezTo>
                <a:cubicBezTo>
                  <a:pt x="1" y="610"/>
                  <a:pt x="329" y="648"/>
                  <a:pt x="329" y="648"/>
                </a:cubicBezTo>
                <a:cubicBezTo>
                  <a:pt x="329" y="648"/>
                  <a:pt x="400" y="1125"/>
                  <a:pt x="436" y="1125"/>
                </a:cubicBezTo>
                <a:cubicBezTo>
                  <a:pt x="436" y="1125"/>
                  <a:pt x="436" y="1125"/>
                  <a:pt x="436" y="1125"/>
                </a:cubicBezTo>
                <a:cubicBezTo>
                  <a:pt x="472" y="1122"/>
                  <a:pt x="507" y="668"/>
                  <a:pt x="507" y="668"/>
                </a:cubicBezTo>
                <a:cubicBezTo>
                  <a:pt x="507" y="668"/>
                  <a:pt x="868" y="608"/>
                  <a:pt x="863" y="563"/>
                </a:cubicBezTo>
                <a:cubicBezTo>
                  <a:pt x="857" y="517"/>
                  <a:pt x="507" y="471"/>
                  <a:pt x="507" y="471"/>
                </a:cubicBezTo>
                <a:cubicBezTo>
                  <a:pt x="507" y="471"/>
                  <a:pt x="407" y="2"/>
                  <a:pt x="364" y="1"/>
                </a:cubicBezTo>
                <a:cubicBezTo>
                  <a:pt x="364" y="1"/>
                  <a:pt x="364" y="1"/>
                  <a:pt x="364"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0"/>
          <p:cNvSpPr/>
          <p:nvPr/>
        </p:nvSpPr>
        <p:spPr>
          <a:xfrm rot="5400000">
            <a:off x="753100" y="4573050"/>
            <a:ext cx="150693" cy="195314"/>
          </a:xfrm>
          <a:custGeom>
            <a:rect b="b" l="l" r="r" t="t"/>
            <a:pathLst>
              <a:path extrusionOk="0" h="1125" w="868">
                <a:moveTo>
                  <a:pt x="362" y="1"/>
                </a:moveTo>
                <a:cubicBezTo>
                  <a:pt x="311" y="1"/>
                  <a:pt x="330" y="495"/>
                  <a:pt x="330" y="495"/>
                </a:cubicBezTo>
                <a:cubicBezTo>
                  <a:pt x="330" y="495"/>
                  <a:pt x="0" y="554"/>
                  <a:pt x="0" y="582"/>
                </a:cubicBezTo>
                <a:cubicBezTo>
                  <a:pt x="0" y="609"/>
                  <a:pt x="328" y="648"/>
                  <a:pt x="328" y="648"/>
                </a:cubicBezTo>
                <a:cubicBezTo>
                  <a:pt x="328" y="648"/>
                  <a:pt x="399" y="1125"/>
                  <a:pt x="434" y="1125"/>
                </a:cubicBezTo>
                <a:cubicBezTo>
                  <a:pt x="434" y="1125"/>
                  <a:pt x="434" y="1125"/>
                  <a:pt x="434" y="1125"/>
                </a:cubicBezTo>
                <a:cubicBezTo>
                  <a:pt x="470" y="1121"/>
                  <a:pt x="506" y="667"/>
                  <a:pt x="506" y="667"/>
                </a:cubicBezTo>
                <a:cubicBezTo>
                  <a:pt x="506" y="667"/>
                  <a:pt x="867" y="608"/>
                  <a:pt x="862" y="562"/>
                </a:cubicBezTo>
                <a:cubicBezTo>
                  <a:pt x="857" y="517"/>
                  <a:pt x="506" y="469"/>
                  <a:pt x="506" y="469"/>
                </a:cubicBezTo>
                <a:cubicBezTo>
                  <a:pt x="506" y="469"/>
                  <a:pt x="406" y="1"/>
                  <a:pt x="362" y="1"/>
                </a:cubicBezTo>
                <a:cubicBezTo>
                  <a:pt x="362" y="1"/>
                  <a:pt x="362" y="1"/>
                  <a:pt x="3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0"/>
          <p:cNvSpPr/>
          <p:nvPr/>
        </p:nvSpPr>
        <p:spPr>
          <a:xfrm rot="5400000">
            <a:off x="8348161" y="261485"/>
            <a:ext cx="111404" cy="144222"/>
          </a:xfrm>
          <a:custGeom>
            <a:rect b="b" l="l" r="r" t="t"/>
            <a:pathLst>
              <a:path extrusionOk="0" h="1125" w="869">
                <a:moveTo>
                  <a:pt x="363" y="1"/>
                </a:moveTo>
                <a:cubicBezTo>
                  <a:pt x="312" y="1"/>
                  <a:pt x="332" y="495"/>
                  <a:pt x="332" y="495"/>
                </a:cubicBezTo>
                <a:cubicBezTo>
                  <a:pt x="332" y="495"/>
                  <a:pt x="0" y="555"/>
                  <a:pt x="0" y="582"/>
                </a:cubicBezTo>
                <a:cubicBezTo>
                  <a:pt x="0" y="609"/>
                  <a:pt x="329" y="648"/>
                  <a:pt x="329" y="648"/>
                </a:cubicBezTo>
                <a:cubicBezTo>
                  <a:pt x="329" y="648"/>
                  <a:pt x="400" y="1125"/>
                  <a:pt x="435" y="1125"/>
                </a:cubicBezTo>
                <a:cubicBezTo>
                  <a:pt x="435" y="1125"/>
                  <a:pt x="435" y="1125"/>
                  <a:pt x="436" y="1125"/>
                </a:cubicBezTo>
                <a:cubicBezTo>
                  <a:pt x="472" y="1122"/>
                  <a:pt x="507" y="667"/>
                  <a:pt x="507" y="667"/>
                </a:cubicBezTo>
                <a:cubicBezTo>
                  <a:pt x="507" y="667"/>
                  <a:pt x="868" y="608"/>
                  <a:pt x="863" y="562"/>
                </a:cubicBezTo>
                <a:cubicBezTo>
                  <a:pt x="857" y="517"/>
                  <a:pt x="507" y="469"/>
                  <a:pt x="507" y="469"/>
                </a:cubicBezTo>
                <a:cubicBezTo>
                  <a:pt x="507" y="469"/>
                  <a:pt x="407" y="1"/>
                  <a:pt x="364" y="1"/>
                </a:cubicBezTo>
                <a:cubicBezTo>
                  <a:pt x="364" y="1"/>
                  <a:pt x="363" y="1"/>
                  <a:pt x="36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bg>
      <p:bgPr>
        <a:solidFill>
          <a:schemeClr val="dk2"/>
        </a:solidFill>
      </p:bgPr>
    </p:bg>
    <p:spTree>
      <p:nvGrpSpPr>
        <p:cNvPr id="215" name="Shape 215"/>
        <p:cNvGrpSpPr/>
        <p:nvPr/>
      </p:nvGrpSpPr>
      <p:grpSpPr>
        <a:xfrm>
          <a:off x="0" y="0"/>
          <a:ext cx="0" cy="0"/>
          <a:chOff x="0" y="0"/>
          <a:chExt cx="0" cy="0"/>
        </a:xfrm>
      </p:grpSpPr>
      <p:sp>
        <p:nvSpPr>
          <p:cNvPr id="216" name="Google Shape;216;p21"/>
          <p:cNvSpPr/>
          <p:nvPr/>
        </p:nvSpPr>
        <p:spPr>
          <a:xfrm>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lnSpc>
                <a:spcPct val="130000"/>
              </a:lnSpc>
              <a:spcBef>
                <a:spcPts val="1700"/>
              </a:spcBef>
              <a:spcAft>
                <a:spcPts val="0"/>
              </a:spcAft>
              <a:buSzPts val="3200"/>
              <a:buNone/>
              <a:defRPr>
                <a:highlight>
                  <a:schemeClr val="accent6"/>
                </a:highlight>
              </a:defRPr>
            </a:lvl1pPr>
            <a:lvl2pPr lvl="1" rtl="0">
              <a:spcBef>
                <a:spcPts val="40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18" name="Google Shape;218;p21"/>
          <p:cNvSpPr txBox="1"/>
          <p:nvPr>
            <p:ph idx="1" type="subTitle"/>
          </p:nvPr>
        </p:nvSpPr>
        <p:spPr>
          <a:xfrm>
            <a:off x="2424850" y="2260401"/>
            <a:ext cx="20151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19" name="Google Shape;219;p21"/>
          <p:cNvSpPr txBox="1"/>
          <p:nvPr>
            <p:ph idx="2" type="subTitle"/>
          </p:nvPr>
        </p:nvSpPr>
        <p:spPr>
          <a:xfrm>
            <a:off x="5585779" y="2260401"/>
            <a:ext cx="20151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0" name="Google Shape;220;p21"/>
          <p:cNvSpPr txBox="1"/>
          <p:nvPr>
            <p:ph idx="3" type="subTitle"/>
          </p:nvPr>
        </p:nvSpPr>
        <p:spPr>
          <a:xfrm>
            <a:off x="2424850" y="3693800"/>
            <a:ext cx="20151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1" name="Google Shape;221;p21"/>
          <p:cNvSpPr txBox="1"/>
          <p:nvPr>
            <p:ph idx="4" type="subTitle"/>
          </p:nvPr>
        </p:nvSpPr>
        <p:spPr>
          <a:xfrm>
            <a:off x="5585779" y="3693800"/>
            <a:ext cx="2015100" cy="6654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22" name="Google Shape;222;p21"/>
          <p:cNvSpPr txBox="1"/>
          <p:nvPr>
            <p:ph idx="5" type="subTitle"/>
          </p:nvPr>
        </p:nvSpPr>
        <p:spPr>
          <a:xfrm>
            <a:off x="2424850" y="1730768"/>
            <a:ext cx="2015100" cy="530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23" name="Google Shape;223;p21"/>
          <p:cNvSpPr txBox="1"/>
          <p:nvPr>
            <p:ph idx="6" type="subTitle"/>
          </p:nvPr>
        </p:nvSpPr>
        <p:spPr>
          <a:xfrm>
            <a:off x="2424850" y="3164243"/>
            <a:ext cx="2015100" cy="530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24" name="Google Shape;224;p21"/>
          <p:cNvSpPr txBox="1"/>
          <p:nvPr>
            <p:ph idx="7" type="subTitle"/>
          </p:nvPr>
        </p:nvSpPr>
        <p:spPr>
          <a:xfrm>
            <a:off x="5585775" y="1730768"/>
            <a:ext cx="2015100" cy="530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25" name="Google Shape;225;p21"/>
          <p:cNvSpPr txBox="1"/>
          <p:nvPr>
            <p:ph idx="8" type="subTitle"/>
          </p:nvPr>
        </p:nvSpPr>
        <p:spPr>
          <a:xfrm>
            <a:off x="5585775" y="3164318"/>
            <a:ext cx="2015100" cy="5301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26" name="Google Shape;226;p21"/>
          <p:cNvSpPr/>
          <p:nvPr/>
        </p:nvSpPr>
        <p:spPr>
          <a:xfrm rot="5400000">
            <a:off x="3365931" y="4897967"/>
            <a:ext cx="89866" cy="116403"/>
          </a:xfrm>
          <a:custGeom>
            <a:rect b="b" l="l" r="r" t="t"/>
            <a:pathLst>
              <a:path extrusionOk="0" h="908" w="701">
                <a:moveTo>
                  <a:pt x="293" y="0"/>
                </a:moveTo>
                <a:cubicBezTo>
                  <a:pt x="252" y="0"/>
                  <a:pt x="268" y="400"/>
                  <a:pt x="268" y="400"/>
                </a:cubicBezTo>
                <a:cubicBezTo>
                  <a:pt x="268" y="400"/>
                  <a:pt x="0" y="447"/>
                  <a:pt x="0" y="470"/>
                </a:cubicBezTo>
                <a:cubicBezTo>
                  <a:pt x="0" y="492"/>
                  <a:pt x="266" y="523"/>
                  <a:pt x="266" y="523"/>
                </a:cubicBezTo>
                <a:cubicBezTo>
                  <a:pt x="266" y="523"/>
                  <a:pt x="322" y="907"/>
                  <a:pt x="352" y="907"/>
                </a:cubicBezTo>
                <a:cubicBezTo>
                  <a:pt x="352" y="907"/>
                  <a:pt x="352" y="907"/>
                  <a:pt x="352" y="907"/>
                </a:cubicBezTo>
                <a:cubicBezTo>
                  <a:pt x="381" y="905"/>
                  <a:pt x="409" y="539"/>
                  <a:pt x="409" y="539"/>
                </a:cubicBezTo>
                <a:cubicBezTo>
                  <a:pt x="409" y="539"/>
                  <a:pt x="700" y="491"/>
                  <a:pt x="697" y="454"/>
                </a:cubicBezTo>
                <a:cubicBezTo>
                  <a:pt x="691" y="418"/>
                  <a:pt x="409" y="379"/>
                  <a:pt x="409" y="379"/>
                </a:cubicBezTo>
                <a:cubicBezTo>
                  <a:pt x="409" y="379"/>
                  <a:pt x="328" y="2"/>
                  <a:pt x="293"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21"/>
          <p:cNvSpPr/>
          <p:nvPr/>
        </p:nvSpPr>
        <p:spPr>
          <a:xfrm rot="5400000">
            <a:off x="2752812" y="4564824"/>
            <a:ext cx="138838" cy="179861"/>
          </a:xfrm>
          <a:custGeom>
            <a:rect b="b" l="l" r="r" t="t"/>
            <a:pathLst>
              <a:path extrusionOk="0" h="1403" w="1083">
                <a:moveTo>
                  <a:pt x="453" y="1"/>
                </a:moveTo>
                <a:cubicBezTo>
                  <a:pt x="390" y="1"/>
                  <a:pt x="413" y="617"/>
                  <a:pt x="413" y="617"/>
                </a:cubicBezTo>
                <a:cubicBezTo>
                  <a:pt x="413" y="617"/>
                  <a:pt x="1" y="692"/>
                  <a:pt x="1" y="727"/>
                </a:cubicBezTo>
                <a:cubicBezTo>
                  <a:pt x="1" y="761"/>
                  <a:pt x="411" y="809"/>
                  <a:pt x="411" y="809"/>
                </a:cubicBezTo>
                <a:cubicBezTo>
                  <a:pt x="411" y="809"/>
                  <a:pt x="499" y="1402"/>
                  <a:pt x="543" y="1402"/>
                </a:cubicBezTo>
                <a:cubicBezTo>
                  <a:pt x="543" y="1402"/>
                  <a:pt x="543" y="1402"/>
                  <a:pt x="543" y="1402"/>
                </a:cubicBezTo>
                <a:cubicBezTo>
                  <a:pt x="588" y="1398"/>
                  <a:pt x="632" y="832"/>
                  <a:pt x="632" y="832"/>
                </a:cubicBezTo>
                <a:cubicBezTo>
                  <a:pt x="632" y="832"/>
                  <a:pt x="1083" y="759"/>
                  <a:pt x="1076" y="702"/>
                </a:cubicBezTo>
                <a:cubicBezTo>
                  <a:pt x="1068" y="644"/>
                  <a:pt x="632" y="587"/>
                  <a:pt x="632" y="587"/>
                </a:cubicBezTo>
                <a:cubicBezTo>
                  <a:pt x="632" y="587"/>
                  <a:pt x="507" y="2"/>
                  <a:pt x="453" y="1"/>
                </a:cubicBezTo>
                <a:cubicBezTo>
                  <a:pt x="453" y="1"/>
                  <a:pt x="453" y="1"/>
                  <a:pt x="45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21"/>
          <p:cNvSpPr/>
          <p:nvPr/>
        </p:nvSpPr>
        <p:spPr>
          <a:xfrm rot="5400000">
            <a:off x="6176316" y="4621037"/>
            <a:ext cx="89866" cy="116403"/>
          </a:xfrm>
          <a:custGeom>
            <a:rect b="b" l="l" r="r" t="t"/>
            <a:pathLst>
              <a:path extrusionOk="0" h="908" w="701">
                <a:moveTo>
                  <a:pt x="293" y="1"/>
                </a:moveTo>
                <a:cubicBezTo>
                  <a:pt x="252" y="1"/>
                  <a:pt x="267" y="399"/>
                  <a:pt x="267" y="399"/>
                </a:cubicBezTo>
                <a:cubicBezTo>
                  <a:pt x="267" y="399"/>
                  <a:pt x="0" y="448"/>
                  <a:pt x="0" y="470"/>
                </a:cubicBezTo>
                <a:cubicBezTo>
                  <a:pt x="0" y="493"/>
                  <a:pt x="265" y="524"/>
                  <a:pt x="265" y="524"/>
                </a:cubicBezTo>
                <a:cubicBezTo>
                  <a:pt x="265" y="524"/>
                  <a:pt x="322" y="908"/>
                  <a:pt x="351" y="908"/>
                </a:cubicBezTo>
                <a:cubicBezTo>
                  <a:pt x="351" y="908"/>
                  <a:pt x="351" y="908"/>
                  <a:pt x="351" y="908"/>
                </a:cubicBezTo>
                <a:cubicBezTo>
                  <a:pt x="380" y="905"/>
                  <a:pt x="409" y="539"/>
                  <a:pt x="409" y="539"/>
                </a:cubicBezTo>
                <a:cubicBezTo>
                  <a:pt x="409" y="539"/>
                  <a:pt x="700" y="491"/>
                  <a:pt x="695" y="454"/>
                </a:cubicBezTo>
                <a:cubicBezTo>
                  <a:pt x="691" y="417"/>
                  <a:pt x="409" y="380"/>
                  <a:pt x="409" y="380"/>
                </a:cubicBezTo>
                <a:cubicBezTo>
                  <a:pt x="409" y="380"/>
                  <a:pt x="328" y="2"/>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1"/>
          <p:cNvSpPr/>
          <p:nvPr/>
        </p:nvSpPr>
        <p:spPr>
          <a:xfrm rot="5400000">
            <a:off x="359135" y="937175"/>
            <a:ext cx="199475" cy="259125"/>
          </a:xfrm>
          <a:custGeom>
            <a:rect b="b" l="l" r="r" t="t"/>
            <a:pathLst>
              <a:path extrusionOk="0" h="908" w="699">
                <a:moveTo>
                  <a:pt x="293" y="1"/>
                </a:moveTo>
                <a:cubicBezTo>
                  <a:pt x="252" y="1"/>
                  <a:pt x="267" y="400"/>
                  <a:pt x="267" y="400"/>
                </a:cubicBezTo>
                <a:cubicBezTo>
                  <a:pt x="267" y="400"/>
                  <a:pt x="0" y="449"/>
                  <a:pt x="0" y="471"/>
                </a:cubicBezTo>
                <a:cubicBezTo>
                  <a:pt x="0" y="493"/>
                  <a:pt x="265" y="524"/>
                  <a:pt x="265" y="524"/>
                </a:cubicBezTo>
                <a:cubicBezTo>
                  <a:pt x="265" y="524"/>
                  <a:pt x="321" y="908"/>
                  <a:pt x="351" y="908"/>
                </a:cubicBezTo>
                <a:cubicBezTo>
                  <a:pt x="351" y="908"/>
                  <a:pt x="351" y="908"/>
                  <a:pt x="351" y="908"/>
                </a:cubicBezTo>
                <a:cubicBezTo>
                  <a:pt x="379" y="905"/>
                  <a:pt x="407" y="539"/>
                  <a:pt x="407" y="539"/>
                </a:cubicBezTo>
                <a:cubicBezTo>
                  <a:pt x="407" y="539"/>
                  <a:pt x="699" y="492"/>
                  <a:pt x="695" y="454"/>
                </a:cubicBezTo>
                <a:cubicBezTo>
                  <a:pt x="690" y="418"/>
                  <a:pt x="407" y="380"/>
                  <a:pt x="407" y="380"/>
                </a:cubicBezTo>
                <a:cubicBezTo>
                  <a:pt x="407" y="380"/>
                  <a:pt x="326" y="2"/>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1"/>
          <p:cNvSpPr/>
          <p:nvPr/>
        </p:nvSpPr>
        <p:spPr>
          <a:xfrm rot="5400000">
            <a:off x="8480784" y="778917"/>
            <a:ext cx="172426" cy="223448"/>
          </a:xfrm>
          <a:custGeom>
            <a:rect b="b" l="l" r="r" t="t"/>
            <a:pathLst>
              <a:path extrusionOk="0" h="1743" w="1345">
                <a:moveTo>
                  <a:pt x="562" y="1"/>
                </a:moveTo>
                <a:cubicBezTo>
                  <a:pt x="484" y="1"/>
                  <a:pt x="514" y="767"/>
                  <a:pt x="514" y="767"/>
                </a:cubicBezTo>
                <a:cubicBezTo>
                  <a:pt x="514" y="767"/>
                  <a:pt x="0" y="860"/>
                  <a:pt x="0" y="902"/>
                </a:cubicBezTo>
                <a:cubicBezTo>
                  <a:pt x="0" y="945"/>
                  <a:pt x="510" y="1004"/>
                  <a:pt x="510" y="1004"/>
                </a:cubicBezTo>
                <a:cubicBezTo>
                  <a:pt x="510" y="1004"/>
                  <a:pt x="619" y="1742"/>
                  <a:pt x="674" y="1742"/>
                </a:cubicBezTo>
                <a:cubicBezTo>
                  <a:pt x="674" y="1742"/>
                  <a:pt x="674" y="1742"/>
                  <a:pt x="674" y="1742"/>
                </a:cubicBezTo>
                <a:cubicBezTo>
                  <a:pt x="730" y="1737"/>
                  <a:pt x="785" y="1033"/>
                  <a:pt x="785" y="1033"/>
                </a:cubicBezTo>
                <a:cubicBezTo>
                  <a:pt x="785" y="1033"/>
                  <a:pt x="1345" y="942"/>
                  <a:pt x="1336" y="872"/>
                </a:cubicBezTo>
                <a:cubicBezTo>
                  <a:pt x="1328" y="801"/>
                  <a:pt x="785" y="729"/>
                  <a:pt x="785" y="729"/>
                </a:cubicBezTo>
                <a:cubicBezTo>
                  <a:pt x="785" y="729"/>
                  <a:pt x="629" y="2"/>
                  <a:pt x="563" y="1"/>
                </a:cubicBezTo>
                <a:cubicBezTo>
                  <a:pt x="563" y="1"/>
                  <a:pt x="563" y="1"/>
                  <a:pt x="5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1"/>
          <p:cNvSpPr/>
          <p:nvPr/>
        </p:nvSpPr>
        <p:spPr>
          <a:xfrm rot="5400000">
            <a:off x="8286436" y="418810"/>
            <a:ext cx="111404" cy="144222"/>
          </a:xfrm>
          <a:custGeom>
            <a:rect b="b" l="l" r="r" t="t"/>
            <a:pathLst>
              <a:path extrusionOk="0" h="1125" w="869">
                <a:moveTo>
                  <a:pt x="363" y="1"/>
                </a:moveTo>
                <a:cubicBezTo>
                  <a:pt x="312" y="1"/>
                  <a:pt x="332" y="495"/>
                  <a:pt x="332" y="495"/>
                </a:cubicBezTo>
                <a:cubicBezTo>
                  <a:pt x="332" y="495"/>
                  <a:pt x="0" y="555"/>
                  <a:pt x="0" y="582"/>
                </a:cubicBezTo>
                <a:cubicBezTo>
                  <a:pt x="0" y="609"/>
                  <a:pt x="329" y="648"/>
                  <a:pt x="329" y="648"/>
                </a:cubicBezTo>
                <a:cubicBezTo>
                  <a:pt x="329" y="648"/>
                  <a:pt x="400" y="1125"/>
                  <a:pt x="435" y="1125"/>
                </a:cubicBezTo>
                <a:cubicBezTo>
                  <a:pt x="435" y="1125"/>
                  <a:pt x="435" y="1125"/>
                  <a:pt x="436" y="1125"/>
                </a:cubicBezTo>
                <a:cubicBezTo>
                  <a:pt x="472" y="1122"/>
                  <a:pt x="507" y="667"/>
                  <a:pt x="507" y="667"/>
                </a:cubicBezTo>
                <a:cubicBezTo>
                  <a:pt x="507" y="667"/>
                  <a:pt x="868" y="608"/>
                  <a:pt x="863" y="562"/>
                </a:cubicBezTo>
                <a:cubicBezTo>
                  <a:pt x="857" y="517"/>
                  <a:pt x="507" y="469"/>
                  <a:pt x="507" y="469"/>
                </a:cubicBezTo>
                <a:cubicBezTo>
                  <a:pt x="507" y="469"/>
                  <a:pt x="407" y="1"/>
                  <a:pt x="364" y="1"/>
                </a:cubicBezTo>
                <a:cubicBezTo>
                  <a:pt x="364" y="1"/>
                  <a:pt x="363" y="1"/>
                  <a:pt x="36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
    <p:spTree>
      <p:nvGrpSpPr>
        <p:cNvPr id="232" name="Shape 232"/>
        <p:cNvGrpSpPr/>
        <p:nvPr/>
      </p:nvGrpSpPr>
      <p:grpSpPr>
        <a:xfrm>
          <a:off x="0" y="0"/>
          <a:ext cx="0" cy="0"/>
          <a:chOff x="0" y="0"/>
          <a:chExt cx="0" cy="0"/>
        </a:xfrm>
      </p:grpSpPr>
      <p:sp>
        <p:nvSpPr>
          <p:cNvPr id="233" name="Google Shape;233;p22"/>
          <p:cNvSpPr/>
          <p:nvPr/>
        </p:nvSpPr>
        <p:spPr>
          <a:xfrm rot="10800000">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2"/>
          <p:cNvSpPr txBox="1"/>
          <p:nvPr>
            <p:ph type="title"/>
          </p:nvPr>
        </p:nvSpPr>
        <p:spPr>
          <a:xfrm>
            <a:off x="720000" y="395196"/>
            <a:ext cx="7704000" cy="572700"/>
          </a:xfrm>
          <a:prstGeom prst="rect">
            <a:avLst/>
          </a:prstGeom>
        </p:spPr>
        <p:txBody>
          <a:bodyPr anchorCtr="0" anchor="t" bIns="91425" lIns="91425" spcFirstLastPara="1" rIns="91425" wrap="square" tIns="91425">
            <a:noAutofit/>
          </a:bodyPr>
          <a:lstStyle>
            <a:lvl1pPr lvl="0" rtl="0" algn="ctr">
              <a:lnSpc>
                <a:spcPct val="160000"/>
              </a:lnSpc>
              <a:spcBef>
                <a:spcPts val="40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35" name="Google Shape;235;p22"/>
          <p:cNvSpPr txBox="1"/>
          <p:nvPr>
            <p:ph idx="1" type="subTitle"/>
          </p:nvPr>
        </p:nvSpPr>
        <p:spPr>
          <a:xfrm>
            <a:off x="1109155" y="2404583"/>
            <a:ext cx="198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6" name="Google Shape;236;p22"/>
          <p:cNvSpPr txBox="1"/>
          <p:nvPr>
            <p:ph idx="2" type="subTitle"/>
          </p:nvPr>
        </p:nvSpPr>
        <p:spPr>
          <a:xfrm>
            <a:off x="3579000" y="2404583"/>
            <a:ext cx="1986000" cy="4848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7" name="Google Shape;237;p22"/>
          <p:cNvSpPr txBox="1"/>
          <p:nvPr>
            <p:ph idx="3" type="subTitle"/>
          </p:nvPr>
        </p:nvSpPr>
        <p:spPr>
          <a:xfrm>
            <a:off x="1109155" y="4112874"/>
            <a:ext cx="198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8" name="Google Shape;238;p22"/>
          <p:cNvSpPr txBox="1"/>
          <p:nvPr>
            <p:ph idx="4" type="subTitle"/>
          </p:nvPr>
        </p:nvSpPr>
        <p:spPr>
          <a:xfrm>
            <a:off x="3579000" y="4112874"/>
            <a:ext cx="198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39" name="Google Shape;239;p22"/>
          <p:cNvSpPr txBox="1"/>
          <p:nvPr>
            <p:ph idx="5" type="subTitle"/>
          </p:nvPr>
        </p:nvSpPr>
        <p:spPr>
          <a:xfrm>
            <a:off x="6048845" y="2404583"/>
            <a:ext cx="198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40" name="Google Shape;240;p22"/>
          <p:cNvSpPr txBox="1"/>
          <p:nvPr>
            <p:ph idx="6" type="subTitle"/>
          </p:nvPr>
        </p:nvSpPr>
        <p:spPr>
          <a:xfrm>
            <a:off x="6048845" y="4112874"/>
            <a:ext cx="1986000" cy="4848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241" name="Google Shape;241;p22"/>
          <p:cNvSpPr txBox="1"/>
          <p:nvPr>
            <p:ph idx="7" type="subTitle"/>
          </p:nvPr>
        </p:nvSpPr>
        <p:spPr>
          <a:xfrm>
            <a:off x="1113050" y="1954304"/>
            <a:ext cx="1978200" cy="484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42" name="Google Shape;242;p22"/>
          <p:cNvSpPr txBox="1"/>
          <p:nvPr>
            <p:ph idx="8" type="subTitle"/>
          </p:nvPr>
        </p:nvSpPr>
        <p:spPr>
          <a:xfrm>
            <a:off x="3582898" y="1954304"/>
            <a:ext cx="1978200" cy="484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43" name="Google Shape;243;p22"/>
          <p:cNvSpPr txBox="1"/>
          <p:nvPr>
            <p:ph idx="9" type="subTitle"/>
          </p:nvPr>
        </p:nvSpPr>
        <p:spPr>
          <a:xfrm>
            <a:off x="6052747" y="1954304"/>
            <a:ext cx="1978200" cy="484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44" name="Google Shape;244;p22"/>
          <p:cNvSpPr txBox="1"/>
          <p:nvPr>
            <p:ph idx="13" type="subTitle"/>
          </p:nvPr>
        </p:nvSpPr>
        <p:spPr>
          <a:xfrm>
            <a:off x="1113050" y="3661577"/>
            <a:ext cx="1978200" cy="484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45" name="Google Shape;245;p22"/>
          <p:cNvSpPr txBox="1"/>
          <p:nvPr>
            <p:ph idx="14" type="subTitle"/>
          </p:nvPr>
        </p:nvSpPr>
        <p:spPr>
          <a:xfrm>
            <a:off x="3582898" y="3661577"/>
            <a:ext cx="1978200" cy="484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46" name="Google Shape;246;p22"/>
          <p:cNvSpPr txBox="1"/>
          <p:nvPr>
            <p:ph idx="15" type="subTitle"/>
          </p:nvPr>
        </p:nvSpPr>
        <p:spPr>
          <a:xfrm>
            <a:off x="6052747" y="3661577"/>
            <a:ext cx="1978200" cy="484800"/>
          </a:xfrm>
          <a:prstGeom prst="rect">
            <a:avLst/>
          </a:prstGeom>
        </p:spPr>
        <p:txBody>
          <a:bodyPr anchorCtr="0" anchor="b" bIns="91425" lIns="91425" spcFirstLastPara="1" rIns="91425" wrap="square" tIns="91425">
            <a:noAutofit/>
          </a:bodyPr>
          <a:lstStyle>
            <a:lvl1pPr lvl="0" rtl="0" algn="ctr">
              <a:lnSpc>
                <a:spcPct val="100000"/>
              </a:lnSpc>
              <a:spcBef>
                <a:spcPts val="0"/>
              </a:spcBef>
              <a:spcAft>
                <a:spcPts val="0"/>
              </a:spcAft>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2pPr>
            <a:lvl3pPr lvl="2"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3pPr>
            <a:lvl4pPr lvl="3"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4pPr>
            <a:lvl5pPr lvl="4"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5pPr>
            <a:lvl6pPr lvl="5"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6pPr>
            <a:lvl7pPr lvl="6"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7pPr>
            <a:lvl8pPr lvl="7"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8pPr>
            <a:lvl9pPr lvl="8" rtl="0" algn="ctr">
              <a:lnSpc>
                <a:spcPct val="100000"/>
              </a:lnSpc>
              <a:spcBef>
                <a:spcPts val="0"/>
              </a:spcBef>
              <a:spcAft>
                <a:spcPts val="0"/>
              </a:spcAft>
              <a:buSzPts val="2400"/>
              <a:buFont typeface="Alfa Slab One"/>
              <a:buNone/>
              <a:defRPr sz="2400">
                <a:latin typeface="Alfa Slab One"/>
                <a:ea typeface="Alfa Slab One"/>
                <a:cs typeface="Alfa Slab One"/>
                <a:sym typeface="Alfa Slab One"/>
              </a:defRPr>
            </a:lvl9pPr>
          </a:lstStyle>
          <a:p/>
        </p:txBody>
      </p:sp>
      <p:sp>
        <p:nvSpPr>
          <p:cNvPr id="247" name="Google Shape;247;p22"/>
          <p:cNvSpPr/>
          <p:nvPr/>
        </p:nvSpPr>
        <p:spPr>
          <a:xfrm>
            <a:off x="378620" y="4427616"/>
            <a:ext cx="439925" cy="352771"/>
          </a:xfrm>
          <a:custGeom>
            <a:rect b="b" l="l" r="r" t="t"/>
            <a:pathLst>
              <a:path extrusionOk="0" h="2631" w="3281">
                <a:moveTo>
                  <a:pt x="3213" y="1"/>
                </a:moveTo>
                <a:cubicBezTo>
                  <a:pt x="3209" y="1"/>
                  <a:pt x="3205" y="1"/>
                  <a:pt x="3201" y="2"/>
                </a:cubicBezTo>
                <a:cubicBezTo>
                  <a:pt x="2580" y="136"/>
                  <a:pt x="1722" y="419"/>
                  <a:pt x="980" y="660"/>
                </a:cubicBezTo>
                <a:cubicBezTo>
                  <a:pt x="939" y="673"/>
                  <a:pt x="932" y="728"/>
                  <a:pt x="969" y="751"/>
                </a:cubicBezTo>
                <a:cubicBezTo>
                  <a:pt x="1177" y="878"/>
                  <a:pt x="1380" y="989"/>
                  <a:pt x="1577" y="1072"/>
                </a:cubicBezTo>
                <a:cubicBezTo>
                  <a:pt x="1618" y="1090"/>
                  <a:pt x="1617" y="1150"/>
                  <a:pt x="1574" y="1167"/>
                </a:cubicBezTo>
                <a:cubicBezTo>
                  <a:pt x="1099" y="1349"/>
                  <a:pt x="581" y="1574"/>
                  <a:pt x="41" y="1820"/>
                </a:cubicBezTo>
                <a:cubicBezTo>
                  <a:pt x="3" y="1836"/>
                  <a:pt x="1" y="1890"/>
                  <a:pt x="37" y="1910"/>
                </a:cubicBezTo>
                <a:lnTo>
                  <a:pt x="1301" y="2624"/>
                </a:lnTo>
                <a:cubicBezTo>
                  <a:pt x="1309" y="2628"/>
                  <a:pt x="1317" y="2630"/>
                  <a:pt x="1326" y="2630"/>
                </a:cubicBezTo>
                <a:cubicBezTo>
                  <a:pt x="1336" y="2630"/>
                  <a:pt x="1345" y="2627"/>
                  <a:pt x="1353" y="2621"/>
                </a:cubicBezTo>
                <a:cubicBezTo>
                  <a:pt x="1801" y="2315"/>
                  <a:pt x="2318" y="1829"/>
                  <a:pt x="2868" y="1258"/>
                </a:cubicBezTo>
                <a:cubicBezTo>
                  <a:pt x="2890" y="1235"/>
                  <a:pt x="2887" y="1198"/>
                  <a:pt x="2862" y="1180"/>
                </a:cubicBezTo>
                <a:cubicBezTo>
                  <a:pt x="2687" y="1062"/>
                  <a:pt x="2502" y="959"/>
                  <a:pt x="2305" y="873"/>
                </a:cubicBezTo>
                <a:cubicBezTo>
                  <a:pt x="2268" y="857"/>
                  <a:pt x="2263" y="807"/>
                  <a:pt x="2296" y="784"/>
                </a:cubicBezTo>
                <a:cubicBezTo>
                  <a:pt x="2578" y="597"/>
                  <a:pt x="2966" y="330"/>
                  <a:pt x="3244" y="91"/>
                </a:cubicBezTo>
                <a:cubicBezTo>
                  <a:pt x="3281" y="59"/>
                  <a:pt x="3257" y="1"/>
                  <a:pt x="321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22"/>
          <p:cNvSpPr/>
          <p:nvPr/>
        </p:nvSpPr>
        <p:spPr>
          <a:xfrm>
            <a:off x="8119177" y="4546478"/>
            <a:ext cx="745499" cy="405331"/>
          </a:xfrm>
          <a:custGeom>
            <a:rect b="b" l="l" r="r" t="t"/>
            <a:pathLst>
              <a:path extrusionOk="0" h="3023" w="5560">
                <a:moveTo>
                  <a:pt x="124" y="1"/>
                </a:moveTo>
                <a:cubicBezTo>
                  <a:pt x="48" y="1"/>
                  <a:pt x="1" y="104"/>
                  <a:pt x="72" y="159"/>
                </a:cubicBezTo>
                <a:lnTo>
                  <a:pt x="3795" y="3004"/>
                </a:lnTo>
                <a:cubicBezTo>
                  <a:pt x="3812" y="3017"/>
                  <a:pt x="3830" y="3023"/>
                  <a:pt x="3848" y="3023"/>
                </a:cubicBezTo>
                <a:cubicBezTo>
                  <a:pt x="3905" y="3023"/>
                  <a:pt x="3954" y="2966"/>
                  <a:pt x="3931" y="2904"/>
                </a:cubicBezTo>
                <a:lnTo>
                  <a:pt x="3568" y="1953"/>
                </a:lnTo>
                <a:cubicBezTo>
                  <a:pt x="3544" y="1891"/>
                  <a:pt x="3593" y="1833"/>
                  <a:pt x="3649" y="1833"/>
                </a:cubicBezTo>
                <a:cubicBezTo>
                  <a:pt x="3664" y="1833"/>
                  <a:pt x="3680" y="1838"/>
                  <a:pt x="3695" y="1847"/>
                </a:cubicBezTo>
                <a:lnTo>
                  <a:pt x="5412" y="2896"/>
                </a:lnTo>
                <a:cubicBezTo>
                  <a:pt x="5427" y="2905"/>
                  <a:pt x="5443" y="2909"/>
                  <a:pt x="5458" y="2909"/>
                </a:cubicBezTo>
                <a:cubicBezTo>
                  <a:pt x="5513" y="2909"/>
                  <a:pt x="5560" y="2856"/>
                  <a:pt x="5542" y="2796"/>
                </a:cubicBezTo>
                <a:lnTo>
                  <a:pt x="5028" y="1079"/>
                </a:lnTo>
                <a:cubicBezTo>
                  <a:pt x="5020" y="1050"/>
                  <a:pt x="4997" y="1027"/>
                  <a:pt x="4969" y="1019"/>
                </a:cubicBezTo>
                <a:lnTo>
                  <a:pt x="2586" y="317"/>
                </a:lnTo>
                <a:cubicBezTo>
                  <a:pt x="2578" y="314"/>
                  <a:pt x="2570" y="313"/>
                  <a:pt x="2562" y="313"/>
                </a:cubicBezTo>
                <a:cubicBezTo>
                  <a:pt x="2505" y="313"/>
                  <a:pt x="2460" y="369"/>
                  <a:pt x="2478" y="427"/>
                </a:cubicBezTo>
                <a:lnTo>
                  <a:pt x="2625" y="903"/>
                </a:lnTo>
                <a:cubicBezTo>
                  <a:pt x="2643" y="961"/>
                  <a:pt x="2596" y="1016"/>
                  <a:pt x="2541" y="1016"/>
                </a:cubicBezTo>
                <a:cubicBezTo>
                  <a:pt x="2530" y="1016"/>
                  <a:pt x="2518" y="1014"/>
                  <a:pt x="2507" y="1009"/>
                </a:cubicBezTo>
                <a:lnTo>
                  <a:pt x="161" y="8"/>
                </a:lnTo>
                <a:lnTo>
                  <a:pt x="160" y="8"/>
                </a:lnTo>
                <a:cubicBezTo>
                  <a:pt x="147" y="3"/>
                  <a:pt x="135" y="1"/>
                  <a:pt x="1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22"/>
          <p:cNvSpPr/>
          <p:nvPr/>
        </p:nvSpPr>
        <p:spPr>
          <a:xfrm>
            <a:off x="321325" y="397256"/>
            <a:ext cx="467143" cy="390314"/>
          </a:xfrm>
          <a:custGeom>
            <a:rect b="b" l="l" r="r" t="t"/>
            <a:pathLst>
              <a:path extrusionOk="0" h="2911" w="3484">
                <a:moveTo>
                  <a:pt x="1077" y="1"/>
                </a:moveTo>
                <a:cubicBezTo>
                  <a:pt x="1066" y="1"/>
                  <a:pt x="1055" y="3"/>
                  <a:pt x="1044" y="7"/>
                </a:cubicBezTo>
                <a:cubicBezTo>
                  <a:pt x="705" y="140"/>
                  <a:pt x="376" y="307"/>
                  <a:pt x="55" y="506"/>
                </a:cubicBezTo>
                <a:cubicBezTo>
                  <a:pt x="0" y="540"/>
                  <a:pt x="0" y="622"/>
                  <a:pt x="54" y="658"/>
                </a:cubicBezTo>
                <a:cubicBezTo>
                  <a:pt x="451" y="916"/>
                  <a:pt x="829" y="1146"/>
                  <a:pt x="1178" y="1327"/>
                </a:cubicBezTo>
                <a:cubicBezTo>
                  <a:pt x="1247" y="1364"/>
                  <a:pt x="1241" y="1467"/>
                  <a:pt x="1165" y="1492"/>
                </a:cubicBezTo>
                <a:cubicBezTo>
                  <a:pt x="895" y="1582"/>
                  <a:pt x="613" y="1710"/>
                  <a:pt x="323" y="1863"/>
                </a:cubicBezTo>
                <a:cubicBezTo>
                  <a:pt x="253" y="1900"/>
                  <a:pt x="260" y="2003"/>
                  <a:pt x="334" y="2029"/>
                </a:cubicBezTo>
                <a:cubicBezTo>
                  <a:pt x="1269" y="2347"/>
                  <a:pt x="2276" y="2637"/>
                  <a:pt x="3333" y="2907"/>
                </a:cubicBezTo>
                <a:cubicBezTo>
                  <a:pt x="3342" y="2909"/>
                  <a:pt x="3349" y="2910"/>
                  <a:pt x="3357" y="2910"/>
                </a:cubicBezTo>
                <a:cubicBezTo>
                  <a:pt x="3440" y="2910"/>
                  <a:pt x="3483" y="2795"/>
                  <a:pt x="3405" y="2744"/>
                </a:cubicBezTo>
                <a:cubicBezTo>
                  <a:pt x="3005" y="2479"/>
                  <a:pt x="2595" y="2229"/>
                  <a:pt x="2179" y="1993"/>
                </a:cubicBezTo>
                <a:cubicBezTo>
                  <a:pt x="2108" y="1953"/>
                  <a:pt x="2121" y="1849"/>
                  <a:pt x="2199" y="1828"/>
                </a:cubicBezTo>
                <a:cubicBezTo>
                  <a:pt x="2307" y="1801"/>
                  <a:pt x="2418" y="1765"/>
                  <a:pt x="2528" y="1724"/>
                </a:cubicBezTo>
                <a:cubicBezTo>
                  <a:pt x="2585" y="1704"/>
                  <a:pt x="2606" y="1634"/>
                  <a:pt x="2570" y="1587"/>
                </a:cubicBezTo>
                <a:cubicBezTo>
                  <a:pt x="2184" y="1065"/>
                  <a:pt x="1696" y="545"/>
                  <a:pt x="1139" y="26"/>
                </a:cubicBezTo>
                <a:cubicBezTo>
                  <a:pt x="1122" y="9"/>
                  <a:pt x="1099"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22"/>
          <p:cNvSpPr/>
          <p:nvPr/>
        </p:nvSpPr>
        <p:spPr>
          <a:xfrm>
            <a:off x="250095" y="2330136"/>
            <a:ext cx="170737" cy="16906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22"/>
          <p:cNvSpPr/>
          <p:nvPr/>
        </p:nvSpPr>
        <p:spPr>
          <a:xfrm>
            <a:off x="3269345" y="4829886"/>
            <a:ext cx="170737" cy="16906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22"/>
          <p:cNvSpPr/>
          <p:nvPr/>
        </p:nvSpPr>
        <p:spPr>
          <a:xfrm>
            <a:off x="8531145" y="1484074"/>
            <a:ext cx="170737" cy="16906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2"/>
          <p:cNvSpPr/>
          <p:nvPr/>
        </p:nvSpPr>
        <p:spPr>
          <a:xfrm>
            <a:off x="8490240" y="3769154"/>
            <a:ext cx="85374" cy="84524"/>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22"/>
          <p:cNvSpPr/>
          <p:nvPr/>
        </p:nvSpPr>
        <p:spPr>
          <a:xfrm>
            <a:off x="8251756" y="539500"/>
            <a:ext cx="562342" cy="513134"/>
          </a:xfrm>
          <a:custGeom>
            <a:rect b="b" l="l" r="r" t="t"/>
            <a:pathLst>
              <a:path extrusionOk="0" h="3827" w="4194">
                <a:moveTo>
                  <a:pt x="2640" y="0"/>
                </a:moveTo>
                <a:cubicBezTo>
                  <a:pt x="2611" y="0"/>
                  <a:pt x="2583" y="11"/>
                  <a:pt x="2562" y="31"/>
                </a:cubicBezTo>
                <a:cubicBezTo>
                  <a:pt x="1895" y="671"/>
                  <a:pt x="1373" y="1300"/>
                  <a:pt x="951" y="1901"/>
                </a:cubicBezTo>
                <a:cubicBezTo>
                  <a:pt x="915" y="1954"/>
                  <a:pt x="930" y="2027"/>
                  <a:pt x="986" y="2061"/>
                </a:cubicBezTo>
                <a:cubicBezTo>
                  <a:pt x="1187" y="2183"/>
                  <a:pt x="1385" y="2295"/>
                  <a:pt x="1575" y="2392"/>
                </a:cubicBezTo>
                <a:cubicBezTo>
                  <a:pt x="1650" y="2429"/>
                  <a:pt x="1656" y="2533"/>
                  <a:pt x="1588" y="2581"/>
                </a:cubicBezTo>
                <a:cubicBezTo>
                  <a:pt x="1272" y="2802"/>
                  <a:pt x="541" y="3311"/>
                  <a:pt x="93" y="3624"/>
                </a:cubicBezTo>
                <a:cubicBezTo>
                  <a:pt x="1" y="3687"/>
                  <a:pt x="50" y="3826"/>
                  <a:pt x="154" y="3826"/>
                </a:cubicBezTo>
                <a:cubicBezTo>
                  <a:pt x="160" y="3826"/>
                  <a:pt x="167" y="3826"/>
                  <a:pt x="174" y="3824"/>
                </a:cubicBezTo>
                <a:cubicBezTo>
                  <a:pt x="1105" y="3675"/>
                  <a:pt x="2239" y="3359"/>
                  <a:pt x="3349" y="2977"/>
                </a:cubicBezTo>
                <a:cubicBezTo>
                  <a:pt x="3425" y="2951"/>
                  <a:pt x="3451" y="2856"/>
                  <a:pt x="3395" y="2797"/>
                </a:cubicBezTo>
                <a:cubicBezTo>
                  <a:pt x="3205" y="2590"/>
                  <a:pt x="2916" y="2347"/>
                  <a:pt x="2610" y="2139"/>
                </a:cubicBezTo>
                <a:cubicBezTo>
                  <a:pt x="2541" y="2093"/>
                  <a:pt x="2548" y="1989"/>
                  <a:pt x="2621" y="1950"/>
                </a:cubicBezTo>
                <a:cubicBezTo>
                  <a:pt x="3049" y="1725"/>
                  <a:pt x="3737" y="1321"/>
                  <a:pt x="4129" y="1033"/>
                </a:cubicBezTo>
                <a:cubicBezTo>
                  <a:pt x="4193" y="986"/>
                  <a:pt x="4187" y="888"/>
                  <a:pt x="4119" y="848"/>
                </a:cubicBezTo>
                <a:lnTo>
                  <a:pt x="2697" y="16"/>
                </a:lnTo>
                <a:cubicBezTo>
                  <a:pt x="2679" y="5"/>
                  <a:pt x="2659" y="0"/>
                  <a:pt x="264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TITLE_ONLY_1">
    <p:spTree>
      <p:nvGrpSpPr>
        <p:cNvPr id="255" name="Shape 255"/>
        <p:cNvGrpSpPr/>
        <p:nvPr/>
      </p:nvGrpSpPr>
      <p:grpSpPr>
        <a:xfrm>
          <a:off x="0" y="0"/>
          <a:ext cx="0" cy="0"/>
          <a:chOff x="0" y="0"/>
          <a:chExt cx="0" cy="0"/>
        </a:xfrm>
      </p:grpSpPr>
      <p:sp>
        <p:nvSpPr>
          <p:cNvPr id="256" name="Google Shape;256;p23"/>
          <p:cNvSpPr/>
          <p:nvPr/>
        </p:nvSpPr>
        <p:spPr>
          <a:xfrm flipH="1">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23"/>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58" name="Google Shape;258;p23"/>
          <p:cNvSpPr/>
          <p:nvPr/>
        </p:nvSpPr>
        <p:spPr>
          <a:xfrm rot="-3147351">
            <a:off x="8358026" y="465273"/>
            <a:ext cx="504773" cy="253070"/>
          </a:xfrm>
          <a:custGeom>
            <a:rect b="b" l="l" r="r" t="t"/>
            <a:pathLst>
              <a:path extrusionOk="0" h="2778" w="5541">
                <a:moveTo>
                  <a:pt x="5397" y="0"/>
                </a:moveTo>
                <a:cubicBezTo>
                  <a:pt x="5391" y="0"/>
                  <a:pt x="5385" y="1"/>
                  <a:pt x="5379" y="2"/>
                </a:cubicBezTo>
                <a:lnTo>
                  <a:pt x="1625" y="589"/>
                </a:lnTo>
                <a:cubicBezTo>
                  <a:pt x="1546" y="601"/>
                  <a:pt x="1511" y="696"/>
                  <a:pt x="1564" y="757"/>
                </a:cubicBezTo>
                <a:lnTo>
                  <a:pt x="2119" y="1407"/>
                </a:lnTo>
                <a:cubicBezTo>
                  <a:pt x="2171" y="1469"/>
                  <a:pt x="2137" y="1562"/>
                  <a:pt x="2058" y="1576"/>
                </a:cubicBezTo>
                <a:lnTo>
                  <a:pt x="115" y="1909"/>
                </a:lnTo>
                <a:cubicBezTo>
                  <a:pt x="0" y="1928"/>
                  <a:pt x="2" y="2094"/>
                  <a:pt x="116" y="2113"/>
                </a:cubicBezTo>
                <a:lnTo>
                  <a:pt x="4246" y="2776"/>
                </a:lnTo>
                <a:cubicBezTo>
                  <a:pt x="4252" y="2777"/>
                  <a:pt x="4258" y="2778"/>
                  <a:pt x="4264" y="2778"/>
                </a:cubicBezTo>
                <a:cubicBezTo>
                  <a:pt x="4338" y="2778"/>
                  <a:pt x="4391" y="2696"/>
                  <a:pt x="4354" y="2627"/>
                </a:cubicBezTo>
                <a:lnTo>
                  <a:pt x="3670" y="1321"/>
                </a:lnTo>
                <a:cubicBezTo>
                  <a:pt x="3645" y="1272"/>
                  <a:pt x="3663" y="1210"/>
                  <a:pt x="3710" y="1183"/>
                </a:cubicBezTo>
                <a:lnTo>
                  <a:pt x="5446" y="193"/>
                </a:lnTo>
                <a:cubicBezTo>
                  <a:pt x="5540" y="138"/>
                  <a:pt x="5497" y="0"/>
                  <a:pt x="53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3"/>
          <p:cNvSpPr/>
          <p:nvPr/>
        </p:nvSpPr>
        <p:spPr>
          <a:xfrm>
            <a:off x="550921" y="3163881"/>
            <a:ext cx="92187" cy="91319"/>
          </a:xfrm>
          <a:custGeom>
            <a:rect b="b" l="l" r="r" t="t"/>
            <a:pathLst>
              <a:path extrusionOk="0" h="526" w="531">
                <a:moveTo>
                  <a:pt x="266" y="0"/>
                </a:moveTo>
                <a:cubicBezTo>
                  <a:pt x="261" y="0"/>
                  <a:pt x="256" y="3"/>
                  <a:pt x="253" y="8"/>
                </a:cubicBezTo>
                <a:lnTo>
                  <a:pt x="174" y="152"/>
                </a:lnTo>
                <a:cubicBezTo>
                  <a:pt x="170" y="161"/>
                  <a:pt x="163" y="167"/>
                  <a:pt x="154" y="171"/>
                </a:cubicBezTo>
                <a:lnTo>
                  <a:pt x="11" y="251"/>
                </a:lnTo>
                <a:cubicBezTo>
                  <a:pt x="0" y="256"/>
                  <a:pt x="0" y="270"/>
                  <a:pt x="11" y="275"/>
                </a:cubicBezTo>
                <a:lnTo>
                  <a:pt x="154" y="355"/>
                </a:lnTo>
                <a:cubicBezTo>
                  <a:pt x="163" y="359"/>
                  <a:pt x="170" y="366"/>
                  <a:pt x="174" y="374"/>
                </a:cubicBezTo>
                <a:lnTo>
                  <a:pt x="253" y="519"/>
                </a:lnTo>
                <a:cubicBezTo>
                  <a:pt x="256" y="524"/>
                  <a:pt x="261" y="526"/>
                  <a:pt x="266" y="526"/>
                </a:cubicBezTo>
                <a:cubicBezTo>
                  <a:pt x="270" y="526"/>
                  <a:pt x="275" y="524"/>
                  <a:pt x="278" y="519"/>
                </a:cubicBezTo>
                <a:lnTo>
                  <a:pt x="357" y="374"/>
                </a:lnTo>
                <a:cubicBezTo>
                  <a:pt x="363" y="366"/>
                  <a:pt x="369" y="359"/>
                  <a:pt x="377" y="355"/>
                </a:cubicBezTo>
                <a:lnTo>
                  <a:pt x="522" y="275"/>
                </a:lnTo>
                <a:cubicBezTo>
                  <a:pt x="531" y="270"/>
                  <a:pt x="531" y="256"/>
                  <a:pt x="522" y="251"/>
                </a:cubicBezTo>
                <a:lnTo>
                  <a:pt x="377" y="171"/>
                </a:lnTo>
                <a:cubicBezTo>
                  <a:pt x="369" y="167"/>
                  <a:pt x="363" y="161"/>
                  <a:pt x="357" y="152"/>
                </a:cubicBezTo>
                <a:lnTo>
                  <a:pt x="278" y="8"/>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23"/>
          <p:cNvSpPr/>
          <p:nvPr/>
        </p:nvSpPr>
        <p:spPr>
          <a:xfrm>
            <a:off x="4436270" y="4795628"/>
            <a:ext cx="92187" cy="91666"/>
          </a:xfrm>
          <a:custGeom>
            <a:rect b="b" l="l" r="r" t="t"/>
            <a:pathLst>
              <a:path extrusionOk="0" h="528" w="531">
                <a:moveTo>
                  <a:pt x="265" y="1"/>
                </a:moveTo>
                <a:cubicBezTo>
                  <a:pt x="261" y="1"/>
                  <a:pt x="256" y="3"/>
                  <a:pt x="253" y="8"/>
                </a:cubicBezTo>
                <a:lnTo>
                  <a:pt x="174" y="154"/>
                </a:lnTo>
                <a:cubicBezTo>
                  <a:pt x="168" y="161"/>
                  <a:pt x="162" y="168"/>
                  <a:pt x="154" y="173"/>
                </a:cubicBezTo>
                <a:lnTo>
                  <a:pt x="9" y="251"/>
                </a:lnTo>
                <a:cubicBezTo>
                  <a:pt x="0" y="258"/>
                  <a:pt x="0" y="271"/>
                  <a:pt x="9" y="277"/>
                </a:cubicBezTo>
                <a:lnTo>
                  <a:pt x="154" y="355"/>
                </a:lnTo>
                <a:cubicBezTo>
                  <a:pt x="162" y="360"/>
                  <a:pt x="168" y="367"/>
                  <a:pt x="174" y="375"/>
                </a:cubicBezTo>
                <a:lnTo>
                  <a:pt x="253" y="520"/>
                </a:lnTo>
                <a:cubicBezTo>
                  <a:pt x="256" y="525"/>
                  <a:pt x="261" y="527"/>
                  <a:pt x="265" y="527"/>
                </a:cubicBezTo>
                <a:cubicBezTo>
                  <a:pt x="270" y="527"/>
                  <a:pt x="275" y="525"/>
                  <a:pt x="278" y="520"/>
                </a:cubicBezTo>
                <a:lnTo>
                  <a:pt x="357" y="375"/>
                </a:lnTo>
                <a:cubicBezTo>
                  <a:pt x="361" y="367"/>
                  <a:pt x="368" y="360"/>
                  <a:pt x="377" y="355"/>
                </a:cubicBezTo>
                <a:lnTo>
                  <a:pt x="520" y="277"/>
                </a:lnTo>
                <a:cubicBezTo>
                  <a:pt x="531" y="271"/>
                  <a:pt x="531" y="258"/>
                  <a:pt x="520" y="251"/>
                </a:cubicBezTo>
                <a:lnTo>
                  <a:pt x="377" y="173"/>
                </a:lnTo>
                <a:cubicBezTo>
                  <a:pt x="368" y="168"/>
                  <a:pt x="361" y="161"/>
                  <a:pt x="357" y="154"/>
                </a:cubicBezTo>
                <a:lnTo>
                  <a:pt x="278" y="8"/>
                </a:lnTo>
                <a:cubicBezTo>
                  <a:pt x="275" y="3"/>
                  <a:pt x="270" y="1"/>
                  <a:pt x="2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23"/>
          <p:cNvSpPr/>
          <p:nvPr/>
        </p:nvSpPr>
        <p:spPr>
          <a:xfrm>
            <a:off x="8430772" y="3535725"/>
            <a:ext cx="194096" cy="192360"/>
          </a:xfrm>
          <a:custGeom>
            <a:rect b="b" l="l" r="r" t="t"/>
            <a:pathLst>
              <a:path extrusionOk="0" h="1108" w="1118">
                <a:moveTo>
                  <a:pt x="559" y="0"/>
                </a:moveTo>
                <a:cubicBezTo>
                  <a:pt x="549" y="0"/>
                  <a:pt x="539" y="5"/>
                  <a:pt x="533" y="16"/>
                </a:cubicBezTo>
                <a:lnTo>
                  <a:pt x="366" y="320"/>
                </a:lnTo>
                <a:cubicBezTo>
                  <a:pt x="357" y="337"/>
                  <a:pt x="343" y="351"/>
                  <a:pt x="326" y="361"/>
                </a:cubicBezTo>
                <a:lnTo>
                  <a:pt x="21" y="528"/>
                </a:lnTo>
                <a:cubicBezTo>
                  <a:pt x="0" y="539"/>
                  <a:pt x="0" y="568"/>
                  <a:pt x="21" y="580"/>
                </a:cubicBezTo>
                <a:lnTo>
                  <a:pt x="326" y="747"/>
                </a:lnTo>
                <a:cubicBezTo>
                  <a:pt x="343" y="756"/>
                  <a:pt x="357" y="770"/>
                  <a:pt x="366" y="786"/>
                </a:cubicBezTo>
                <a:lnTo>
                  <a:pt x="533" y="1092"/>
                </a:lnTo>
                <a:cubicBezTo>
                  <a:pt x="539" y="1102"/>
                  <a:pt x="549" y="1108"/>
                  <a:pt x="559" y="1108"/>
                </a:cubicBezTo>
                <a:cubicBezTo>
                  <a:pt x="570" y="1108"/>
                  <a:pt x="579" y="1102"/>
                  <a:pt x="585" y="1092"/>
                </a:cubicBezTo>
                <a:lnTo>
                  <a:pt x="752" y="786"/>
                </a:lnTo>
                <a:cubicBezTo>
                  <a:pt x="761" y="770"/>
                  <a:pt x="775" y="756"/>
                  <a:pt x="793" y="747"/>
                </a:cubicBezTo>
                <a:lnTo>
                  <a:pt x="1097" y="580"/>
                </a:lnTo>
                <a:cubicBezTo>
                  <a:pt x="1118" y="568"/>
                  <a:pt x="1118" y="539"/>
                  <a:pt x="1097" y="528"/>
                </a:cubicBezTo>
                <a:lnTo>
                  <a:pt x="793" y="361"/>
                </a:lnTo>
                <a:cubicBezTo>
                  <a:pt x="775" y="351"/>
                  <a:pt x="762" y="337"/>
                  <a:pt x="752" y="320"/>
                </a:cubicBezTo>
                <a:lnTo>
                  <a:pt x="585" y="16"/>
                </a:lnTo>
                <a:cubicBezTo>
                  <a:pt x="579" y="5"/>
                  <a:pt x="57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3"/>
          <p:cNvSpPr/>
          <p:nvPr/>
        </p:nvSpPr>
        <p:spPr>
          <a:xfrm>
            <a:off x="385759" y="4064869"/>
            <a:ext cx="194270" cy="192360"/>
          </a:xfrm>
          <a:custGeom>
            <a:rect b="b" l="l" r="r" t="t"/>
            <a:pathLst>
              <a:path extrusionOk="0" h="1108" w="1119">
                <a:moveTo>
                  <a:pt x="560" y="0"/>
                </a:moveTo>
                <a:cubicBezTo>
                  <a:pt x="550" y="0"/>
                  <a:pt x="540" y="5"/>
                  <a:pt x="534" y="16"/>
                </a:cubicBezTo>
                <a:lnTo>
                  <a:pt x="367" y="321"/>
                </a:lnTo>
                <a:cubicBezTo>
                  <a:pt x="358" y="338"/>
                  <a:pt x="344" y="352"/>
                  <a:pt x="327" y="361"/>
                </a:cubicBezTo>
                <a:lnTo>
                  <a:pt x="21" y="528"/>
                </a:lnTo>
                <a:cubicBezTo>
                  <a:pt x="1" y="540"/>
                  <a:pt x="1" y="569"/>
                  <a:pt x="21" y="579"/>
                </a:cubicBezTo>
                <a:lnTo>
                  <a:pt x="327" y="746"/>
                </a:lnTo>
                <a:cubicBezTo>
                  <a:pt x="344" y="757"/>
                  <a:pt x="358" y="771"/>
                  <a:pt x="367" y="788"/>
                </a:cubicBezTo>
                <a:lnTo>
                  <a:pt x="534" y="1092"/>
                </a:lnTo>
                <a:cubicBezTo>
                  <a:pt x="540" y="1102"/>
                  <a:pt x="550" y="1107"/>
                  <a:pt x="560" y="1107"/>
                </a:cubicBezTo>
                <a:cubicBezTo>
                  <a:pt x="570" y="1107"/>
                  <a:pt x="580" y="1102"/>
                  <a:pt x="585" y="1092"/>
                </a:cubicBezTo>
                <a:lnTo>
                  <a:pt x="752" y="788"/>
                </a:lnTo>
                <a:cubicBezTo>
                  <a:pt x="761" y="771"/>
                  <a:pt x="775" y="757"/>
                  <a:pt x="793" y="746"/>
                </a:cubicBezTo>
                <a:lnTo>
                  <a:pt x="1098" y="579"/>
                </a:lnTo>
                <a:cubicBezTo>
                  <a:pt x="1118" y="569"/>
                  <a:pt x="1118" y="540"/>
                  <a:pt x="1098" y="528"/>
                </a:cubicBezTo>
                <a:lnTo>
                  <a:pt x="793" y="361"/>
                </a:lnTo>
                <a:cubicBezTo>
                  <a:pt x="775" y="352"/>
                  <a:pt x="761" y="338"/>
                  <a:pt x="752" y="321"/>
                </a:cubicBezTo>
                <a:lnTo>
                  <a:pt x="585" y="16"/>
                </a:lnTo>
                <a:cubicBezTo>
                  <a:pt x="580" y="5"/>
                  <a:pt x="570" y="0"/>
                  <a:pt x="5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23"/>
          <p:cNvSpPr/>
          <p:nvPr/>
        </p:nvSpPr>
        <p:spPr>
          <a:xfrm>
            <a:off x="8384594" y="4852165"/>
            <a:ext cx="92361" cy="91492"/>
          </a:xfrm>
          <a:custGeom>
            <a:rect b="b" l="l" r="r" t="t"/>
            <a:pathLst>
              <a:path extrusionOk="0" h="527" w="532">
                <a:moveTo>
                  <a:pt x="266" y="1"/>
                </a:moveTo>
                <a:cubicBezTo>
                  <a:pt x="261" y="1"/>
                  <a:pt x="257" y="3"/>
                  <a:pt x="254" y="7"/>
                </a:cubicBezTo>
                <a:lnTo>
                  <a:pt x="174" y="153"/>
                </a:lnTo>
                <a:cubicBezTo>
                  <a:pt x="169" y="160"/>
                  <a:pt x="163" y="168"/>
                  <a:pt x="155" y="172"/>
                </a:cubicBezTo>
                <a:lnTo>
                  <a:pt x="10" y="252"/>
                </a:lnTo>
                <a:cubicBezTo>
                  <a:pt x="1" y="257"/>
                  <a:pt x="1" y="271"/>
                  <a:pt x="10" y="276"/>
                </a:cubicBezTo>
                <a:lnTo>
                  <a:pt x="155" y="356"/>
                </a:lnTo>
                <a:cubicBezTo>
                  <a:pt x="163" y="359"/>
                  <a:pt x="169" y="366"/>
                  <a:pt x="174" y="375"/>
                </a:cubicBezTo>
                <a:lnTo>
                  <a:pt x="254" y="519"/>
                </a:lnTo>
                <a:cubicBezTo>
                  <a:pt x="257" y="524"/>
                  <a:pt x="261" y="526"/>
                  <a:pt x="266" y="526"/>
                </a:cubicBezTo>
                <a:cubicBezTo>
                  <a:pt x="271" y="526"/>
                  <a:pt x="276" y="524"/>
                  <a:pt x="278" y="519"/>
                </a:cubicBezTo>
                <a:lnTo>
                  <a:pt x="358" y="375"/>
                </a:lnTo>
                <a:cubicBezTo>
                  <a:pt x="362" y="366"/>
                  <a:pt x="368" y="359"/>
                  <a:pt x="377" y="356"/>
                </a:cubicBezTo>
                <a:lnTo>
                  <a:pt x="521" y="276"/>
                </a:lnTo>
                <a:cubicBezTo>
                  <a:pt x="532" y="271"/>
                  <a:pt x="532" y="257"/>
                  <a:pt x="521" y="252"/>
                </a:cubicBezTo>
                <a:lnTo>
                  <a:pt x="377" y="172"/>
                </a:lnTo>
                <a:cubicBezTo>
                  <a:pt x="368" y="168"/>
                  <a:pt x="362" y="160"/>
                  <a:pt x="358" y="153"/>
                </a:cubicBezTo>
                <a:lnTo>
                  <a:pt x="278" y="7"/>
                </a:lnTo>
                <a:cubicBezTo>
                  <a:pt x="276" y="3"/>
                  <a:pt x="271" y="1"/>
                  <a:pt x="2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
    <p:bg>
      <p:bgPr>
        <a:solidFill>
          <a:schemeClr val="dk2"/>
        </a:solidFill>
      </p:bgPr>
    </p:bg>
    <p:spTree>
      <p:nvGrpSpPr>
        <p:cNvPr id="264" name="Shape 264"/>
        <p:cNvGrpSpPr/>
        <p:nvPr/>
      </p:nvGrpSpPr>
      <p:grpSpPr>
        <a:xfrm>
          <a:off x="0" y="0"/>
          <a:ext cx="0" cy="0"/>
          <a:chOff x="0" y="0"/>
          <a:chExt cx="0" cy="0"/>
        </a:xfrm>
      </p:grpSpPr>
      <p:sp>
        <p:nvSpPr>
          <p:cNvPr id="265" name="Google Shape;265;p24"/>
          <p:cNvSpPr/>
          <p:nvPr/>
        </p:nvSpPr>
        <p:spPr>
          <a:xfrm rot="10800000">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4"/>
          <p:cNvSpPr txBox="1"/>
          <p:nvPr>
            <p:ph hasCustomPrompt="1" type="title"/>
          </p:nvPr>
        </p:nvSpPr>
        <p:spPr>
          <a:xfrm>
            <a:off x="3733975" y="613388"/>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67" name="Google Shape;267;p24"/>
          <p:cNvSpPr txBox="1"/>
          <p:nvPr>
            <p:ph idx="1" type="subTitle"/>
          </p:nvPr>
        </p:nvSpPr>
        <p:spPr>
          <a:xfrm>
            <a:off x="3733975" y="1295422"/>
            <a:ext cx="46968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highlight>
                  <a:schemeClr val="accent6"/>
                </a:highlight>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68" name="Google Shape;268;p24"/>
          <p:cNvSpPr txBox="1"/>
          <p:nvPr>
            <p:ph hasCustomPrompt="1" idx="2" type="title"/>
          </p:nvPr>
        </p:nvSpPr>
        <p:spPr>
          <a:xfrm>
            <a:off x="3733975" y="1935352"/>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69" name="Google Shape;269;p24"/>
          <p:cNvSpPr txBox="1"/>
          <p:nvPr>
            <p:ph idx="3" type="subTitle"/>
          </p:nvPr>
        </p:nvSpPr>
        <p:spPr>
          <a:xfrm>
            <a:off x="3733975" y="2615351"/>
            <a:ext cx="46968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highlight>
                  <a:schemeClr val="accent6"/>
                </a:highlight>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70" name="Google Shape;270;p24"/>
          <p:cNvSpPr txBox="1"/>
          <p:nvPr>
            <p:ph hasCustomPrompt="1" idx="4" type="title"/>
          </p:nvPr>
        </p:nvSpPr>
        <p:spPr>
          <a:xfrm>
            <a:off x="3733975" y="3257317"/>
            <a:ext cx="4696800" cy="7689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6000"/>
              <a:buNone/>
              <a:defRPr sz="4500"/>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271" name="Google Shape;271;p24"/>
          <p:cNvSpPr txBox="1"/>
          <p:nvPr>
            <p:ph idx="5" type="subTitle"/>
          </p:nvPr>
        </p:nvSpPr>
        <p:spPr>
          <a:xfrm>
            <a:off x="3733975" y="3950028"/>
            <a:ext cx="4696800" cy="5988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Clr>
                <a:schemeClr val="dk1"/>
              </a:buClr>
              <a:buSzPts val="2400"/>
              <a:buFont typeface="PT Sans"/>
              <a:buNone/>
              <a:defRPr sz="1600">
                <a:solidFill>
                  <a:schemeClr val="dk1"/>
                </a:solidFill>
                <a:highlight>
                  <a:schemeClr val="accent6"/>
                </a:highlight>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72" name="Google Shape;272;p24"/>
          <p:cNvSpPr/>
          <p:nvPr/>
        </p:nvSpPr>
        <p:spPr>
          <a:xfrm rot="-5233895">
            <a:off x="8214503" y="417514"/>
            <a:ext cx="432537" cy="296618"/>
          </a:xfrm>
          <a:custGeom>
            <a:rect b="b" l="l" r="r" t="t"/>
            <a:pathLst>
              <a:path extrusionOk="0" h="3256" w="4748">
                <a:moveTo>
                  <a:pt x="135" y="0"/>
                </a:moveTo>
                <a:cubicBezTo>
                  <a:pt x="65" y="0"/>
                  <a:pt x="1" y="75"/>
                  <a:pt x="43" y="153"/>
                </a:cubicBezTo>
                <a:lnTo>
                  <a:pt x="1682" y="3201"/>
                </a:lnTo>
                <a:cubicBezTo>
                  <a:pt x="1702" y="3237"/>
                  <a:pt x="1738" y="3255"/>
                  <a:pt x="1774" y="3255"/>
                </a:cubicBezTo>
                <a:cubicBezTo>
                  <a:pt x="1808" y="3255"/>
                  <a:pt x="1843" y="3239"/>
                  <a:pt x="1863" y="3205"/>
                </a:cubicBezTo>
                <a:lnTo>
                  <a:pt x="2627" y="1888"/>
                </a:lnTo>
                <a:cubicBezTo>
                  <a:pt x="2646" y="1855"/>
                  <a:pt x="2682" y="1837"/>
                  <a:pt x="2717" y="1837"/>
                </a:cubicBezTo>
                <a:cubicBezTo>
                  <a:pt x="2736" y="1837"/>
                  <a:pt x="2755" y="1843"/>
                  <a:pt x="2772" y="1853"/>
                </a:cubicBezTo>
                <a:lnTo>
                  <a:pt x="4551" y="2989"/>
                </a:lnTo>
                <a:cubicBezTo>
                  <a:pt x="4570" y="3001"/>
                  <a:pt x="4589" y="3006"/>
                  <a:pt x="4608" y="3006"/>
                </a:cubicBezTo>
                <a:cubicBezTo>
                  <a:pt x="4687" y="3006"/>
                  <a:pt x="4748" y="2908"/>
                  <a:pt x="4685" y="2835"/>
                </a:cubicBezTo>
                <a:lnTo>
                  <a:pt x="2383" y="150"/>
                </a:lnTo>
                <a:cubicBezTo>
                  <a:pt x="2362" y="125"/>
                  <a:pt x="2334" y="113"/>
                  <a:pt x="2306" y="113"/>
                </a:cubicBezTo>
                <a:cubicBezTo>
                  <a:pt x="2264" y="113"/>
                  <a:pt x="2222" y="139"/>
                  <a:pt x="2207" y="185"/>
                </a:cubicBezTo>
                <a:lnTo>
                  <a:pt x="1759" y="1533"/>
                </a:lnTo>
                <a:cubicBezTo>
                  <a:pt x="1744" y="1578"/>
                  <a:pt x="1703" y="1604"/>
                  <a:pt x="1661" y="1604"/>
                </a:cubicBezTo>
                <a:cubicBezTo>
                  <a:pt x="1633" y="1604"/>
                  <a:pt x="1605" y="1593"/>
                  <a:pt x="1584" y="1569"/>
                </a:cubicBezTo>
                <a:lnTo>
                  <a:pt x="210" y="36"/>
                </a:lnTo>
                <a:cubicBezTo>
                  <a:pt x="188" y="11"/>
                  <a:pt x="161" y="0"/>
                  <a:pt x="1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4"/>
          <p:cNvSpPr/>
          <p:nvPr/>
        </p:nvSpPr>
        <p:spPr>
          <a:xfrm rot="3164932">
            <a:off x="2434082" y="4589750"/>
            <a:ext cx="121785" cy="122082"/>
          </a:xfrm>
          <a:custGeom>
            <a:rect b="b" l="l" r="r" t="t"/>
            <a:pathLst>
              <a:path extrusionOk="0" h="1646" w="1642">
                <a:moveTo>
                  <a:pt x="973" y="0"/>
                </a:moveTo>
                <a:cubicBezTo>
                  <a:pt x="957" y="0"/>
                  <a:pt x="941" y="7"/>
                  <a:pt x="929" y="20"/>
                </a:cubicBezTo>
                <a:lnTo>
                  <a:pt x="624" y="354"/>
                </a:lnTo>
                <a:cubicBezTo>
                  <a:pt x="613" y="367"/>
                  <a:pt x="597" y="373"/>
                  <a:pt x="581" y="373"/>
                </a:cubicBezTo>
                <a:cubicBezTo>
                  <a:pt x="578" y="373"/>
                  <a:pt x="574" y="373"/>
                  <a:pt x="570" y="372"/>
                </a:cubicBezTo>
                <a:lnTo>
                  <a:pt x="87" y="289"/>
                </a:lnTo>
                <a:cubicBezTo>
                  <a:pt x="84" y="288"/>
                  <a:pt x="80" y="288"/>
                  <a:pt x="76" y="288"/>
                </a:cubicBezTo>
                <a:cubicBezTo>
                  <a:pt x="31" y="288"/>
                  <a:pt x="1" y="339"/>
                  <a:pt x="26" y="380"/>
                </a:cubicBezTo>
                <a:lnTo>
                  <a:pt x="282" y="792"/>
                </a:lnTo>
                <a:cubicBezTo>
                  <a:pt x="294" y="812"/>
                  <a:pt x="294" y="836"/>
                  <a:pt x="282" y="855"/>
                </a:cubicBezTo>
                <a:lnTo>
                  <a:pt x="35" y="1260"/>
                </a:lnTo>
                <a:cubicBezTo>
                  <a:pt x="10" y="1300"/>
                  <a:pt x="40" y="1351"/>
                  <a:pt x="85" y="1351"/>
                </a:cubicBezTo>
                <a:cubicBezTo>
                  <a:pt x="89" y="1351"/>
                  <a:pt x="93" y="1351"/>
                  <a:pt x="98" y="1350"/>
                </a:cubicBezTo>
                <a:lnTo>
                  <a:pt x="600" y="1253"/>
                </a:lnTo>
                <a:cubicBezTo>
                  <a:pt x="604" y="1253"/>
                  <a:pt x="608" y="1252"/>
                  <a:pt x="612" y="1252"/>
                </a:cubicBezTo>
                <a:cubicBezTo>
                  <a:pt x="628" y="1252"/>
                  <a:pt x="644" y="1259"/>
                  <a:pt x="655" y="1270"/>
                </a:cubicBezTo>
                <a:lnTo>
                  <a:pt x="994" y="1626"/>
                </a:lnTo>
                <a:cubicBezTo>
                  <a:pt x="1007" y="1639"/>
                  <a:pt x="1022" y="1645"/>
                  <a:pt x="1037" y="1645"/>
                </a:cubicBezTo>
                <a:cubicBezTo>
                  <a:pt x="1066" y="1645"/>
                  <a:pt x="1094" y="1624"/>
                  <a:pt x="1097" y="1590"/>
                </a:cubicBezTo>
                <a:lnTo>
                  <a:pt x="1134" y="1098"/>
                </a:lnTo>
                <a:cubicBezTo>
                  <a:pt x="1135" y="1076"/>
                  <a:pt x="1150" y="1057"/>
                  <a:pt x="1169" y="1048"/>
                </a:cubicBezTo>
                <a:lnTo>
                  <a:pt x="1595" y="850"/>
                </a:lnTo>
                <a:cubicBezTo>
                  <a:pt x="1642" y="829"/>
                  <a:pt x="1642" y="763"/>
                  <a:pt x="1594" y="741"/>
                </a:cubicBezTo>
                <a:lnTo>
                  <a:pt x="1147" y="539"/>
                </a:lnTo>
                <a:cubicBezTo>
                  <a:pt x="1129" y="531"/>
                  <a:pt x="1116" y="515"/>
                  <a:pt x="1112" y="496"/>
                </a:cubicBezTo>
                <a:lnTo>
                  <a:pt x="1033" y="50"/>
                </a:lnTo>
                <a:lnTo>
                  <a:pt x="1031" y="50"/>
                </a:lnTo>
                <a:cubicBezTo>
                  <a:pt x="1026" y="19"/>
                  <a:pt x="1000" y="0"/>
                  <a:pt x="9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4"/>
          <p:cNvSpPr/>
          <p:nvPr/>
        </p:nvSpPr>
        <p:spPr>
          <a:xfrm rot="3164932">
            <a:off x="377052" y="3996920"/>
            <a:ext cx="176892" cy="162800"/>
          </a:xfrm>
          <a:custGeom>
            <a:rect b="b" l="l" r="r" t="t"/>
            <a:pathLst>
              <a:path extrusionOk="0" h="2195" w="2385">
                <a:moveTo>
                  <a:pt x="1150" y="1"/>
                </a:moveTo>
                <a:cubicBezTo>
                  <a:pt x="1118" y="1"/>
                  <a:pt x="1087" y="18"/>
                  <a:pt x="1073" y="52"/>
                </a:cubicBezTo>
                <a:lnTo>
                  <a:pt x="831" y="631"/>
                </a:lnTo>
                <a:cubicBezTo>
                  <a:pt x="819" y="658"/>
                  <a:pt x="795" y="678"/>
                  <a:pt x="766" y="682"/>
                </a:cubicBezTo>
                <a:lnTo>
                  <a:pt x="95" y="797"/>
                </a:lnTo>
                <a:cubicBezTo>
                  <a:pt x="24" y="809"/>
                  <a:pt x="1" y="900"/>
                  <a:pt x="57" y="945"/>
                </a:cubicBezTo>
                <a:lnTo>
                  <a:pt x="585" y="1365"/>
                </a:lnTo>
                <a:cubicBezTo>
                  <a:pt x="610" y="1385"/>
                  <a:pt x="621" y="1418"/>
                  <a:pt x="615" y="1448"/>
                </a:cubicBezTo>
                <a:lnTo>
                  <a:pt x="479" y="2093"/>
                </a:lnTo>
                <a:cubicBezTo>
                  <a:pt x="467" y="2149"/>
                  <a:pt x="511" y="2194"/>
                  <a:pt x="561" y="2194"/>
                </a:cubicBezTo>
                <a:cubicBezTo>
                  <a:pt x="575" y="2194"/>
                  <a:pt x="590" y="2191"/>
                  <a:pt x="603" y="2183"/>
                </a:cubicBezTo>
                <a:lnTo>
                  <a:pt x="1216" y="1822"/>
                </a:lnTo>
                <a:cubicBezTo>
                  <a:pt x="1229" y="1815"/>
                  <a:pt x="1244" y="1811"/>
                  <a:pt x="1259" y="1811"/>
                </a:cubicBezTo>
                <a:cubicBezTo>
                  <a:pt x="1272" y="1811"/>
                  <a:pt x="1285" y="1814"/>
                  <a:pt x="1297" y="1820"/>
                </a:cubicBezTo>
                <a:lnTo>
                  <a:pt x="1907" y="2128"/>
                </a:lnTo>
                <a:cubicBezTo>
                  <a:pt x="1920" y="2134"/>
                  <a:pt x="1932" y="2137"/>
                  <a:pt x="1945" y="2137"/>
                </a:cubicBezTo>
                <a:cubicBezTo>
                  <a:pt x="1996" y="2137"/>
                  <a:pt x="2041" y="2087"/>
                  <a:pt x="2025" y="2032"/>
                </a:cubicBezTo>
                <a:lnTo>
                  <a:pt x="1845" y="1370"/>
                </a:lnTo>
                <a:cubicBezTo>
                  <a:pt x="1836" y="1342"/>
                  <a:pt x="1845" y="1310"/>
                  <a:pt x="1867" y="1289"/>
                </a:cubicBezTo>
                <a:lnTo>
                  <a:pt x="2334" y="832"/>
                </a:lnTo>
                <a:cubicBezTo>
                  <a:pt x="2385" y="782"/>
                  <a:pt x="2353" y="694"/>
                  <a:pt x="2281" y="688"/>
                </a:cubicBezTo>
                <a:lnTo>
                  <a:pt x="1601" y="631"/>
                </a:lnTo>
                <a:cubicBezTo>
                  <a:pt x="1574" y="630"/>
                  <a:pt x="1550" y="613"/>
                  <a:pt x="1536" y="590"/>
                </a:cubicBezTo>
                <a:lnTo>
                  <a:pt x="1222" y="43"/>
                </a:lnTo>
                <a:cubicBezTo>
                  <a:pt x="1206" y="15"/>
                  <a:pt x="1178" y="1"/>
                  <a:pt x="1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4"/>
          <p:cNvSpPr/>
          <p:nvPr/>
        </p:nvSpPr>
        <p:spPr>
          <a:xfrm rot="-3147351">
            <a:off x="8469387" y="3340512"/>
            <a:ext cx="194129" cy="191761"/>
          </a:xfrm>
          <a:custGeom>
            <a:rect b="b" l="l" r="r" t="t"/>
            <a:pathLst>
              <a:path extrusionOk="0" h="2105" w="2131">
                <a:moveTo>
                  <a:pt x="878" y="0"/>
                </a:moveTo>
                <a:cubicBezTo>
                  <a:pt x="843" y="0"/>
                  <a:pt x="809" y="24"/>
                  <a:pt x="802" y="63"/>
                </a:cubicBezTo>
                <a:lnTo>
                  <a:pt x="698" y="636"/>
                </a:lnTo>
                <a:cubicBezTo>
                  <a:pt x="693" y="663"/>
                  <a:pt x="675" y="685"/>
                  <a:pt x="651" y="694"/>
                </a:cubicBezTo>
                <a:lnTo>
                  <a:pt x="66" y="933"/>
                </a:lnTo>
                <a:cubicBezTo>
                  <a:pt x="3" y="957"/>
                  <a:pt x="1" y="1045"/>
                  <a:pt x="61" y="1074"/>
                </a:cubicBezTo>
                <a:lnTo>
                  <a:pt x="622" y="1349"/>
                </a:lnTo>
                <a:cubicBezTo>
                  <a:pt x="649" y="1362"/>
                  <a:pt x="666" y="1388"/>
                  <a:pt x="666" y="1417"/>
                </a:cubicBezTo>
                <a:lnTo>
                  <a:pt x="671" y="2029"/>
                </a:lnTo>
                <a:cubicBezTo>
                  <a:pt x="672" y="2074"/>
                  <a:pt x="710" y="2105"/>
                  <a:pt x="749" y="2105"/>
                </a:cubicBezTo>
                <a:cubicBezTo>
                  <a:pt x="768" y="2105"/>
                  <a:pt x="786" y="2098"/>
                  <a:pt x="802" y="2084"/>
                </a:cubicBezTo>
                <a:lnTo>
                  <a:pt x="1284" y="1636"/>
                </a:lnTo>
                <a:cubicBezTo>
                  <a:pt x="1299" y="1622"/>
                  <a:pt x="1318" y="1615"/>
                  <a:pt x="1337" y="1615"/>
                </a:cubicBezTo>
                <a:cubicBezTo>
                  <a:pt x="1344" y="1615"/>
                  <a:pt x="1351" y="1616"/>
                  <a:pt x="1357" y="1618"/>
                </a:cubicBezTo>
                <a:lnTo>
                  <a:pt x="1970" y="1774"/>
                </a:lnTo>
                <a:cubicBezTo>
                  <a:pt x="1977" y="1776"/>
                  <a:pt x="1983" y="1777"/>
                  <a:pt x="1990" y="1777"/>
                </a:cubicBezTo>
                <a:cubicBezTo>
                  <a:pt x="2046" y="1777"/>
                  <a:pt x="2086" y="1717"/>
                  <a:pt x="2057" y="1664"/>
                </a:cubicBezTo>
                <a:lnTo>
                  <a:pt x="1763" y="1102"/>
                </a:lnTo>
                <a:cubicBezTo>
                  <a:pt x="1750" y="1077"/>
                  <a:pt x="1751" y="1047"/>
                  <a:pt x="1767" y="1024"/>
                </a:cubicBezTo>
                <a:lnTo>
                  <a:pt x="2097" y="517"/>
                </a:lnTo>
                <a:cubicBezTo>
                  <a:pt x="2131" y="465"/>
                  <a:pt x="2093" y="396"/>
                  <a:pt x="2032" y="396"/>
                </a:cubicBezTo>
                <a:cubicBezTo>
                  <a:pt x="2029" y="396"/>
                  <a:pt x="2025" y="397"/>
                  <a:pt x="2021" y="397"/>
                </a:cubicBezTo>
                <a:lnTo>
                  <a:pt x="1396" y="482"/>
                </a:lnTo>
                <a:cubicBezTo>
                  <a:pt x="1392" y="483"/>
                  <a:pt x="1388" y="483"/>
                  <a:pt x="1384" y="483"/>
                </a:cubicBezTo>
                <a:cubicBezTo>
                  <a:pt x="1362" y="483"/>
                  <a:pt x="1342" y="474"/>
                  <a:pt x="1328" y="458"/>
                </a:cubicBezTo>
                <a:lnTo>
                  <a:pt x="936" y="26"/>
                </a:lnTo>
                <a:cubicBezTo>
                  <a:pt x="920" y="8"/>
                  <a:pt x="898" y="0"/>
                  <a:pt x="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4"/>
          <p:cNvSpPr/>
          <p:nvPr/>
        </p:nvSpPr>
        <p:spPr>
          <a:xfrm rot="-3147351">
            <a:off x="8599636" y="1138110"/>
            <a:ext cx="210527" cy="197500"/>
          </a:xfrm>
          <a:custGeom>
            <a:rect b="b" l="l" r="r" t="t"/>
            <a:pathLst>
              <a:path extrusionOk="0" h="2168" w="2311">
                <a:moveTo>
                  <a:pt x="531" y="1"/>
                </a:moveTo>
                <a:cubicBezTo>
                  <a:pt x="483" y="1"/>
                  <a:pt x="441" y="45"/>
                  <a:pt x="452" y="98"/>
                </a:cubicBezTo>
                <a:lnTo>
                  <a:pt x="584" y="736"/>
                </a:lnTo>
                <a:cubicBezTo>
                  <a:pt x="591" y="766"/>
                  <a:pt x="579" y="797"/>
                  <a:pt x="555" y="816"/>
                </a:cubicBezTo>
                <a:lnTo>
                  <a:pt x="55" y="1210"/>
                </a:lnTo>
                <a:cubicBezTo>
                  <a:pt x="0" y="1254"/>
                  <a:pt x="23" y="1342"/>
                  <a:pt x="92" y="1354"/>
                </a:cubicBezTo>
                <a:lnTo>
                  <a:pt x="771" y="1464"/>
                </a:lnTo>
                <a:cubicBezTo>
                  <a:pt x="798" y="1470"/>
                  <a:pt x="821" y="1488"/>
                  <a:pt x="831" y="1513"/>
                </a:cubicBezTo>
                <a:lnTo>
                  <a:pt x="1093" y="2118"/>
                </a:lnTo>
                <a:cubicBezTo>
                  <a:pt x="1107" y="2151"/>
                  <a:pt x="1137" y="2167"/>
                  <a:pt x="1167" y="2167"/>
                </a:cubicBezTo>
                <a:cubicBezTo>
                  <a:pt x="1197" y="2167"/>
                  <a:pt x="1226" y="2152"/>
                  <a:pt x="1241" y="2121"/>
                </a:cubicBezTo>
                <a:lnTo>
                  <a:pt x="1516" y="1518"/>
                </a:lnTo>
                <a:cubicBezTo>
                  <a:pt x="1527" y="1493"/>
                  <a:pt x="1553" y="1475"/>
                  <a:pt x="1583" y="1472"/>
                </a:cubicBezTo>
                <a:lnTo>
                  <a:pt x="2211" y="1421"/>
                </a:lnTo>
                <a:cubicBezTo>
                  <a:pt x="2280" y="1414"/>
                  <a:pt x="2311" y="1331"/>
                  <a:pt x="2261" y="1282"/>
                </a:cubicBezTo>
                <a:lnTo>
                  <a:pt x="1792" y="821"/>
                </a:lnTo>
                <a:cubicBezTo>
                  <a:pt x="1773" y="802"/>
                  <a:pt x="1764" y="775"/>
                  <a:pt x="1769" y="749"/>
                </a:cubicBezTo>
                <a:lnTo>
                  <a:pt x="1874" y="149"/>
                </a:lnTo>
                <a:cubicBezTo>
                  <a:pt x="1883" y="97"/>
                  <a:pt x="1843" y="55"/>
                  <a:pt x="1795" y="55"/>
                </a:cubicBezTo>
                <a:cubicBezTo>
                  <a:pt x="1783" y="55"/>
                  <a:pt x="1770" y="58"/>
                  <a:pt x="1757" y="64"/>
                </a:cubicBezTo>
                <a:lnTo>
                  <a:pt x="1219" y="343"/>
                </a:lnTo>
                <a:cubicBezTo>
                  <a:pt x="1207" y="349"/>
                  <a:pt x="1194" y="353"/>
                  <a:pt x="1181" y="353"/>
                </a:cubicBezTo>
                <a:cubicBezTo>
                  <a:pt x="1167" y="353"/>
                  <a:pt x="1154" y="349"/>
                  <a:pt x="1142" y="342"/>
                </a:cubicBezTo>
                <a:lnTo>
                  <a:pt x="572" y="12"/>
                </a:lnTo>
                <a:cubicBezTo>
                  <a:pt x="558" y="4"/>
                  <a:pt x="545" y="1"/>
                  <a:pt x="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4"/>
          <p:cNvSpPr/>
          <p:nvPr/>
        </p:nvSpPr>
        <p:spPr>
          <a:xfrm rot="-3147351">
            <a:off x="7067468" y="4516322"/>
            <a:ext cx="188026" cy="175363"/>
          </a:xfrm>
          <a:custGeom>
            <a:rect b="b" l="l" r="r" t="t"/>
            <a:pathLst>
              <a:path extrusionOk="0" h="1925" w="2064">
                <a:moveTo>
                  <a:pt x="1077" y="1"/>
                </a:moveTo>
                <a:cubicBezTo>
                  <a:pt x="1052" y="1"/>
                  <a:pt x="1028" y="13"/>
                  <a:pt x="1014" y="37"/>
                </a:cubicBezTo>
                <a:lnTo>
                  <a:pt x="743" y="509"/>
                </a:lnTo>
                <a:cubicBezTo>
                  <a:pt x="732" y="531"/>
                  <a:pt x="709" y="544"/>
                  <a:pt x="684" y="545"/>
                </a:cubicBezTo>
                <a:lnTo>
                  <a:pt x="93" y="572"/>
                </a:lnTo>
                <a:cubicBezTo>
                  <a:pt x="31" y="575"/>
                  <a:pt x="1" y="651"/>
                  <a:pt x="45" y="696"/>
                </a:cubicBezTo>
                <a:lnTo>
                  <a:pt x="454" y="1114"/>
                </a:lnTo>
                <a:cubicBezTo>
                  <a:pt x="474" y="1134"/>
                  <a:pt x="480" y="1162"/>
                  <a:pt x="471" y="1188"/>
                </a:cubicBezTo>
                <a:lnTo>
                  <a:pt x="285" y="1728"/>
                </a:lnTo>
                <a:cubicBezTo>
                  <a:pt x="268" y="1777"/>
                  <a:pt x="306" y="1825"/>
                  <a:pt x="352" y="1825"/>
                </a:cubicBezTo>
                <a:cubicBezTo>
                  <a:pt x="361" y="1825"/>
                  <a:pt x="371" y="1823"/>
                  <a:pt x="381" y="1818"/>
                </a:cubicBezTo>
                <a:lnTo>
                  <a:pt x="948" y="1574"/>
                </a:lnTo>
                <a:cubicBezTo>
                  <a:pt x="957" y="1570"/>
                  <a:pt x="967" y="1568"/>
                  <a:pt x="977" y="1568"/>
                </a:cubicBezTo>
                <a:cubicBezTo>
                  <a:pt x="991" y="1568"/>
                  <a:pt x="1005" y="1572"/>
                  <a:pt x="1017" y="1581"/>
                </a:cubicBezTo>
                <a:lnTo>
                  <a:pt x="1509" y="1912"/>
                </a:lnTo>
                <a:cubicBezTo>
                  <a:pt x="1522" y="1921"/>
                  <a:pt x="1535" y="1924"/>
                  <a:pt x="1548" y="1924"/>
                </a:cubicBezTo>
                <a:cubicBezTo>
                  <a:pt x="1590" y="1924"/>
                  <a:pt x="1628" y="1888"/>
                  <a:pt x="1621" y="1841"/>
                </a:cubicBezTo>
                <a:lnTo>
                  <a:pt x="1537" y="1253"/>
                </a:lnTo>
                <a:cubicBezTo>
                  <a:pt x="1533" y="1227"/>
                  <a:pt x="1544" y="1202"/>
                  <a:pt x="1564" y="1186"/>
                </a:cubicBezTo>
                <a:lnTo>
                  <a:pt x="2015" y="842"/>
                </a:lnTo>
                <a:cubicBezTo>
                  <a:pt x="2064" y="805"/>
                  <a:pt x="2046" y="726"/>
                  <a:pt x="1986" y="714"/>
                </a:cubicBezTo>
                <a:lnTo>
                  <a:pt x="1408" y="593"/>
                </a:lnTo>
                <a:cubicBezTo>
                  <a:pt x="1384" y="588"/>
                  <a:pt x="1364" y="571"/>
                  <a:pt x="1355" y="549"/>
                </a:cubicBezTo>
                <a:lnTo>
                  <a:pt x="1144" y="46"/>
                </a:lnTo>
                <a:cubicBezTo>
                  <a:pt x="1132" y="16"/>
                  <a:pt x="1104"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4"/>
          <p:cNvSpPr/>
          <p:nvPr/>
        </p:nvSpPr>
        <p:spPr>
          <a:xfrm rot="4361696">
            <a:off x="303101" y="425283"/>
            <a:ext cx="324790" cy="281104"/>
          </a:xfrm>
          <a:custGeom>
            <a:rect b="b" l="l" r="r" t="t"/>
            <a:pathLst>
              <a:path extrusionOk="0" h="3790" w="4379">
                <a:moveTo>
                  <a:pt x="4042" y="1"/>
                </a:moveTo>
                <a:cubicBezTo>
                  <a:pt x="4030" y="1"/>
                  <a:pt x="4017" y="3"/>
                  <a:pt x="4004" y="8"/>
                </a:cubicBezTo>
                <a:lnTo>
                  <a:pt x="850" y="1200"/>
                </a:lnTo>
                <a:cubicBezTo>
                  <a:pt x="775" y="1228"/>
                  <a:pt x="760" y="1327"/>
                  <a:pt x="821" y="1377"/>
                </a:cubicBezTo>
                <a:lnTo>
                  <a:pt x="1746" y="2121"/>
                </a:lnTo>
                <a:cubicBezTo>
                  <a:pt x="1797" y="2162"/>
                  <a:pt x="1797" y="2242"/>
                  <a:pt x="1746" y="2283"/>
                </a:cubicBezTo>
                <a:lnTo>
                  <a:pt x="81" y="3605"/>
                </a:lnTo>
                <a:cubicBezTo>
                  <a:pt x="1" y="3668"/>
                  <a:pt x="54" y="3790"/>
                  <a:pt x="143" y="3790"/>
                </a:cubicBezTo>
                <a:cubicBezTo>
                  <a:pt x="154" y="3790"/>
                  <a:pt x="167" y="3787"/>
                  <a:pt x="179" y="3783"/>
                </a:cubicBezTo>
                <a:lnTo>
                  <a:pt x="4286" y="2347"/>
                </a:lnTo>
                <a:cubicBezTo>
                  <a:pt x="4374" y="2316"/>
                  <a:pt x="4378" y="2190"/>
                  <a:pt x="4291" y="2154"/>
                </a:cubicBezTo>
                <a:lnTo>
                  <a:pt x="3014" y="1625"/>
                </a:lnTo>
                <a:cubicBezTo>
                  <a:pt x="2948" y="1598"/>
                  <a:pt x="2929" y="1515"/>
                  <a:pt x="2977" y="1461"/>
                </a:cubicBezTo>
                <a:lnTo>
                  <a:pt x="4119" y="174"/>
                </a:lnTo>
                <a:cubicBezTo>
                  <a:pt x="4180" y="103"/>
                  <a:pt x="4125" y="1"/>
                  <a:pt x="40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1">
  <p:cSld name="CUSTOM_8_1">
    <p:spTree>
      <p:nvGrpSpPr>
        <p:cNvPr id="279" name="Shape 279"/>
        <p:cNvGrpSpPr/>
        <p:nvPr/>
      </p:nvGrpSpPr>
      <p:grpSpPr>
        <a:xfrm>
          <a:off x="0" y="0"/>
          <a:ext cx="0" cy="0"/>
          <a:chOff x="0" y="0"/>
          <a:chExt cx="0" cy="0"/>
        </a:xfrm>
      </p:grpSpPr>
      <p:sp>
        <p:nvSpPr>
          <p:cNvPr id="280" name="Google Shape;280;p25"/>
          <p:cNvSpPr/>
          <p:nvPr/>
        </p:nvSpPr>
        <p:spPr>
          <a:xfrm>
            <a:off x="151675" y="1086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5"/>
          <p:cNvSpPr txBox="1"/>
          <p:nvPr>
            <p:ph hasCustomPrompt="1" type="title"/>
          </p:nvPr>
        </p:nvSpPr>
        <p:spPr>
          <a:xfrm>
            <a:off x="731075" y="1962150"/>
            <a:ext cx="1398900" cy="4068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Clr>
                <a:schemeClr val="lt1"/>
              </a:buClr>
              <a:buSzPts val="6000"/>
              <a:buNone/>
              <a:defRPr sz="24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82" name="Google Shape;282;p25"/>
          <p:cNvSpPr txBox="1"/>
          <p:nvPr>
            <p:ph idx="1" type="subTitle"/>
          </p:nvPr>
        </p:nvSpPr>
        <p:spPr>
          <a:xfrm>
            <a:off x="2320500" y="1990716"/>
            <a:ext cx="2173200" cy="759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83" name="Google Shape;283;p25"/>
          <p:cNvSpPr txBox="1"/>
          <p:nvPr>
            <p:ph idx="2" type="subTitle"/>
          </p:nvPr>
        </p:nvSpPr>
        <p:spPr>
          <a:xfrm>
            <a:off x="2320500" y="1580788"/>
            <a:ext cx="2173200" cy="4404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2pPr>
            <a:lvl3pPr lvl="2"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3pPr>
            <a:lvl4pPr lvl="3"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4pPr>
            <a:lvl5pPr lvl="4"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5pPr>
            <a:lvl6pPr lvl="5"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6pPr>
            <a:lvl7pPr lvl="6"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7pPr>
            <a:lvl8pPr lvl="7"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8pPr>
            <a:lvl9pPr lvl="8"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9pPr>
          </a:lstStyle>
          <a:p/>
        </p:txBody>
      </p:sp>
      <p:sp>
        <p:nvSpPr>
          <p:cNvPr id="284" name="Google Shape;284;p25"/>
          <p:cNvSpPr txBox="1"/>
          <p:nvPr>
            <p:ph hasCustomPrompt="1" idx="3" type="title"/>
          </p:nvPr>
        </p:nvSpPr>
        <p:spPr>
          <a:xfrm>
            <a:off x="4668375" y="1962150"/>
            <a:ext cx="1397700" cy="406800"/>
          </a:xfrm>
          <a:prstGeom prst="rect">
            <a:avLst/>
          </a:prstGeom>
          <a:noFill/>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6000"/>
              <a:buNone/>
              <a:defRPr sz="24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85" name="Google Shape;285;p25"/>
          <p:cNvSpPr txBox="1"/>
          <p:nvPr>
            <p:ph idx="4" type="subTitle"/>
          </p:nvPr>
        </p:nvSpPr>
        <p:spPr>
          <a:xfrm>
            <a:off x="6239729" y="1990716"/>
            <a:ext cx="2173200" cy="759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86" name="Google Shape;286;p25"/>
          <p:cNvSpPr txBox="1"/>
          <p:nvPr>
            <p:ph idx="5" type="subTitle"/>
          </p:nvPr>
        </p:nvSpPr>
        <p:spPr>
          <a:xfrm>
            <a:off x="6239729" y="1580788"/>
            <a:ext cx="2173200" cy="4404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2pPr>
            <a:lvl3pPr lvl="2"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3pPr>
            <a:lvl4pPr lvl="3"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4pPr>
            <a:lvl5pPr lvl="4"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5pPr>
            <a:lvl6pPr lvl="5"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6pPr>
            <a:lvl7pPr lvl="6"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7pPr>
            <a:lvl8pPr lvl="7"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8pPr>
            <a:lvl9pPr lvl="8"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9pPr>
          </a:lstStyle>
          <a:p/>
        </p:txBody>
      </p:sp>
      <p:sp>
        <p:nvSpPr>
          <p:cNvPr id="287" name="Google Shape;287;p25"/>
          <p:cNvSpPr txBox="1"/>
          <p:nvPr>
            <p:ph hasCustomPrompt="1" idx="6" type="title"/>
          </p:nvPr>
        </p:nvSpPr>
        <p:spPr>
          <a:xfrm>
            <a:off x="2700400" y="3822854"/>
            <a:ext cx="1397700" cy="406800"/>
          </a:xfrm>
          <a:prstGeom prst="rect">
            <a:avLst/>
          </a:prstGeom>
          <a:noFill/>
        </p:spPr>
        <p:txBody>
          <a:bodyPr anchorCtr="0" anchor="ctr" bIns="91425" lIns="91425" spcFirstLastPara="1" rIns="91425" wrap="square" tIns="91425">
            <a:noAutofit/>
          </a:bodyPr>
          <a:lstStyle>
            <a:lvl1pPr indent="0" lvl="0" marL="0" marR="0" rtl="0" algn="ctr">
              <a:lnSpc>
                <a:spcPct val="100000"/>
              </a:lnSpc>
              <a:spcBef>
                <a:spcPts val="0"/>
              </a:spcBef>
              <a:spcAft>
                <a:spcPts val="0"/>
              </a:spcAft>
              <a:buClr>
                <a:schemeClr val="lt1"/>
              </a:buClr>
              <a:buSzPts val="6000"/>
              <a:buNone/>
              <a:defRPr sz="24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88" name="Google Shape;288;p25"/>
          <p:cNvSpPr txBox="1"/>
          <p:nvPr>
            <p:ph idx="7" type="subTitle"/>
          </p:nvPr>
        </p:nvSpPr>
        <p:spPr>
          <a:xfrm>
            <a:off x="4270404" y="3853557"/>
            <a:ext cx="2173200" cy="7596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SzPts val="2400"/>
              <a:buFont typeface="PT Sans"/>
              <a:buNone/>
              <a:defRPr/>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Font typeface="PT Sans"/>
              <a:buNone/>
              <a:defRPr sz="2100">
                <a:latin typeface="PT Sans"/>
                <a:ea typeface="PT Sans"/>
                <a:cs typeface="PT Sans"/>
                <a:sym typeface="PT Sans"/>
              </a:defRPr>
            </a:lvl4pPr>
            <a:lvl5pPr lvl="4" rtl="0" algn="ctr">
              <a:lnSpc>
                <a:spcPct val="100000"/>
              </a:lnSpc>
              <a:spcBef>
                <a:spcPts val="0"/>
              </a:spcBef>
              <a:spcAft>
                <a:spcPts val="0"/>
              </a:spcAft>
              <a:buSzPts val="2100"/>
              <a:buFont typeface="PT Sans"/>
              <a:buNone/>
              <a:defRPr sz="2100">
                <a:latin typeface="PT Sans"/>
                <a:ea typeface="PT Sans"/>
                <a:cs typeface="PT Sans"/>
                <a:sym typeface="PT Sans"/>
              </a:defRPr>
            </a:lvl5pPr>
            <a:lvl6pPr lvl="5" rtl="0" algn="ctr">
              <a:lnSpc>
                <a:spcPct val="100000"/>
              </a:lnSpc>
              <a:spcBef>
                <a:spcPts val="0"/>
              </a:spcBef>
              <a:spcAft>
                <a:spcPts val="0"/>
              </a:spcAft>
              <a:buSzPts val="2100"/>
              <a:buFont typeface="PT Sans"/>
              <a:buNone/>
              <a:defRPr sz="2100">
                <a:latin typeface="PT Sans"/>
                <a:ea typeface="PT Sans"/>
                <a:cs typeface="PT Sans"/>
                <a:sym typeface="PT Sans"/>
              </a:defRPr>
            </a:lvl6pPr>
            <a:lvl7pPr lvl="6" rtl="0" algn="ctr">
              <a:lnSpc>
                <a:spcPct val="100000"/>
              </a:lnSpc>
              <a:spcBef>
                <a:spcPts val="0"/>
              </a:spcBef>
              <a:spcAft>
                <a:spcPts val="0"/>
              </a:spcAft>
              <a:buSzPts val="2100"/>
              <a:buFont typeface="PT Sans"/>
              <a:buNone/>
              <a:defRPr sz="2100">
                <a:latin typeface="PT Sans"/>
                <a:ea typeface="PT Sans"/>
                <a:cs typeface="PT Sans"/>
                <a:sym typeface="PT Sans"/>
              </a:defRPr>
            </a:lvl7pPr>
            <a:lvl8pPr lvl="7" rtl="0" algn="ctr">
              <a:lnSpc>
                <a:spcPct val="100000"/>
              </a:lnSpc>
              <a:spcBef>
                <a:spcPts val="0"/>
              </a:spcBef>
              <a:spcAft>
                <a:spcPts val="0"/>
              </a:spcAft>
              <a:buSzPts val="2100"/>
              <a:buFont typeface="PT Sans"/>
              <a:buNone/>
              <a:defRPr sz="2100">
                <a:latin typeface="PT Sans"/>
                <a:ea typeface="PT Sans"/>
                <a:cs typeface="PT Sans"/>
                <a:sym typeface="PT Sans"/>
              </a:defRPr>
            </a:lvl8pPr>
            <a:lvl9pPr lvl="8" rtl="0" algn="ctr">
              <a:lnSpc>
                <a:spcPct val="100000"/>
              </a:lnSpc>
              <a:spcBef>
                <a:spcPts val="0"/>
              </a:spcBef>
              <a:spcAft>
                <a:spcPts val="0"/>
              </a:spcAft>
              <a:buSzPts val="2100"/>
              <a:buFont typeface="PT Sans"/>
              <a:buNone/>
              <a:defRPr sz="2100">
                <a:latin typeface="PT Sans"/>
                <a:ea typeface="PT Sans"/>
                <a:cs typeface="PT Sans"/>
                <a:sym typeface="PT Sans"/>
              </a:defRPr>
            </a:lvl9pPr>
          </a:lstStyle>
          <a:p/>
        </p:txBody>
      </p:sp>
      <p:sp>
        <p:nvSpPr>
          <p:cNvPr id="289" name="Google Shape;289;p25"/>
          <p:cNvSpPr txBox="1"/>
          <p:nvPr>
            <p:ph idx="8" type="subTitle"/>
          </p:nvPr>
        </p:nvSpPr>
        <p:spPr>
          <a:xfrm>
            <a:off x="4270404" y="3443629"/>
            <a:ext cx="2173200" cy="4404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1pPr>
            <a:lvl2pPr lvl="1"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2pPr>
            <a:lvl3pPr lvl="2"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3pPr>
            <a:lvl4pPr lvl="3"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4pPr>
            <a:lvl5pPr lvl="4"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5pPr>
            <a:lvl6pPr lvl="5"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6pPr>
            <a:lvl7pPr lvl="6"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7pPr>
            <a:lvl8pPr lvl="7"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8pPr>
            <a:lvl9pPr lvl="8" rtl="0" algn="ctr">
              <a:lnSpc>
                <a:spcPct val="100000"/>
              </a:lnSpc>
              <a:spcBef>
                <a:spcPts val="0"/>
              </a:spcBef>
              <a:spcAft>
                <a:spcPts val="0"/>
              </a:spcAft>
              <a:buClr>
                <a:schemeClr val="dk1"/>
              </a:buClr>
              <a:buSzPts val="2400"/>
              <a:buFont typeface="Alfa Slab One"/>
              <a:buNone/>
              <a:defRPr sz="2400">
                <a:solidFill>
                  <a:schemeClr val="dk1"/>
                </a:solidFill>
                <a:latin typeface="Alfa Slab One"/>
                <a:ea typeface="Alfa Slab One"/>
                <a:cs typeface="Alfa Slab One"/>
                <a:sym typeface="Alfa Slab One"/>
              </a:defRPr>
            </a:lvl9pPr>
          </a:lstStyle>
          <a:p/>
        </p:txBody>
      </p:sp>
      <p:sp>
        <p:nvSpPr>
          <p:cNvPr id="290" name="Google Shape;290;p25"/>
          <p:cNvSpPr txBox="1"/>
          <p:nvPr>
            <p:ph idx="9" type="title"/>
          </p:nvPr>
        </p:nvSpPr>
        <p:spPr>
          <a:xfrm>
            <a:off x="720000" y="445025"/>
            <a:ext cx="77040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291" name="Google Shape;291;p25"/>
          <p:cNvSpPr/>
          <p:nvPr/>
        </p:nvSpPr>
        <p:spPr>
          <a:xfrm>
            <a:off x="443769" y="262163"/>
            <a:ext cx="81020" cy="80258"/>
          </a:xfrm>
          <a:custGeom>
            <a:rect b="b" l="l" r="r" t="t"/>
            <a:pathLst>
              <a:path extrusionOk="0" h="526" w="531">
                <a:moveTo>
                  <a:pt x="266" y="0"/>
                </a:moveTo>
                <a:cubicBezTo>
                  <a:pt x="261" y="0"/>
                  <a:pt x="256" y="3"/>
                  <a:pt x="253" y="8"/>
                </a:cubicBezTo>
                <a:lnTo>
                  <a:pt x="174" y="152"/>
                </a:lnTo>
                <a:cubicBezTo>
                  <a:pt x="170" y="161"/>
                  <a:pt x="163" y="167"/>
                  <a:pt x="154" y="171"/>
                </a:cubicBezTo>
                <a:lnTo>
                  <a:pt x="11" y="251"/>
                </a:lnTo>
                <a:cubicBezTo>
                  <a:pt x="0" y="256"/>
                  <a:pt x="0" y="270"/>
                  <a:pt x="11" y="275"/>
                </a:cubicBezTo>
                <a:lnTo>
                  <a:pt x="154" y="355"/>
                </a:lnTo>
                <a:cubicBezTo>
                  <a:pt x="163" y="359"/>
                  <a:pt x="170" y="366"/>
                  <a:pt x="174" y="374"/>
                </a:cubicBezTo>
                <a:lnTo>
                  <a:pt x="253" y="519"/>
                </a:lnTo>
                <a:cubicBezTo>
                  <a:pt x="256" y="524"/>
                  <a:pt x="261" y="526"/>
                  <a:pt x="266" y="526"/>
                </a:cubicBezTo>
                <a:cubicBezTo>
                  <a:pt x="270" y="526"/>
                  <a:pt x="275" y="524"/>
                  <a:pt x="278" y="519"/>
                </a:cubicBezTo>
                <a:lnTo>
                  <a:pt x="357" y="374"/>
                </a:lnTo>
                <a:cubicBezTo>
                  <a:pt x="363" y="366"/>
                  <a:pt x="369" y="359"/>
                  <a:pt x="377" y="355"/>
                </a:cubicBezTo>
                <a:lnTo>
                  <a:pt x="522" y="275"/>
                </a:lnTo>
                <a:cubicBezTo>
                  <a:pt x="531" y="270"/>
                  <a:pt x="531" y="256"/>
                  <a:pt x="522" y="251"/>
                </a:cubicBezTo>
                <a:lnTo>
                  <a:pt x="377" y="171"/>
                </a:lnTo>
                <a:cubicBezTo>
                  <a:pt x="369" y="167"/>
                  <a:pt x="363" y="161"/>
                  <a:pt x="357" y="152"/>
                </a:cubicBezTo>
                <a:lnTo>
                  <a:pt x="278" y="8"/>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5"/>
          <p:cNvSpPr/>
          <p:nvPr/>
        </p:nvSpPr>
        <p:spPr>
          <a:xfrm>
            <a:off x="8677705" y="2607681"/>
            <a:ext cx="81173" cy="80411"/>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4" y="359"/>
                  <a:pt x="170" y="367"/>
                  <a:pt x="174" y="374"/>
                </a:cubicBezTo>
                <a:lnTo>
                  <a:pt x="254" y="519"/>
                </a:lnTo>
                <a:cubicBezTo>
                  <a:pt x="256" y="524"/>
                  <a:pt x="261" y="526"/>
                  <a:pt x="266" y="526"/>
                </a:cubicBezTo>
                <a:cubicBezTo>
                  <a:pt x="271" y="526"/>
                  <a:pt x="276" y="524"/>
                  <a:pt x="278" y="519"/>
                </a:cubicBezTo>
                <a:lnTo>
                  <a:pt x="358" y="374"/>
                </a:lnTo>
                <a:cubicBezTo>
                  <a:pt x="362" y="367"/>
                  <a:pt x="368" y="359"/>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5"/>
          <p:cNvSpPr/>
          <p:nvPr/>
        </p:nvSpPr>
        <p:spPr>
          <a:xfrm>
            <a:off x="250095" y="2330136"/>
            <a:ext cx="170737" cy="16906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5"/>
          <p:cNvSpPr/>
          <p:nvPr/>
        </p:nvSpPr>
        <p:spPr>
          <a:xfrm>
            <a:off x="8758887" y="4379227"/>
            <a:ext cx="170584" cy="169061"/>
          </a:xfrm>
          <a:custGeom>
            <a:rect b="b" l="l" r="r" t="t"/>
            <a:pathLst>
              <a:path extrusionOk="0" h="1108" w="1118">
                <a:moveTo>
                  <a:pt x="559" y="0"/>
                </a:moveTo>
                <a:cubicBezTo>
                  <a:pt x="549" y="0"/>
                  <a:pt x="539" y="5"/>
                  <a:pt x="533" y="16"/>
                </a:cubicBezTo>
                <a:lnTo>
                  <a:pt x="366" y="320"/>
                </a:lnTo>
                <a:cubicBezTo>
                  <a:pt x="357" y="337"/>
                  <a:pt x="343" y="351"/>
                  <a:pt x="326" y="361"/>
                </a:cubicBezTo>
                <a:lnTo>
                  <a:pt x="21" y="528"/>
                </a:lnTo>
                <a:cubicBezTo>
                  <a:pt x="0" y="539"/>
                  <a:pt x="0" y="568"/>
                  <a:pt x="21" y="580"/>
                </a:cubicBezTo>
                <a:lnTo>
                  <a:pt x="326" y="747"/>
                </a:lnTo>
                <a:cubicBezTo>
                  <a:pt x="343" y="756"/>
                  <a:pt x="357" y="770"/>
                  <a:pt x="366" y="786"/>
                </a:cubicBezTo>
                <a:lnTo>
                  <a:pt x="533" y="1092"/>
                </a:lnTo>
                <a:cubicBezTo>
                  <a:pt x="539" y="1102"/>
                  <a:pt x="549" y="1108"/>
                  <a:pt x="559" y="1108"/>
                </a:cubicBezTo>
                <a:cubicBezTo>
                  <a:pt x="570" y="1108"/>
                  <a:pt x="579" y="1102"/>
                  <a:pt x="585" y="1092"/>
                </a:cubicBezTo>
                <a:lnTo>
                  <a:pt x="752" y="786"/>
                </a:lnTo>
                <a:cubicBezTo>
                  <a:pt x="761" y="770"/>
                  <a:pt x="775" y="756"/>
                  <a:pt x="793" y="747"/>
                </a:cubicBezTo>
                <a:lnTo>
                  <a:pt x="1097" y="580"/>
                </a:lnTo>
                <a:cubicBezTo>
                  <a:pt x="1118" y="568"/>
                  <a:pt x="1118" y="539"/>
                  <a:pt x="1097" y="528"/>
                </a:cubicBezTo>
                <a:lnTo>
                  <a:pt x="793" y="361"/>
                </a:lnTo>
                <a:cubicBezTo>
                  <a:pt x="775" y="351"/>
                  <a:pt x="762" y="337"/>
                  <a:pt x="752" y="320"/>
                </a:cubicBezTo>
                <a:lnTo>
                  <a:pt x="585" y="16"/>
                </a:lnTo>
                <a:cubicBezTo>
                  <a:pt x="579" y="5"/>
                  <a:pt x="57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5"/>
          <p:cNvSpPr/>
          <p:nvPr/>
        </p:nvSpPr>
        <p:spPr>
          <a:xfrm>
            <a:off x="8677694" y="342429"/>
            <a:ext cx="170584" cy="169214"/>
          </a:xfrm>
          <a:custGeom>
            <a:rect b="b" l="l" r="r" t="t"/>
            <a:pathLst>
              <a:path extrusionOk="0" h="1109" w="1118">
                <a:moveTo>
                  <a:pt x="559" y="1"/>
                </a:moveTo>
                <a:cubicBezTo>
                  <a:pt x="549" y="1"/>
                  <a:pt x="538" y="6"/>
                  <a:pt x="533" y="16"/>
                </a:cubicBezTo>
                <a:lnTo>
                  <a:pt x="367" y="321"/>
                </a:lnTo>
                <a:cubicBezTo>
                  <a:pt x="357" y="337"/>
                  <a:pt x="342" y="352"/>
                  <a:pt x="326" y="362"/>
                </a:cubicBezTo>
                <a:lnTo>
                  <a:pt x="20" y="529"/>
                </a:lnTo>
                <a:cubicBezTo>
                  <a:pt x="1" y="539"/>
                  <a:pt x="1" y="569"/>
                  <a:pt x="20" y="580"/>
                </a:cubicBezTo>
                <a:lnTo>
                  <a:pt x="326" y="747"/>
                </a:lnTo>
                <a:cubicBezTo>
                  <a:pt x="342" y="756"/>
                  <a:pt x="357" y="770"/>
                  <a:pt x="367" y="787"/>
                </a:cubicBezTo>
                <a:lnTo>
                  <a:pt x="533" y="1093"/>
                </a:lnTo>
                <a:cubicBezTo>
                  <a:pt x="538" y="1103"/>
                  <a:pt x="549" y="1108"/>
                  <a:pt x="559" y="1108"/>
                </a:cubicBezTo>
                <a:cubicBezTo>
                  <a:pt x="569" y="1108"/>
                  <a:pt x="579" y="1103"/>
                  <a:pt x="585" y="1093"/>
                </a:cubicBezTo>
                <a:lnTo>
                  <a:pt x="751" y="787"/>
                </a:lnTo>
                <a:cubicBezTo>
                  <a:pt x="761" y="770"/>
                  <a:pt x="775" y="756"/>
                  <a:pt x="792" y="747"/>
                </a:cubicBezTo>
                <a:lnTo>
                  <a:pt x="1098" y="580"/>
                </a:lnTo>
                <a:cubicBezTo>
                  <a:pt x="1117" y="569"/>
                  <a:pt x="1117" y="539"/>
                  <a:pt x="1098" y="529"/>
                </a:cubicBezTo>
                <a:lnTo>
                  <a:pt x="792" y="362"/>
                </a:lnTo>
                <a:cubicBezTo>
                  <a:pt x="775" y="352"/>
                  <a:pt x="761" y="337"/>
                  <a:pt x="751" y="321"/>
                </a:cubicBezTo>
                <a:lnTo>
                  <a:pt x="585" y="16"/>
                </a:lnTo>
                <a:cubicBezTo>
                  <a:pt x="579" y="6"/>
                  <a:pt x="569" y="1"/>
                  <a:pt x="55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5"/>
          <p:cNvSpPr/>
          <p:nvPr/>
        </p:nvSpPr>
        <p:spPr>
          <a:xfrm rot="-8437924">
            <a:off x="6608142" y="4642959"/>
            <a:ext cx="503686" cy="234372"/>
          </a:xfrm>
          <a:custGeom>
            <a:rect b="b" l="l" r="r" t="t"/>
            <a:pathLst>
              <a:path extrusionOk="0" h="1536" w="3301">
                <a:moveTo>
                  <a:pt x="3260" y="0"/>
                </a:moveTo>
                <a:cubicBezTo>
                  <a:pt x="3259" y="0"/>
                  <a:pt x="3259" y="0"/>
                  <a:pt x="3258" y="0"/>
                </a:cubicBezTo>
                <a:lnTo>
                  <a:pt x="1082" y="93"/>
                </a:lnTo>
                <a:cubicBezTo>
                  <a:pt x="1062" y="94"/>
                  <a:pt x="1049" y="116"/>
                  <a:pt x="1058" y="134"/>
                </a:cubicBezTo>
                <a:lnTo>
                  <a:pt x="1400" y="839"/>
                </a:lnTo>
                <a:cubicBezTo>
                  <a:pt x="1409" y="854"/>
                  <a:pt x="1400" y="875"/>
                  <a:pt x="1382" y="879"/>
                </a:cubicBezTo>
                <a:lnTo>
                  <a:pt x="33" y="1223"/>
                </a:lnTo>
                <a:cubicBezTo>
                  <a:pt x="1" y="1231"/>
                  <a:pt x="5" y="1276"/>
                  <a:pt x="37" y="1279"/>
                </a:cubicBezTo>
                <a:lnTo>
                  <a:pt x="2494" y="1535"/>
                </a:lnTo>
                <a:cubicBezTo>
                  <a:pt x="2495" y="1535"/>
                  <a:pt x="2495" y="1535"/>
                  <a:pt x="2496" y="1535"/>
                </a:cubicBezTo>
                <a:cubicBezTo>
                  <a:pt x="2517" y="1535"/>
                  <a:pt x="2532" y="1515"/>
                  <a:pt x="2524" y="1495"/>
                </a:cubicBezTo>
                <a:lnTo>
                  <a:pt x="2184" y="645"/>
                </a:lnTo>
                <a:cubicBezTo>
                  <a:pt x="2178" y="631"/>
                  <a:pt x="2184" y="615"/>
                  <a:pt x="2197" y="609"/>
                </a:cubicBezTo>
                <a:lnTo>
                  <a:pt x="3272" y="54"/>
                </a:lnTo>
                <a:cubicBezTo>
                  <a:pt x="3300" y="40"/>
                  <a:pt x="3290" y="0"/>
                  <a:pt x="32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5"/>
          <p:cNvSpPr/>
          <p:nvPr/>
        </p:nvSpPr>
        <p:spPr>
          <a:xfrm rot="-5351611">
            <a:off x="1825084" y="4332666"/>
            <a:ext cx="348781" cy="430138"/>
          </a:xfrm>
          <a:custGeom>
            <a:rect b="b" l="l" r="r" t="t"/>
            <a:pathLst>
              <a:path extrusionOk="0" h="2819" w="2286">
                <a:moveTo>
                  <a:pt x="186" y="1"/>
                </a:moveTo>
                <a:cubicBezTo>
                  <a:pt x="166" y="1"/>
                  <a:pt x="149" y="23"/>
                  <a:pt x="161" y="44"/>
                </a:cubicBezTo>
                <a:lnTo>
                  <a:pt x="770" y="1090"/>
                </a:lnTo>
                <a:cubicBezTo>
                  <a:pt x="778" y="1103"/>
                  <a:pt x="774" y="1118"/>
                  <a:pt x="763" y="1127"/>
                </a:cubicBezTo>
                <a:lnTo>
                  <a:pt x="19" y="1662"/>
                </a:lnTo>
                <a:cubicBezTo>
                  <a:pt x="1" y="1675"/>
                  <a:pt x="3" y="1702"/>
                  <a:pt x="23" y="1711"/>
                </a:cubicBezTo>
                <a:lnTo>
                  <a:pt x="2233" y="2815"/>
                </a:lnTo>
                <a:cubicBezTo>
                  <a:pt x="2238" y="2817"/>
                  <a:pt x="2242" y="2818"/>
                  <a:pt x="2246" y="2818"/>
                </a:cubicBezTo>
                <a:cubicBezTo>
                  <a:pt x="2269" y="2818"/>
                  <a:pt x="2285" y="2790"/>
                  <a:pt x="2267" y="2770"/>
                </a:cubicBezTo>
                <a:lnTo>
                  <a:pt x="1314" y="1755"/>
                </a:lnTo>
                <a:cubicBezTo>
                  <a:pt x="1301" y="1743"/>
                  <a:pt x="1305" y="1721"/>
                  <a:pt x="1320" y="1712"/>
                </a:cubicBezTo>
                <a:lnTo>
                  <a:pt x="1987" y="1301"/>
                </a:lnTo>
                <a:cubicBezTo>
                  <a:pt x="2003" y="1289"/>
                  <a:pt x="2005" y="1265"/>
                  <a:pt x="1988" y="1252"/>
                </a:cubicBezTo>
                <a:lnTo>
                  <a:pt x="202" y="6"/>
                </a:lnTo>
                <a:cubicBezTo>
                  <a:pt x="197" y="2"/>
                  <a:pt x="192" y="1"/>
                  <a:pt x="18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98" name="Shape 298"/>
        <p:cNvGrpSpPr/>
        <p:nvPr/>
      </p:nvGrpSpPr>
      <p:grpSpPr>
        <a:xfrm>
          <a:off x="0" y="0"/>
          <a:ext cx="0" cy="0"/>
          <a:chOff x="0" y="0"/>
          <a:chExt cx="0" cy="0"/>
        </a:xfrm>
      </p:grpSpPr>
      <p:sp>
        <p:nvSpPr>
          <p:cNvPr id="299" name="Google Shape;299;p26"/>
          <p:cNvSpPr/>
          <p:nvPr/>
        </p:nvSpPr>
        <p:spPr>
          <a:xfrm rot="10800000">
            <a:off x="162363" y="125750"/>
            <a:ext cx="8819281" cy="4800260"/>
          </a:xfrm>
          <a:custGeom>
            <a:rect b="b" l="l" r="r" t="t"/>
            <a:pathLst>
              <a:path extrusionOk="0" h="51226" w="94115">
                <a:moveTo>
                  <a:pt x="87145" y="1"/>
                </a:moveTo>
                <a:cubicBezTo>
                  <a:pt x="86835" y="1"/>
                  <a:pt x="86518" y="20"/>
                  <a:pt x="86198" y="60"/>
                </a:cubicBezTo>
                <a:lnTo>
                  <a:pt x="86198" y="61"/>
                </a:lnTo>
                <a:lnTo>
                  <a:pt x="59868" y="3360"/>
                </a:lnTo>
                <a:cubicBezTo>
                  <a:pt x="59558" y="3399"/>
                  <a:pt x="59242" y="3418"/>
                  <a:pt x="58927" y="3418"/>
                </a:cubicBezTo>
                <a:cubicBezTo>
                  <a:pt x="58784" y="3418"/>
                  <a:pt x="58640" y="3414"/>
                  <a:pt x="58497" y="3406"/>
                </a:cubicBezTo>
                <a:lnTo>
                  <a:pt x="15490" y="933"/>
                </a:lnTo>
                <a:cubicBezTo>
                  <a:pt x="15345" y="925"/>
                  <a:pt x="15201" y="921"/>
                  <a:pt x="15056" y="921"/>
                </a:cubicBezTo>
                <a:cubicBezTo>
                  <a:pt x="14685" y="921"/>
                  <a:pt x="14313" y="948"/>
                  <a:pt x="13952" y="1003"/>
                </a:cubicBezTo>
                <a:lnTo>
                  <a:pt x="3432" y="2570"/>
                </a:lnTo>
                <a:cubicBezTo>
                  <a:pt x="1371" y="2877"/>
                  <a:pt x="1" y="3980"/>
                  <a:pt x="225" y="5151"/>
                </a:cubicBezTo>
                <a:lnTo>
                  <a:pt x="4200" y="25851"/>
                </a:lnTo>
                <a:cubicBezTo>
                  <a:pt x="4229" y="26005"/>
                  <a:pt x="4232" y="26162"/>
                  <a:pt x="4206" y="26317"/>
                </a:cubicBezTo>
                <a:lnTo>
                  <a:pt x="1044" y="45313"/>
                </a:lnTo>
                <a:cubicBezTo>
                  <a:pt x="847" y="46495"/>
                  <a:pt x="2255" y="47552"/>
                  <a:pt x="4332" y="47783"/>
                </a:cubicBezTo>
                <a:lnTo>
                  <a:pt x="33356" y="51010"/>
                </a:lnTo>
                <a:cubicBezTo>
                  <a:pt x="33628" y="51040"/>
                  <a:pt x="33904" y="51055"/>
                  <a:pt x="34180" y="51055"/>
                </a:cubicBezTo>
                <a:cubicBezTo>
                  <a:pt x="34595" y="51055"/>
                  <a:pt x="35010" y="51021"/>
                  <a:pt x="35413" y="50954"/>
                </a:cubicBezTo>
                <a:lnTo>
                  <a:pt x="48931" y="48686"/>
                </a:lnTo>
                <a:cubicBezTo>
                  <a:pt x="49332" y="48619"/>
                  <a:pt x="49745" y="48585"/>
                  <a:pt x="50159" y="48585"/>
                </a:cubicBezTo>
                <a:cubicBezTo>
                  <a:pt x="50331" y="48585"/>
                  <a:pt x="50502" y="48591"/>
                  <a:pt x="50673" y="48603"/>
                </a:cubicBezTo>
                <a:lnTo>
                  <a:pt x="89245" y="51208"/>
                </a:lnTo>
                <a:cubicBezTo>
                  <a:pt x="89419" y="51220"/>
                  <a:pt x="89592" y="51225"/>
                  <a:pt x="89764" y="51225"/>
                </a:cubicBezTo>
                <a:cubicBezTo>
                  <a:pt x="92118" y="51225"/>
                  <a:pt x="94114" y="50135"/>
                  <a:pt x="94088" y="48788"/>
                </a:cubicBezTo>
                <a:lnTo>
                  <a:pt x="93731" y="30569"/>
                </a:lnTo>
                <a:cubicBezTo>
                  <a:pt x="93730" y="30455"/>
                  <a:pt x="93712" y="30340"/>
                  <a:pt x="93680" y="30227"/>
                </a:cubicBezTo>
                <a:lnTo>
                  <a:pt x="89782" y="16569"/>
                </a:lnTo>
                <a:cubicBezTo>
                  <a:pt x="89735" y="16401"/>
                  <a:pt x="89719" y="16229"/>
                  <a:pt x="89739" y="16056"/>
                </a:cubicBezTo>
                <a:lnTo>
                  <a:pt x="91257" y="2445"/>
                </a:lnTo>
                <a:cubicBezTo>
                  <a:pt x="91409" y="1081"/>
                  <a:pt x="89475" y="1"/>
                  <a:pt x="8714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6"/>
          <p:cNvSpPr txBox="1"/>
          <p:nvPr>
            <p:ph type="title"/>
          </p:nvPr>
        </p:nvSpPr>
        <p:spPr>
          <a:xfrm>
            <a:off x="1530600" y="540000"/>
            <a:ext cx="6082800" cy="1301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3200"/>
              <a:buNone/>
              <a:defRPr sz="8500"/>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p:txBody>
      </p:sp>
      <p:sp>
        <p:nvSpPr>
          <p:cNvPr id="301" name="Google Shape;301;p26"/>
          <p:cNvSpPr txBox="1"/>
          <p:nvPr>
            <p:ph idx="1" type="subTitle"/>
          </p:nvPr>
        </p:nvSpPr>
        <p:spPr>
          <a:xfrm>
            <a:off x="1530600" y="1841450"/>
            <a:ext cx="6082800" cy="1058700"/>
          </a:xfrm>
          <a:prstGeom prst="rect">
            <a:avLst/>
          </a:prstGeom>
        </p:spPr>
        <p:txBody>
          <a:bodyPr anchorCtr="0" anchor="ctr" bIns="91425" lIns="91425" spcFirstLastPara="1" rIns="91425" wrap="square" tIns="91425">
            <a:noAutofit/>
          </a:bodyPr>
          <a:lstStyle>
            <a:lvl1pPr lvl="0" rtl="0" algn="ctr">
              <a:lnSpc>
                <a:spcPct val="100000"/>
              </a:lnSpc>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1600"/>
              </a:spcBef>
              <a:spcAft>
                <a:spcPts val="0"/>
              </a:spcAft>
              <a:buSzPts val="1400"/>
              <a:buNone/>
              <a:defRPr/>
            </a:lvl3pPr>
            <a:lvl4pPr lvl="3" rtl="0" algn="ctr">
              <a:lnSpc>
                <a:spcPct val="100000"/>
              </a:lnSpc>
              <a:spcBef>
                <a:spcPts val="1600"/>
              </a:spcBef>
              <a:spcAft>
                <a:spcPts val="0"/>
              </a:spcAft>
              <a:buSzPts val="1400"/>
              <a:buNone/>
              <a:defRPr/>
            </a:lvl4pPr>
            <a:lvl5pPr lvl="4" rtl="0" algn="ctr">
              <a:lnSpc>
                <a:spcPct val="100000"/>
              </a:lnSpc>
              <a:spcBef>
                <a:spcPts val="1600"/>
              </a:spcBef>
              <a:spcAft>
                <a:spcPts val="0"/>
              </a:spcAft>
              <a:buSzPts val="1400"/>
              <a:buNone/>
              <a:defRPr/>
            </a:lvl5pPr>
            <a:lvl6pPr lvl="5" rtl="0" algn="ctr">
              <a:lnSpc>
                <a:spcPct val="100000"/>
              </a:lnSpc>
              <a:spcBef>
                <a:spcPts val="1600"/>
              </a:spcBef>
              <a:spcAft>
                <a:spcPts val="0"/>
              </a:spcAft>
              <a:buSzPts val="1400"/>
              <a:buNone/>
              <a:defRPr/>
            </a:lvl6pPr>
            <a:lvl7pPr lvl="6" rtl="0" algn="ctr">
              <a:lnSpc>
                <a:spcPct val="100000"/>
              </a:lnSpc>
              <a:spcBef>
                <a:spcPts val="1600"/>
              </a:spcBef>
              <a:spcAft>
                <a:spcPts val="0"/>
              </a:spcAft>
              <a:buSzPts val="1400"/>
              <a:buNone/>
              <a:defRPr/>
            </a:lvl7pPr>
            <a:lvl8pPr lvl="7" rtl="0" algn="ctr">
              <a:lnSpc>
                <a:spcPct val="100000"/>
              </a:lnSpc>
              <a:spcBef>
                <a:spcPts val="1600"/>
              </a:spcBef>
              <a:spcAft>
                <a:spcPts val="0"/>
              </a:spcAft>
              <a:buSzPts val="1400"/>
              <a:buNone/>
              <a:defRPr/>
            </a:lvl8pPr>
            <a:lvl9pPr lvl="8" rtl="0" algn="ctr">
              <a:lnSpc>
                <a:spcPct val="100000"/>
              </a:lnSpc>
              <a:spcBef>
                <a:spcPts val="1600"/>
              </a:spcBef>
              <a:spcAft>
                <a:spcPts val="1600"/>
              </a:spcAft>
              <a:buSzPts val="1400"/>
              <a:buNone/>
              <a:defRPr/>
            </a:lvl9pPr>
          </a:lstStyle>
          <a:p/>
        </p:txBody>
      </p:sp>
      <p:sp>
        <p:nvSpPr>
          <p:cNvPr id="302" name="Google Shape;302;p26"/>
          <p:cNvSpPr txBox="1"/>
          <p:nvPr/>
        </p:nvSpPr>
        <p:spPr>
          <a:xfrm>
            <a:off x="2099100" y="3611950"/>
            <a:ext cx="4945800" cy="556200"/>
          </a:xfrm>
          <a:prstGeom prst="rect">
            <a:avLst/>
          </a:prstGeom>
          <a:noFill/>
          <a:ln>
            <a:noFill/>
          </a:ln>
        </p:spPr>
        <p:txBody>
          <a:bodyPr anchorCtr="0" anchor="t" bIns="91425" lIns="91425" spcFirstLastPara="1" rIns="91425" wrap="square" tIns="91425">
            <a:noAutofit/>
          </a:bodyPr>
          <a:lstStyle/>
          <a:p>
            <a:pPr indent="0" lvl="0" marL="0" rtl="0" algn="ctr">
              <a:spcBef>
                <a:spcPts val="300"/>
              </a:spcBef>
              <a:spcAft>
                <a:spcPts val="0"/>
              </a:spcAft>
              <a:buNone/>
            </a:pPr>
            <a:r>
              <a:rPr lang="en" sz="1200">
                <a:solidFill>
                  <a:schemeClr val="dk1"/>
                </a:solidFill>
                <a:latin typeface="Encode Sans Condensed Medium"/>
                <a:ea typeface="Encode Sans Condensed Medium"/>
                <a:cs typeface="Encode Sans Condensed Medium"/>
                <a:sym typeface="Encode Sans Condensed Medium"/>
              </a:rPr>
              <a:t>CREDITS: This presentation template was created by </a:t>
            </a:r>
            <a:r>
              <a:rPr lang="en" sz="1200" u="sng">
                <a:solidFill>
                  <a:schemeClr val="hlink"/>
                </a:solidFill>
                <a:latin typeface="Encode Sans Condensed Medium"/>
                <a:ea typeface="Encode Sans Condensed Medium"/>
                <a:cs typeface="Encode Sans Condensed Medium"/>
                <a:sym typeface="Encode Sans Condensed Medium"/>
                <a:hlinkClick r:id="rId2"/>
              </a:rPr>
              <a:t>Slidesgo</a:t>
            </a:r>
            <a:r>
              <a:rPr lang="en" sz="1200">
                <a:solidFill>
                  <a:schemeClr val="dk1"/>
                </a:solidFill>
                <a:latin typeface="Encode Sans Condensed Medium"/>
                <a:ea typeface="Encode Sans Condensed Medium"/>
                <a:cs typeface="Encode Sans Condensed Medium"/>
                <a:sym typeface="Encode Sans Condensed Medium"/>
              </a:rPr>
              <a:t>, and includes icons by </a:t>
            </a:r>
            <a:r>
              <a:rPr lang="en" sz="1200" u="sng">
                <a:solidFill>
                  <a:schemeClr val="dk1"/>
                </a:solidFill>
                <a:latin typeface="Encode Sans Condensed Medium"/>
                <a:ea typeface="Encode Sans Condensed Medium"/>
                <a:cs typeface="Encode Sans Condensed Medium"/>
                <a:sym typeface="Encode Sans Condensed Medium"/>
                <a:hlinkClick r:id="rId3">
                  <a:extLst>
                    <a:ext uri="{A12FA001-AC4F-418D-AE19-62706E023703}">
                      <ahyp:hlinkClr val="tx"/>
                    </a:ext>
                  </a:extLst>
                </a:hlinkClick>
              </a:rPr>
              <a:t>Flaticon</a:t>
            </a:r>
            <a:r>
              <a:rPr lang="en" sz="1200">
                <a:solidFill>
                  <a:schemeClr val="dk1"/>
                </a:solidFill>
                <a:latin typeface="Encode Sans Condensed Medium"/>
                <a:ea typeface="Encode Sans Condensed Medium"/>
                <a:cs typeface="Encode Sans Condensed Medium"/>
                <a:sym typeface="Encode Sans Condensed Medium"/>
              </a:rPr>
              <a:t>, and infographics &amp; images by </a:t>
            </a:r>
            <a:r>
              <a:rPr lang="en" sz="1200" u="sng">
                <a:solidFill>
                  <a:schemeClr val="dk1"/>
                </a:solidFill>
                <a:latin typeface="Encode Sans Condensed Medium"/>
                <a:ea typeface="Encode Sans Condensed Medium"/>
                <a:cs typeface="Encode Sans Condensed Medium"/>
                <a:sym typeface="Encode Sans Condensed Medium"/>
                <a:hlinkClick r:id="rId4">
                  <a:extLst>
                    <a:ext uri="{A12FA001-AC4F-418D-AE19-62706E023703}">
                      <ahyp:hlinkClr val="tx"/>
                    </a:ext>
                  </a:extLst>
                </a:hlinkClick>
              </a:rPr>
              <a:t>Freepik</a:t>
            </a:r>
            <a:r>
              <a:rPr lang="en" sz="1200" u="sng">
                <a:solidFill>
                  <a:schemeClr val="dk1"/>
                </a:solidFill>
                <a:latin typeface="Encode Sans Condensed Medium"/>
                <a:ea typeface="Encode Sans Condensed Medium"/>
                <a:cs typeface="Encode Sans Condensed Medium"/>
                <a:sym typeface="Encode Sans Condensed Medium"/>
              </a:rPr>
              <a:t> </a:t>
            </a:r>
            <a:endParaRPr sz="1200" u="sng">
              <a:solidFill>
                <a:schemeClr val="dk1"/>
              </a:solidFill>
              <a:latin typeface="Encode Sans Condensed Medium"/>
              <a:ea typeface="Encode Sans Condensed Medium"/>
              <a:cs typeface="Encode Sans Condensed Medium"/>
              <a:sym typeface="Encode Sans Condensed Medium"/>
            </a:endParaRPr>
          </a:p>
        </p:txBody>
      </p:sp>
      <p:sp>
        <p:nvSpPr>
          <p:cNvPr id="303" name="Google Shape;303;p26"/>
          <p:cNvSpPr/>
          <p:nvPr/>
        </p:nvSpPr>
        <p:spPr>
          <a:xfrm rot="3164932">
            <a:off x="305760" y="1637619"/>
            <a:ext cx="169475" cy="169846"/>
          </a:xfrm>
          <a:custGeom>
            <a:rect b="b" l="l" r="r" t="t"/>
            <a:pathLst>
              <a:path extrusionOk="0" h="2290" w="2285">
                <a:moveTo>
                  <a:pt x="1353" y="0"/>
                </a:moveTo>
                <a:cubicBezTo>
                  <a:pt x="1331" y="0"/>
                  <a:pt x="1309" y="9"/>
                  <a:pt x="1292" y="27"/>
                </a:cubicBezTo>
                <a:lnTo>
                  <a:pt x="869" y="492"/>
                </a:lnTo>
                <a:cubicBezTo>
                  <a:pt x="853" y="510"/>
                  <a:pt x="831" y="521"/>
                  <a:pt x="808" y="521"/>
                </a:cubicBezTo>
                <a:cubicBezTo>
                  <a:pt x="803" y="521"/>
                  <a:pt x="798" y="520"/>
                  <a:pt x="793" y="519"/>
                </a:cubicBezTo>
                <a:lnTo>
                  <a:pt x="121" y="402"/>
                </a:lnTo>
                <a:cubicBezTo>
                  <a:pt x="116" y="401"/>
                  <a:pt x="111" y="401"/>
                  <a:pt x="106" y="401"/>
                </a:cubicBezTo>
                <a:cubicBezTo>
                  <a:pt x="42" y="401"/>
                  <a:pt x="1" y="472"/>
                  <a:pt x="35" y="530"/>
                </a:cubicBezTo>
                <a:lnTo>
                  <a:pt x="392" y="1102"/>
                </a:lnTo>
                <a:cubicBezTo>
                  <a:pt x="409" y="1129"/>
                  <a:pt x="410" y="1163"/>
                  <a:pt x="394" y="1190"/>
                </a:cubicBezTo>
                <a:lnTo>
                  <a:pt x="49" y="1752"/>
                </a:lnTo>
                <a:cubicBezTo>
                  <a:pt x="14" y="1809"/>
                  <a:pt x="57" y="1880"/>
                  <a:pt x="120" y="1880"/>
                </a:cubicBezTo>
                <a:cubicBezTo>
                  <a:pt x="125" y="1880"/>
                  <a:pt x="131" y="1879"/>
                  <a:pt x="137" y="1878"/>
                </a:cubicBezTo>
                <a:lnTo>
                  <a:pt x="836" y="1743"/>
                </a:lnTo>
                <a:cubicBezTo>
                  <a:pt x="841" y="1742"/>
                  <a:pt x="846" y="1742"/>
                  <a:pt x="851" y="1742"/>
                </a:cubicBezTo>
                <a:cubicBezTo>
                  <a:pt x="873" y="1742"/>
                  <a:pt x="896" y="1751"/>
                  <a:pt x="911" y="1768"/>
                </a:cubicBezTo>
                <a:lnTo>
                  <a:pt x="1383" y="2264"/>
                </a:lnTo>
                <a:cubicBezTo>
                  <a:pt x="1400" y="2282"/>
                  <a:pt x="1421" y="2290"/>
                  <a:pt x="1443" y="2290"/>
                </a:cubicBezTo>
                <a:cubicBezTo>
                  <a:pt x="1484" y="2290"/>
                  <a:pt x="1523" y="2260"/>
                  <a:pt x="1527" y="2212"/>
                </a:cubicBezTo>
                <a:lnTo>
                  <a:pt x="1578" y="1529"/>
                </a:lnTo>
                <a:cubicBezTo>
                  <a:pt x="1581" y="1498"/>
                  <a:pt x="1599" y="1471"/>
                  <a:pt x="1627" y="1458"/>
                </a:cubicBezTo>
                <a:lnTo>
                  <a:pt x="2219" y="1183"/>
                </a:lnTo>
                <a:cubicBezTo>
                  <a:pt x="2284" y="1154"/>
                  <a:pt x="2283" y="1061"/>
                  <a:pt x="2218" y="1032"/>
                </a:cubicBezTo>
                <a:lnTo>
                  <a:pt x="1596" y="750"/>
                </a:lnTo>
                <a:cubicBezTo>
                  <a:pt x="1572" y="740"/>
                  <a:pt x="1554" y="717"/>
                  <a:pt x="1548" y="690"/>
                </a:cubicBezTo>
                <a:lnTo>
                  <a:pt x="1437" y="70"/>
                </a:lnTo>
                <a:cubicBezTo>
                  <a:pt x="1429" y="26"/>
                  <a:pt x="1391" y="0"/>
                  <a:pt x="13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6"/>
          <p:cNvSpPr/>
          <p:nvPr/>
        </p:nvSpPr>
        <p:spPr>
          <a:xfrm rot="-3147351">
            <a:off x="8533186" y="1027385"/>
            <a:ext cx="210527" cy="197500"/>
          </a:xfrm>
          <a:custGeom>
            <a:rect b="b" l="l" r="r" t="t"/>
            <a:pathLst>
              <a:path extrusionOk="0" h="2168" w="2311">
                <a:moveTo>
                  <a:pt x="531" y="1"/>
                </a:moveTo>
                <a:cubicBezTo>
                  <a:pt x="483" y="1"/>
                  <a:pt x="441" y="45"/>
                  <a:pt x="452" y="98"/>
                </a:cubicBezTo>
                <a:lnTo>
                  <a:pt x="584" y="736"/>
                </a:lnTo>
                <a:cubicBezTo>
                  <a:pt x="591" y="766"/>
                  <a:pt x="579" y="797"/>
                  <a:pt x="555" y="816"/>
                </a:cubicBezTo>
                <a:lnTo>
                  <a:pt x="55" y="1210"/>
                </a:lnTo>
                <a:cubicBezTo>
                  <a:pt x="0" y="1254"/>
                  <a:pt x="23" y="1342"/>
                  <a:pt x="92" y="1354"/>
                </a:cubicBezTo>
                <a:lnTo>
                  <a:pt x="771" y="1464"/>
                </a:lnTo>
                <a:cubicBezTo>
                  <a:pt x="798" y="1470"/>
                  <a:pt x="821" y="1488"/>
                  <a:pt x="831" y="1513"/>
                </a:cubicBezTo>
                <a:lnTo>
                  <a:pt x="1093" y="2118"/>
                </a:lnTo>
                <a:cubicBezTo>
                  <a:pt x="1107" y="2151"/>
                  <a:pt x="1137" y="2167"/>
                  <a:pt x="1167" y="2167"/>
                </a:cubicBezTo>
                <a:cubicBezTo>
                  <a:pt x="1197" y="2167"/>
                  <a:pt x="1226" y="2152"/>
                  <a:pt x="1241" y="2121"/>
                </a:cubicBezTo>
                <a:lnTo>
                  <a:pt x="1516" y="1518"/>
                </a:lnTo>
                <a:cubicBezTo>
                  <a:pt x="1527" y="1493"/>
                  <a:pt x="1553" y="1475"/>
                  <a:pt x="1583" y="1472"/>
                </a:cubicBezTo>
                <a:lnTo>
                  <a:pt x="2211" y="1421"/>
                </a:lnTo>
                <a:cubicBezTo>
                  <a:pt x="2280" y="1414"/>
                  <a:pt x="2311" y="1331"/>
                  <a:pt x="2261" y="1282"/>
                </a:cubicBezTo>
                <a:lnTo>
                  <a:pt x="1792" y="821"/>
                </a:lnTo>
                <a:cubicBezTo>
                  <a:pt x="1773" y="802"/>
                  <a:pt x="1764" y="775"/>
                  <a:pt x="1769" y="749"/>
                </a:cubicBezTo>
                <a:lnTo>
                  <a:pt x="1874" y="149"/>
                </a:lnTo>
                <a:cubicBezTo>
                  <a:pt x="1883" y="97"/>
                  <a:pt x="1843" y="55"/>
                  <a:pt x="1795" y="55"/>
                </a:cubicBezTo>
                <a:cubicBezTo>
                  <a:pt x="1783" y="55"/>
                  <a:pt x="1770" y="58"/>
                  <a:pt x="1757" y="64"/>
                </a:cubicBezTo>
                <a:lnTo>
                  <a:pt x="1219" y="343"/>
                </a:lnTo>
                <a:cubicBezTo>
                  <a:pt x="1207" y="349"/>
                  <a:pt x="1194" y="353"/>
                  <a:pt x="1181" y="353"/>
                </a:cubicBezTo>
                <a:cubicBezTo>
                  <a:pt x="1167" y="353"/>
                  <a:pt x="1154" y="349"/>
                  <a:pt x="1142" y="342"/>
                </a:cubicBezTo>
                <a:lnTo>
                  <a:pt x="572" y="12"/>
                </a:lnTo>
                <a:cubicBezTo>
                  <a:pt x="558" y="4"/>
                  <a:pt x="545" y="1"/>
                  <a:pt x="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6"/>
          <p:cNvSpPr/>
          <p:nvPr/>
        </p:nvSpPr>
        <p:spPr>
          <a:xfrm rot="-3147351">
            <a:off x="8541387" y="3115887"/>
            <a:ext cx="194129" cy="191761"/>
          </a:xfrm>
          <a:custGeom>
            <a:rect b="b" l="l" r="r" t="t"/>
            <a:pathLst>
              <a:path extrusionOk="0" h="2105" w="2131">
                <a:moveTo>
                  <a:pt x="878" y="0"/>
                </a:moveTo>
                <a:cubicBezTo>
                  <a:pt x="843" y="0"/>
                  <a:pt x="809" y="24"/>
                  <a:pt x="802" y="63"/>
                </a:cubicBezTo>
                <a:lnTo>
                  <a:pt x="698" y="636"/>
                </a:lnTo>
                <a:cubicBezTo>
                  <a:pt x="693" y="663"/>
                  <a:pt x="675" y="685"/>
                  <a:pt x="651" y="694"/>
                </a:cubicBezTo>
                <a:lnTo>
                  <a:pt x="66" y="933"/>
                </a:lnTo>
                <a:cubicBezTo>
                  <a:pt x="3" y="957"/>
                  <a:pt x="1" y="1045"/>
                  <a:pt x="61" y="1074"/>
                </a:cubicBezTo>
                <a:lnTo>
                  <a:pt x="622" y="1349"/>
                </a:lnTo>
                <a:cubicBezTo>
                  <a:pt x="649" y="1362"/>
                  <a:pt x="666" y="1388"/>
                  <a:pt x="666" y="1417"/>
                </a:cubicBezTo>
                <a:lnTo>
                  <a:pt x="671" y="2029"/>
                </a:lnTo>
                <a:cubicBezTo>
                  <a:pt x="672" y="2074"/>
                  <a:pt x="710" y="2105"/>
                  <a:pt x="749" y="2105"/>
                </a:cubicBezTo>
                <a:cubicBezTo>
                  <a:pt x="768" y="2105"/>
                  <a:pt x="786" y="2098"/>
                  <a:pt x="802" y="2084"/>
                </a:cubicBezTo>
                <a:lnTo>
                  <a:pt x="1284" y="1636"/>
                </a:lnTo>
                <a:cubicBezTo>
                  <a:pt x="1299" y="1622"/>
                  <a:pt x="1318" y="1615"/>
                  <a:pt x="1337" y="1615"/>
                </a:cubicBezTo>
                <a:cubicBezTo>
                  <a:pt x="1344" y="1615"/>
                  <a:pt x="1351" y="1616"/>
                  <a:pt x="1357" y="1618"/>
                </a:cubicBezTo>
                <a:lnTo>
                  <a:pt x="1970" y="1774"/>
                </a:lnTo>
                <a:cubicBezTo>
                  <a:pt x="1977" y="1776"/>
                  <a:pt x="1983" y="1777"/>
                  <a:pt x="1990" y="1777"/>
                </a:cubicBezTo>
                <a:cubicBezTo>
                  <a:pt x="2046" y="1777"/>
                  <a:pt x="2086" y="1717"/>
                  <a:pt x="2057" y="1664"/>
                </a:cubicBezTo>
                <a:lnTo>
                  <a:pt x="1763" y="1102"/>
                </a:lnTo>
                <a:cubicBezTo>
                  <a:pt x="1750" y="1077"/>
                  <a:pt x="1751" y="1047"/>
                  <a:pt x="1767" y="1024"/>
                </a:cubicBezTo>
                <a:lnTo>
                  <a:pt x="2097" y="517"/>
                </a:lnTo>
                <a:cubicBezTo>
                  <a:pt x="2131" y="465"/>
                  <a:pt x="2093" y="396"/>
                  <a:pt x="2032" y="396"/>
                </a:cubicBezTo>
                <a:cubicBezTo>
                  <a:pt x="2029" y="396"/>
                  <a:pt x="2025" y="397"/>
                  <a:pt x="2021" y="397"/>
                </a:cubicBezTo>
                <a:lnTo>
                  <a:pt x="1396" y="482"/>
                </a:lnTo>
                <a:cubicBezTo>
                  <a:pt x="1392" y="483"/>
                  <a:pt x="1388" y="483"/>
                  <a:pt x="1384" y="483"/>
                </a:cubicBezTo>
                <a:cubicBezTo>
                  <a:pt x="1362" y="483"/>
                  <a:pt x="1342" y="474"/>
                  <a:pt x="1328" y="458"/>
                </a:cubicBezTo>
                <a:lnTo>
                  <a:pt x="936" y="26"/>
                </a:lnTo>
                <a:cubicBezTo>
                  <a:pt x="920" y="8"/>
                  <a:pt x="898" y="0"/>
                  <a:pt x="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6"/>
          <p:cNvSpPr/>
          <p:nvPr/>
        </p:nvSpPr>
        <p:spPr>
          <a:xfrm rot="-5233895">
            <a:off x="8438315" y="391189"/>
            <a:ext cx="432537" cy="296618"/>
          </a:xfrm>
          <a:custGeom>
            <a:rect b="b" l="l" r="r" t="t"/>
            <a:pathLst>
              <a:path extrusionOk="0" h="3256" w="4748">
                <a:moveTo>
                  <a:pt x="135" y="0"/>
                </a:moveTo>
                <a:cubicBezTo>
                  <a:pt x="65" y="0"/>
                  <a:pt x="1" y="75"/>
                  <a:pt x="43" y="153"/>
                </a:cubicBezTo>
                <a:lnTo>
                  <a:pt x="1682" y="3201"/>
                </a:lnTo>
                <a:cubicBezTo>
                  <a:pt x="1702" y="3237"/>
                  <a:pt x="1738" y="3255"/>
                  <a:pt x="1774" y="3255"/>
                </a:cubicBezTo>
                <a:cubicBezTo>
                  <a:pt x="1808" y="3255"/>
                  <a:pt x="1843" y="3239"/>
                  <a:pt x="1863" y="3205"/>
                </a:cubicBezTo>
                <a:lnTo>
                  <a:pt x="2627" y="1888"/>
                </a:lnTo>
                <a:cubicBezTo>
                  <a:pt x="2646" y="1855"/>
                  <a:pt x="2682" y="1837"/>
                  <a:pt x="2717" y="1837"/>
                </a:cubicBezTo>
                <a:cubicBezTo>
                  <a:pt x="2736" y="1837"/>
                  <a:pt x="2755" y="1843"/>
                  <a:pt x="2772" y="1853"/>
                </a:cubicBezTo>
                <a:lnTo>
                  <a:pt x="4551" y="2989"/>
                </a:lnTo>
                <a:cubicBezTo>
                  <a:pt x="4570" y="3001"/>
                  <a:pt x="4589" y="3006"/>
                  <a:pt x="4608" y="3006"/>
                </a:cubicBezTo>
                <a:cubicBezTo>
                  <a:pt x="4687" y="3006"/>
                  <a:pt x="4748" y="2908"/>
                  <a:pt x="4685" y="2835"/>
                </a:cubicBezTo>
                <a:lnTo>
                  <a:pt x="2383" y="150"/>
                </a:lnTo>
                <a:cubicBezTo>
                  <a:pt x="2362" y="125"/>
                  <a:pt x="2334" y="113"/>
                  <a:pt x="2306" y="113"/>
                </a:cubicBezTo>
                <a:cubicBezTo>
                  <a:pt x="2264" y="113"/>
                  <a:pt x="2222" y="139"/>
                  <a:pt x="2207" y="185"/>
                </a:cubicBezTo>
                <a:lnTo>
                  <a:pt x="1759" y="1533"/>
                </a:lnTo>
                <a:cubicBezTo>
                  <a:pt x="1744" y="1578"/>
                  <a:pt x="1703" y="1604"/>
                  <a:pt x="1661" y="1604"/>
                </a:cubicBezTo>
                <a:cubicBezTo>
                  <a:pt x="1633" y="1604"/>
                  <a:pt x="1605" y="1593"/>
                  <a:pt x="1584" y="1569"/>
                </a:cubicBezTo>
                <a:lnTo>
                  <a:pt x="210" y="36"/>
                </a:lnTo>
                <a:cubicBezTo>
                  <a:pt x="188" y="11"/>
                  <a:pt x="161" y="0"/>
                  <a:pt x="1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9">
    <p:bg>
      <p:bgPr>
        <a:solidFill>
          <a:schemeClr val="lt2"/>
        </a:solidFill>
      </p:bgPr>
    </p:bg>
    <p:spTree>
      <p:nvGrpSpPr>
        <p:cNvPr id="307" name="Shape 307"/>
        <p:cNvGrpSpPr/>
        <p:nvPr/>
      </p:nvGrpSpPr>
      <p:grpSpPr>
        <a:xfrm>
          <a:off x="0" y="0"/>
          <a:ext cx="0" cy="0"/>
          <a:chOff x="0" y="0"/>
          <a:chExt cx="0" cy="0"/>
        </a:xfrm>
      </p:grpSpPr>
      <p:sp>
        <p:nvSpPr>
          <p:cNvPr id="308" name="Google Shape;308;p27"/>
          <p:cNvSpPr/>
          <p:nvPr/>
        </p:nvSpPr>
        <p:spPr>
          <a:xfrm>
            <a:off x="104150" y="113093"/>
            <a:ext cx="8800218" cy="5713681"/>
          </a:xfrm>
          <a:custGeom>
            <a:rect b="b" l="l" r="r" t="t"/>
            <a:pathLst>
              <a:path extrusionOk="0" h="32723" w="50400">
                <a:moveTo>
                  <a:pt x="43294" y="7739"/>
                </a:moveTo>
                <a:lnTo>
                  <a:pt x="43294" y="7739"/>
                </a:lnTo>
                <a:lnTo>
                  <a:pt x="43294" y="7739"/>
                </a:lnTo>
                <a:close/>
                <a:moveTo>
                  <a:pt x="25199" y="0"/>
                </a:moveTo>
                <a:lnTo>
                  <a:pt x="23473" y="12473"/>
                </a:lnTo>
                <a:lnTo>
                  <a:pt x="18546" y="926"/>
                </a:lnTo>
                <a:lnTo>
                  <a:pt x="20328" y="13632"/>
                </a:lnTo>
                <a:lnTo>
                  <a:pt x="20328" y="13632"/>
                </a:lnTo>
                <a:lnTo>
                  <a:pt x="12370" y="3569"/>
                </a:lnTo>
                <a:lnTo>
                  <a:pt x="17425" y="15359"/>
                </a:lnTo>
                <a:lnTo>
                  <a:pt x="17425" y="15359"/>
                </a:lnTo>
                <a:lnTo>
                  <a:pt x="7105" y="7739"/>
                </a:lnTo>
                <a:lnTo>
                  <a:pt x="7105" y="7739"/>
                </a:lnTo>
                <a:lnTo>
                  <a:pt x="15079" y="17788"/>
                </a:lnTo>
                <a:lnTo>
                  <a:pt x="3119" y="13147"/>
                </a:lnTo>
                <a:lnTo>
                  <a:pt x="13453" y="20748"/>
                </a:lnTo>
                <a:lnTo>
                  <a:pt x="13453" y="20748"/>
                </a:lnTo>
                <a:lnTo>
                  <a:pt x="694" y="19412"/>
                </a:lnTo>
                <a:lnTo>
                  <a:pt x="12662" y="24031"/>
                </a:lnTo>
                <a:lnTo>
                  <a:pt x="0" y="26093"/>
                </a:lnTo>
                <a:lnTo>
                  <a:pt x="12761" y="27407"/>
                </a:lnTo>
                <a:lnTo>
                  <a:pt x="1084" y="32723"/>
                </a:lnTo>
                <a:lnTo>
                  <a:pt x="25199" y="28753"/>
                </a:lnTo>
                <a:lnTo>
                  <a:pt x="49314" y="32723"/>
                </a:lnTo>
                <a:lnTo>
                  <a:pt x="37637" y="27407"/>
                </a:lnTo>
                <a:lnTo>
                  <a:pt x="50399" y="26093"/>
                </a:lnTo>
                <a:lnTo>
                  <a:pt x="37736" y="24031"/>
                </a:lnTo>
                <a:lnTo>
                  <a:pt x="49704" y="19412"/>
                </a:lnTo>
                <a:lnTo>
                  <a:pt x="36945" y="20748"/>
                </a:lnTo>
                <a:lnTo>
                  <a:pt x="47279" y="13147"/>
                </a:lnTo>
                <a:lnTo>
                  <a:pt x="35319" y="17788"/>
                </a:lnTo>
                <a:lnTo>
                  <a:pt x="43294" y="7739"/>
                </a:lnTo>
                <a:lnTo>
                  <a:pt x="32973" y="15359"/>
                </a:lnTo>
                <a:lnTo>
                  <a:pt x="38029" y="3569"/>
                </a:lnTo>
                <a:lnTo>
                  <a:pt x="30071" y="13632"/>
                </a:lnTo>
                <a:lnTo>
                  <a:pt x="31853" y="926"/>
                </a:lnTo>
                <a:lnTo>
                  <a:pt x="26817" y="12726"/>
                </a:lnTo>
                <a:lnTo>
                  <a:pt x="25199" y="0"/>
                </a:ln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9_1">
    <p:spTree>
      <p:nvGrpSpPr>
        <p:cNvPr id="309" name="Shape 309"/>
        <p:cNvGrpSpPr/>
        <p:nvPr/>
      </p:nvGrpSpPr>
      <p:grpSpPr>
        <a:xfrm>
          <a:off x="0" y="0"/>
          <a:ext cx="0" cy="0"/>
          <a:chOff x="0" y="0"/>
          <a:chExt cx="0" cy="0"/>
        </a:xfrm>
      </p:grpSpPr>
      <p:sp>
        <p:nvSpPr>
          <p:cNvPr id="310" name="Google Shape;310;p28"/>
          <p:cNvSpPr/>
          <p:nvPr/>
        </p:nvSpPr>
        <p:spPr>
          <a:xfrm>
            <a:off x="-763126" y="-84151"/>
            <a:ext cx="10174797" cy="6342060"/>
          </a:xfrm>
          <a:custGeom>
            <a:rect b="b" l="l" r="r" t="t"/>
            <a:pathLst>
              <a:path extrusionOk="0" h="22830" w="36627">
                <a:moveTo>
                  <a:pt x="12535" y="1"/>
                </a:moveTo>
                <a:cubicBezTo>
                  <a:pt x="11786" y="87"/>
                  <a:pt x="11163" y="798"/>
                  <a:pt x="11177" y="1552"/>
                </a:cubicBezTo>
                <a:cubicBezTo>
                  <a:pt x="11182" y="1858"/>
                  <a:pt x="11279" y="2156"/>
                  <a:pt x="11291" y="2462"/>
                </a:cubicBezTo>
                <a:cubicBezTo>
                  <a:pt x="11304" y="2768"/>
                  <a:pt x="11204" y="3112"/>
                  <a:pt x="10933" y="3253"/>
                </a:cubicBezTo>
                <a:cubicBezTo>
                  <a:pt x="10849" y="3297"/>
                  <a:pt x="10759" y="3316"/>
                  <a:pt x="10668" y="3316"/>
                </a:cubicBezTo>
                <a:cubicBezTo>
                  <a:pt x="10434" y="3316"/>
                  <a:pt x="10190" y="3189"/>
                  <a:pt x="10011" y="3026"/>
                </a:cubicBezTo>
                <a:cubicBezTo>
                  <a:pt x="9526" y="2580"/>
                  <a:pt x="9326" y="1880"/>
                  <a:pt x="9510" y="1248"/>
                </a:cubicBezTo>
                <a:lnTo>
                  <a:pt x="9510" y="1248"/>
                </a:lnTo>
                <a:cubicBezTo>
                  <a:pt x="8573" y="1818"/>
                  <a:pt x="8079" y="3030"/>
                  <a:pt x="8348" y="4092"/>
                </a:cubicBezTo>
                <a:cubicBezTo>
                  <a:pt x="8449" y="4490"/>
                  <a:pt x="8644" y="4863"/>
                  <a:pt x="8722" y="5267"/>
                </a:cubicBezTo>
                <a:cubicBezTo>
                  <a:pt x="8799" y="5671"/>
                  <a:pt x="8725" y="6146"/>
                  <a:pt x="8392" y="6387"/>
                </a:cubicBezTo>
                <a:cubicBezTo>
                  <a:pt x="8212" y="6519"/>
                  <a:pt x="7984" y="6561"/>
                  <a:pt x="7758" y="6561"/>
                </a:cubicBezTo>
                <a:cubicBezTo>
                  <a:pt x="7706" y="6561"/>
                  <a:pt x="7654" y="6558"/>
                  <a:pt x="7602" y="6554"/>
                </a:cubicBezTo>
                <a:cubicBezTo>
                  <a:pt x="7345" y="6536"/>
                  <a:pt x="7086" y="6480"/>
                  <a:pt x="6869" y="6345"/>
                </a:cubicBezTo>
                <a:cubicBezTo>
                  <a:pt x="6650" y="6209"/>
                  <a:pt x="6477" y="5984"/>
                  <a:pt x="6451" y="5728"/>
                </a:cubicBezTo>
                <a:cubicBezTo>
                  <a:pt x="6397" y="5222"/>
                  <a:pt x="6893" y="4822"/>
                  <a:pt x="6984" y="4322"/>
                </a:cubicBezTo>
                <a:cubicBezTo>
                  <a:pt x="7063" y="3899"/>
                  <a:pt x="6822" y="3432"/>
                  <a:pt x="6420" y="3283"/>
                </a:cubicBezTo>
                <a:lnTo>
                  <a:pt x="6420" y="3283"/>
                </a:lnTo>
                <a:cubicBezTo>
                  <a:pt x="6450" y="4093"/>
                  <a:pt x="6128" y="4912"/>
                  <a:pt x="5552" y="5486"/>
                </a:cubicBezTo>
                <a:cubicBezTo>
                  <a:pt x="5195" y="5842"/>
                  <a:pt x="4734" y="6123"/>
                  <a:pt x="4530" y="6584"/>
                </a:cubicBezTo>
                <a:cubicBezTo>
                  <a:pt x="4364" y="6958"/>
                  <a:pt x="4399" y="7393"/>
                  <a:pt x="4524" y="7781"/>
                </a:cubicBezTo>
                <a:cubicBezTo>
                  <a:pt x="4650" y="8169"/>
                  <a:pt x="4861" y="8524"/>
                  <a:pt x="5048" y="8886"/>
                </a:cubicBezTo>
                <a:cubicBezTo>
                  <a:pt x="5237" y="9247"/>
                  <a:pt x="5407" y="9630"/>
                  <a:pt x="5442" y="10036"/>
                </a:cubicBezTo>
                <a:cubicBezTo>
                  <a:pt x="5475" y="10443"/>
                  <a:pt x="5352" y="10882"/>
                  <a:pt x="5037" y="11142"/>
                </a:cubicBezTo>
                <a:cubicBezTo>
                  <a:pt x="4881" y="11271"/>
                  <a:pt x="4674" y="11341"/>
                  <a:pt x="4471" y="11341"/>
                </a:cubicBezTo>
                <a:cubicBezTo>
                  <a:pt x="4266" y="11341"/>
                  <a:pt x="4066" y="11270"/>
                  <a:pt x="3928" y="11118"/>
                </a:cubicBezTo>
                <a:cubicBezTo>
                  <a:pt x="3670" y="10833"/>
                  <a:pt x="3698" y="10398"/>
                  <a:pt x="3747" y="10015"/>
                </a:cubicBezTo>
                <a:cubicBezTo>
                  <a:pt x="3795" y="9634"/>
                  <a:pt x="3835" y="9202"/>
                  <a:pt x="3589" y="8905"/>
                </a:cubicBezTo>
                <a:cubicBezTo>
                  <a:pt x="3418" y="8700"/>
                  <a:pt x="3149" y="8610"/>
                  <a:pt x="2888" y="8549"/>
                </a:cubicBezTo>
                <a:cubicBezTo>
                  <a:pt x="2628" y="8489"/>
                  <a:pt x="2356" y="8445"/>
                  <a:pt x="2133" y="8301"/>
                </a:cubicBezTo>
                <a:cubicBezTo>
                  <a:pt x="1909" y="8156"/>
                  <a:pt x="1709" y="7861"/>
                  <a:pt x="1800" y="7609"/>
                </a:cubicBezTo>
                <a:lnTo>
                  <a:pt x="1800" y="7609"/>
                </a:lnTo>
                <a:cubicBezTo>
                  <a:pt x="1544" y="8208"/>
                  <a:pt x="1573" y="8921"/>
                  <a:pt x="1874" y="9496"/>
                </a:cubicBezTo>
                <a:cubicBezTo>
                  <a:pt x="2065" y="9860"/>
                  <a:pt x="2357" y="10170"/>
                  <a:pt x="2492" y="10558"/>
                </a:cubicBezTo>
                <a:cubicBezTo>
                  <a:pt x="2717" y="11206"/>
                  <a:pt x="2451" y="11928"/>
                  <a:pt x="2058" y="12489"/>
                </a:cubicBezTo>
                <a:cubicBezTo>
                  <a:pt x="1665" y="13049"/>
                  <a:pt x="1147" y="13515"/>
                  <a:pt x="770" y="14088"/>
                </a:cubicBezTo>
                <a:cubicBezTo>
                  <a:pt x="219" y="14925"/>
                  <a:pt x="0" y="15974"/>
                  <a:pt x="171" y="16962"/>
                </a:cubicBezTo>
                <a:lnTo>
                  <a:pt x="892" y="20253"/>
                </a:lnTo>
                <a:cubicBezTo>
                  <a:pt x="2720" y="21329"/>
                  <a:pt x="4860" y="21769"/>
                  <a:pt x="6977" y="21903"/>
                </a:cubicBezTo>
                <a:cubicBezTo>
                  <a:pt x="7602" y="21943"/>
                  <a:pt x="8228" y="21957"/>
                  <a:pt x="8855" y="21957"/>
                </a:cubicBezTo>
                <a:cubicBezTo>
                  <a:pt x="10348" y="21957"/>
                  <a:pt x="11844" y="21876"/>
                  <a:pt x="13339" y="21858"/>
                </a:cubicBezTo>
                <a:cubicBezTo>
                  <a:pt x="13545" y="21856"/>
                  <a:pt x="13750" y="21855"/>
                  <a:pt x="13956" y="21855"/>
                </a:cubicBezTo>
                <a:cubicBezTo>
                  <a:pt x="19244" y="21855"/>
                  <a:pt x="24509" y="22609"/>
                  <a:pt x="29796" y="22809"/>
                </a:cubicBezTo>
                <a:cubicBezTo>
                  <a:pt x="30091" y="22820"/>
                  <a:pt x="30388" y="22829"/>
                  <a:pt x="30686" y="22829"/>
                </a:cubicBezTo>
                <a:cubicBezTo>
                  <a:pt x="31712" y="22829"/>
                  <a:pt x="32739" y="22725"/>
                  <a:pt x="33640" y="22257"/>
                </a:cubicBezTo>
                <a:cubicBezTo>
                  <a:pt x="35005" y="21545"/>
                  <a:pt x="35856" y="20085"/>
                  <a:pt x="36197" y="18583"/>
                </a:cubicBezTo>
                <a:cubicBezTo>
                  <a:pt x="36538" y="17080"/>
                  <a:pt x="36322" y="15510"/>
                  <a:pt x="36551" y="13987"/>
                </a:cubicBezTo>
                <a:cubicBezTo>
                  <a:pt x="36626" y="13481"/>
                  <a:pt x="36219" y="13034"/>
                  <a:pt x="35803" y="12736"/>
                </a:cubicBezTo>
                <a:lnTo>
                  <a:pt x="35803" y="12737"/>
                </a:lnTo>
                <a:cubicBezTo>
                  <a:pt x="35387" y="12438"/>
                  <a:pt x="34904" y="12170"/>
                  <a:pt x="34694" y="11704"/>
                </a:cubicBezTo>
                <a:cubicBezTo>
                  <a:pt x="34479" y="11221"/>
                  <a:pt x="34592" y="10655"/>
                  <a:pt x="34814" y="10174"/>
                </a:cubicBezTo>
                <a:lnTo>
                  <a:pt x="34814" y="10174"/>
                </a:lnTo>
                <a:cubicBezTo>
                  <a:pt x="34142" y="10827"/>
                  <a:pt x="33940" y="11834"/>
                  <a:pt x="33974" y="12770"/>
                </a:cubicBezTo>
                <a:cubicBezTo>
                  <a:pt x="33987" y="13136"/>
                  <a:pt x="34025" y="13530"/>
                  <a:pt x="33841" y="13847"/>
                </a:cubicBezTo>
                <a:cubicBezTo>
                  <a:pt x="33692" y="14106"/>
                  <a:pt x="33400" y="14276"/>
                  <a:pt x="33100" y="14276"/>
                </a:cubicBezTo>
                <a:cubicBezTo>
                  <a:pt x="33099" y="14276"/>
                  <a:pt x="33098" y="14276"/>
                  <a:pt x="33097" y="14276"/>
                </a:cubicBezTo>
                <a:cubicBezTo>
                  <a:pt x="32799" y="14276"/>
                  <a:pt x="32506" y="14107"/>
                  <a:pt x="32357" y="13849"/>
                </a:cubicBezTo>
                <a:cubicBezTo>
                  <a:pt x="32161" y="13514"/>
                  <a:pt x="32217" y="13084"/>
                  <a:pt x="32368" y="12727"/>
                </a:cubicBezTo>
                <a:cubicBezTo>
                  <a:pt x="32520" y="12370"/>
                  <a:pt x="32757" y="12055"/>
                  <a:pt x="32933" y="11709"/>
                </a:cubicBezTo>
                <a:cubicBezTo>
                  <a:pt x="33109" y="11362"/>
                  <a:pt x="33222" y="10957"/>
                  <a:pt x="33100" y="10588"/>
                </a:cubicBezTo>
                <a:cubicBezTo>
                  <a:pt x="32995" y="10267"/>
                  <a:pt x="32730" y="10029"/>
                  <a:pt x="32468" y="9816"/>
                </a:cubicBezTo>
                <a:cubicBezTo>
                  <a:pt x="32208" y="9601"/>
                  <a:pt x="31930" y="9388"/>
                  <a:pt x="31780" y="9086"/>
                </a:cubicBezTo>
                <a:cubicBezTo>
                  <a:pt x="31628" y="8784"/>
                  <a:pt x="31646" y="8435"/>
                  <a:pt x="31920" y="8238"/>
                </a:cubicBezTo>
                <a:lnTo>
                  <a:pt x="31920" y="8238"/>
                </a:lnTo>
                <a:cubicBezTo>
                  <a:pt x="31519" y="8268"/>
                  <a:pt x="31248" y="8682"/>
                  <a:pt x="31184" y="9079"/>
                </a:cubicBezTo>
                <a:cubicBezTo>
                  <a:pt x="31120" y="9476"/>
                  <a:pt x="31194" y="9884"/>
                  <a:pt x="31153" y="10283"/>
                </a:cubicBezTo>
                <a:cubicBezTo>
                  <a:pt x="31112" y="10683"/>
                  <a:pt x="30900" y="11117"/>
                  <a:pt x="30511" y="11215"/>
                </a:cubicBezTo>
                <a:cubicBezTo>
                  <a:pt x="30461" y="11227"/>
                  <a:pt x="30410" y="11233"/>
                  <a:pt x="30360" y="11233"/>
                </a:cubicBezTo>
                <a:cubicBezTo>
                  <a:pt x="30026" y="11233"/>
                  <a:pt x="29705" y="10969"/>
                  <a:pt x="29600" y="10642"/>
                </a:cubicBezTo>
                <a:cubicBezTo>
                  <a:pt x="29480" y="10265"/>
                  <a:pt x="29596" y="9847"/>
                  <a:pt x="29807" y="9514"/>
                </a:cubicBezTo>
                <a:cubicBezTo>
                  <a:pt x="30019" y="9180"/>
                  <a:pt x="30317" y="8913"/>
                  <a:pt x="30601" y="8638"/>
                </a:cubicBezTo>
                <a:cubicBezTo>
                  <a:pt x="30884" y="8364"/>
                  <a:pt x="31164" y="8070"/>
                  <a:pt x="31320" y="7708"/>
                </a:cubicBezTo>
                <a:cubicBezTo>
                  <a:pt x="31647" y="6946"/>
                  <a:pt x="31297" y="5961"/>
                  <a:pt x="30561" y="5578"/>
                </a:cubicBezTo>
                <a:cubicBezTo>
                  <a:pt x="30322" y="5455"/>
                  <a:pt x="30057" y="5389"/>
                  <a:pt x="29813" y="5275"/>
                </a:cubicBezTo>
                <a:cubicBezTo>
                  <a:pt x="29569" y="5162"/>
                  <a:pt x="29335" y="4978"/>
                  <a:pt x="29261" y="4720"/>
                </a:cubicBezTo>
                <a:cubicBezTo>
                  <a:pt x="29145" y="4322"/>
                  <a:pt x="29435" y="3931"/>
                  <a:pt x="29560" y="3536"/>
                </a:cubicBezTo>
                <a:cubicBezTo>
                  <a:pt x="29717" y="3040"/>
                  <a:pt x="29599" y="2484"/>
                  <a:pt x="29252" y="2096"/>
                </a:cubicBezTo>
                <a:lnTo>
                  <a:pt x="29252" y="2096"/>
                </a:lnTo>
                <a:cubicBezTo>
                  <a:pt x="29301" y="2402"/>
                  <a:pt x="29186" y="2711"/>
                  <a:pt x="29031" y="2980"/>
                </a:cubicBezTo>
                <a:cubicBezTo>
                  <a:pt x="28875" y="3248"/>
                  <a:pt x="28679" y="3491"/>
                  <a:pt x="28538" y="3767"/>
                </a:cubicBezTo>
                <a:cubicBezTo>
                  <a:pt x="28273" y="4285"/>
                  <a:pt x="28224" y="4906"/>
                  <a:pt x="28404" y="5459"/>
                </a:cubicBezTo>
                <a:cubicBezTo>
                  <a:pt x="28568" y="5964"/>
                  <a:pt x="28919" y="6472"/>
                  <a:pt x="28759" y="6978"/>
                </a:cubicBezTo>
                <a:cubicBezTo>
                  <a:pt x="28626" y="7397"/>
                  <a:pt x="28163" y="7635"/>
                  <a:pt x="27721" y="7635"/>
                </a:cubicBezTo>
                <a:cubicBezTo>
                  <a:pt x="27684" y="7635"/>
                  <a:pt x="27647" y="7633"/>
                  <a:pt x="27610" y="7630"/>
                </a:cubicBezTo>
                <a:cubicBezTo>
                  <a:pt x="27253" y="7596"/>
                  <a:pt x="26892" y="7413"/>
                  <a:pt x="26735" y="7090"/>
                </a:cubicBezTo>
                <a:cubicBezTo>
                  <a:pt x="26577" y="6766"/>
                  <a:pt x="26656" y="6369"/>
                  <a:pt x="26827" y="6052"/>
                </a:cubicBezTo>
                <a:cubicBezTo>
                  <a:pt x="26997" y="5734"/>
                  <a:pt x="27250" y="5469"/>
                  <a:pt x="27464" y="5177"/>
                </a:cubicBezTo>
                <a:cubicBezTo>
                  <a:pt x="27677" y="4886"/>
                  <a:pt x="27857" y="4547"/>
                  <a:pt x="27844" y="4186"/>
                </a:cubicBezTo>
                <a:cubicBezTo>
                  <a:pt x="27827" y="3703"/>
                  <a:pt x="27470" y="3296"/>
                  <a:pt x="27075" y="3019"/>
                </a:cubicBezTo>
                <a:cubicBezTo>
                  <a:pt x="26846" y="2860"/>
                  <a:pt x="26590" y="2721"/>
                  <a:pt x="26432" y="2493"/>
                </a:cubicBezTo>
                <a:cubicBezTo>
                  <a:pt x="26274" y="2263"/>
                  <a:pt x="26241" y="1868"/>
                  <a:pt x="26471" y="1710"/>
                </a:cubicBezTo>
                <a:lnTo>
                  <a:pt x="26471" y="1710"/>
                </a:lnTo>
                <a:cubicBezTo>
                  <a:pt x="25927" y="2038"/>
                  <a:pt x="25771" y="2752"/>
                  <a:pt x="25754" y="3387"/>
                </a:cubicBezTo>
                <a:cubicBezTo>
                  <a:pt x="25739" y="4021"/>
                  <a:pt x="25803" y="4692"/>
                  <a:pt x="25514" y="5257"/>
                </a:cubicBezTo>
                <a:cubicBezTo>
                  <a:pt x="25212" y="5845"/>
                  <a:pt x="24580" y="6192"/>
                  <a:pt x="23947" y="6384"/>
                </a:cubicBezTo>
                <a:cubicBezTo>
                  <a:pt x="23635" y="6477"/>
                  <a:pt x="23299" y="6549"/>
                  <a:pt x="23059" y="6770"/>
                </a:cubicBezTo>
                <a:cubicBezTo>
                  <a:pt x="22634" y="7163"/>
                  <a:pt x="22687" y="7851"/>
                  <a:pt x="22865" y="8402"/>
                </a:cubicBezTo>
                <a:cubicBezTo>
                  <a:pt x="23042" y="8953"/>
                  <a:pt x="23316" y="9510"/>
                  <a:pt x="23221" y="10082"/>
                </a:cubicBezTo>
                <a:cubicBezTo>
                  <a:pt x="23122" y="10675"/>
                  <a:pt x="22643" y="11134"/>
                  <a:pt x="22135" y="11458"/>
                </a:cubicBezTo>
                <a:cubicBezTo>
                  <a:pt x="21289" y="11997"/>
                  <a:pt x="20322" y="12269"/>
                  <a:pt x="19351" y="12269"/>
                </a:cubicBezTo>
                <a:cubicBezTo>
                  <a:pt x="18590" y="12269"/>
                  <a:pt x="17826" y="12102"/>
                  <a:pt x="17115" y="11765"/>
                </a:cubicBezTo>
                <a:lnTo>
                  <a:pt x="17168" y="11714"/>
                </a:lnTo>
                <a:cubicBezTo>
                  <a:pt x="17112" y="11144"/>
                  <a:pt x="17649" y="10679"/>
                  <a:pt x="17732" y="10111"/>
                </a:cubicBezTo>
                <a:cubicBezTo>
                  <a:pt x="17794" y="9698"/>
                  <a:pt x="17606" y="9291"/>
                  <a:pt x="17408" y="8922"/>
                </a:cubicBezTo>
                <a:cubicBezTo>
                  <a:pt x="17072" y="8298"/>
                  <a:pt x="16661" y="7667"/>
                  <a:pt x="16026" y="7350"/>
                </a:cubicBezTo>
                <a:cubicBezTo>
                  <a:pt x="15042" y="6859"/>
                  <a:pt x="13749" y="7235"/>
                  <a:pt x="12850" y="6602"/>
                </a:cubicBezTo>
                <a:cubicBezTo>
                  <a:pt x="12956" y="5635"/>
                  <a:pt x="14286" y="5201"/>
                  <a:pt x="14464" y="4244"/>
                </a:cubicBezTo>
                <a:cubicBezTo>
                  <a:pt x="14570" y="3687"/>
                  <a:pt x="14236" y="3139"/>
                  <a:pt x="13836" y="2737"/>
                </a:cubicBezTo>
                <a:cubicBezTo>
                  <a:pt x="13437" y="2335"/>
                  <a:pt x="12954" y="2008"/>
                  <a:pt x="12629" y="1545"/>
                </a:cubicBezTo>
                <a:cubicBezTo>
                  <a:pt x="12304" y="1081"/>
                  <a:pt x="12171" y="435"/>
                  <a:pt x="12535"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theme" Target="../theme/theme1.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2"/>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1pPr>
            <a:lvl2pPr lvl="1"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2pPr>
            <a:lvl3pPr lvl="2"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3pPr>
            <a:lvl4pPr lvl="3"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4pPr>
            <a:lvl5pPr lvl="4"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5pPr>
            <a:lvl6pPr lvl="5"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6pPr>
            <a:lvl7pPr lvl="6"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7pPr>
            <a:lvl8pPr lvl="7"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8pPr>
            <a:lvl9pPr lvl="8" rtl="0">
              <a:spcBef>
                <a:spcPts val="0"/>
              </a:spcBef>
              <a:spcAft>
                <a:spcPts val="0"/>
              </a:spcAft>
              <a:buClr>
                <a:schemeClr val="dk1"/>
              </a:buClr>
              <a:buSzPts val="3200"/>
              <a:buFont typeface="Alfa Slab One"/>
              <a:buNone/>
              <a:defRPr sz="3200">
                <a:solidFill>
                  <a:schemeClr val="dk1"/>
                </a:solidFill>
                <a:latin typeface="Alfa Slab One"/>
                <a:ea typeface="Alfa Slab One"/>
                <a:cs typeface="Alfa Slab One"/>
                <a:sym typeface="Alfa Slab One"/>
              </a:defRPr>
            </a:lvl9pPr>
          </a:lstStyle>
          <a:p/>
        </p:txBody>
      </p:sp>
      <p:sp>
        <p:nvSpPr>
          <p:cNvPr id="7" name="Google Shape;7;p1"/>
          <p:cNvSpPr txBox="1"/>
          <p:nvPr>
            <p:ph idx="1" type="body"/>
          </p:nvPr>
        </p:nvSpPr>
        <p:spPr>
          <a:xfrm>
            <a:off x="713225"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00000"/>
              </a:lnSpc>
              <a:spcBef>
                <a:spcPts val="0"/>
              </a:spcBef>
              <a:spcAft>
                <a:spcPts val="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1pPr>
            <a:lvl2pPr indent="-317500" lvl="1" marL="914400">
              <a:lnSpc>
                <a:spcPct val="100000"/>
              </a:lnSpc>
              <a:spcBef>
                <a:spcPts val="1600"/>
              </a:spcBef>
              <a:spcAft>
                <a:spcPts val="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2pPr>
            <a:lvl3pPr indent="-317500" lvl="2" marL="1371600">
              <a:lnSpc>
                <a:spcPct val="100000"/>
              </a:lnSpc>
              <a:spcBef>
                <a:spcPts val="1600"/>
              </a:spcBef>
              <a:spcAft>
                <a:spcPts val="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3pPr>
            <a:lvl4pPr indent="-317500" lvl="3" marL="1828800">
              <a:lnSpc>
                <a:spcPct val="100000"/>
              </a:lnSpc>
              <a:spcBef>
                <a:spcPts val="1600"/>
              </a:spcBef>
              <a:spcAft>
                <a:spcPts val="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4pPr>
            <a:lvl5pPr indent="-317500" lvl="4" marL="2286000">
              <a:lnSpc>
                <a:spcPct val="100000"/>
              </a:lnSpc>
              <a:spcBef>
                <a:spcPts val="1600"/>
              </a:spcBef>
              <a:spcAft>
                <a:spcPts val="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5pPr>
            <a:lvl6pPr indent="-317500" lvl="5" marL="2743200">
              <a:lnSpc>
                <a:spcPct val="100000"/>
              </a:lnSpc>
              <a:spcBef>
                <a:spcPts val="1600"/>
              </a:spcBef>
              <a:spcAft>
                <a:spcPts val="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6pPr>
            <a:lvl7pPr indent="-317500" lvl="6" marL="3200400">
              <a:lnSpc>
                <a:spcPct val="100000"/>
              </a:lnSpc>
              <a:spcBef>
                <a:spcPts val="1600"/>
              </a:spcBef>
              <a:spcAft>
                <a:spcPts val="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7pPr>
            <a:lvl8pPr indent="-317500" lvl="7" marL="3657600">
              <a:lnSpc>
                <a:spcPct val="100000"/>
              </a:lnSpc>
              <a:spcBef>
                <a:spcPts val="1600"/>
              </a:spcBef>
              <a:spcAft>
                <a:spcPts val="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8pPr>
            <a:lvl9pPr indent="-317500" lvl="8" marL="4114800">
              <a:lnSpc>
                <a:spcPct val="100000"/>
              </a:lnSpc>
              <a:spcBef>
                <a:spcPts val="1600"/>
              </a:spcBef>
              <a:spcAft>
                <a:spcPts val="1600"/>
              </a:spcAft>
              <a:buClr>
                <a:schemeClr val="dk1"/>
              </a:buClr>
              <a:buSzPts val="1400"/>
              <a:buFont typeface="Encode Sans Condensed Medium"/>
              <a:buChar char="■"/>
              <a:defRPr>
                <a:solidFill>
                  <a:schemeClr val="dk1"/>
                </a:solidFill>
                <a:latin typeface="Encode Sans Condensed Medium"/>
                <a:ea typeface="Encode Sans Condensed Medium"/>
                <a:cs typeface="Encode Sans Condensed Medium"/>
                <a:sym typeface="Encode Sans Condensed Medium"/>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 Id="rId3" Type="http://schemas.openxmlformats.org/officeDocument/2006/relationships/image" Target="../media/image3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32.jpg"/><Relationship Id="rId4" Type="http://schemas.openxmlformats.org/officeDocument/2006/relationships/image" Target="../media/image40.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7.png"/><Relationship Id="rId5"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6.xml"/><Relationship Id="rId3" Type="http://schemas.openxmlformats.org/officeDocument/2006/relationships/image" Target="../media/image17.png"/><Relationship Id="rId4" Type="http://schemas.openxmlformats.org/officeDocument/2006/relationships/image" Target="../media/image14.png"/><Relationship Id="rId5" Type="http://schemas.openxmlformats.org/officeDocument/2006/relationships/image" Target="../media/image4.png"/><Relationship Id="rId6"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7.xml"/><Relationship Id="rId3" Type="http://schemas.openxmlformats.org/officeDocument/2006/relationships/hyperlink" Target="http://www.youtube.com/watch?v=vgoC0nmpFhA" TargetMode="External"/><Relationship Id="rId4" Type="http://schemas.openxmlformats.org/officeDocument/2006/relationships/image" Target="../media/image2.jpg"/><Relationship Id="rId5" Type="http://schemas.openxmlformats.org/officeDocument/2006/relationships/hyperlink" Target="https://www.fundingthefuturelive.org/about"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8.xml"/><Relationship Id="rId3"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hyperlink" Target="https://www.aei.org/carpe-diem/animated-chart-of-the-day-recorded-music-sales-by-format-share-1973-to-2022/" TargetMode="External"/><Relationship Id="rId4" Type="http://schemas.openxmlformats.org/officeDocument/2006/relationships/hyperlink" Target="http://drive.google.com/file/d/1eXbI3TDKAS5G_wo29Pac4CI9K6zoBEi9/view" TargetMode="External"/><Relationship Id="rId5" Type="http://schemas.openxmlformats.org/officeDocument/2006/relationships/image" Target="../media/image1.jpg"/><Relationship Id="rId6"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xml"/><Relationship Id="rId3" Type="http://schemas.openxmlformats.org/officeDocument/2006/relationships/image" Target="../media/image11.png"/><Relationship Id="rId4" Type="http://schemas.openxmlformats.org/officeDocument/2006/relationships/hyperlink" Target="https://virpp.com/hello/music-streaming-payouts-comparison-a-guide-for-musicians/"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www.youtube.com/watch?v=DhpN3lbcgZo" TargetMode="External"/><Relationship Id="rId4" Type="http://schemas.openxmlformats.org/officeDocument/2006/relationships/image" Target="../media/image18.jpg"/><Relationship Id="rId5" Type="http://schemas.openxmlformats.org/officeDocument/2006/relationships/hyperlink" Target="http://www.youtube.com/watch?v=3dhObXaJOYU" TargetMode="External"/><Relationship Id="rId6" Type="http://schemas.openxmlformats.org/officeDocument/2006/relationships/image" Target="../media/image2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21.png"/><Relationship Id="rId5" Type="http://schemas.openxmlformats.org/officeDocument/2006/relationships/hyperlink" Target="https://www.billboard.com/pro/how-ai-entrepreneurs-changing-music-industry-guest-colum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 Id="rId3" Type="http://schemas.openxmlformats.org/officeDocument/2006/relationships/image" Target="../media/image27.jpg"/><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 Id="rId3" Type="http://schemas.openxmlformats.org/officeDocument/2006/relationships/hyperlink" Target="http://www.youtube.com/watch?v=uSTfX6W1RCk" TargetMode="External"/><Relationship Id="rId4" Type="http://schemas.openxmlformats.org/officeDocument/2006/relationships/image" Target="../media/image2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7.xml"/><Relationship Id="rId3" Type="http://schemas.openxmlformats.org/officeDocument/2006/relationships/image" Target="../media/image28.png"/><Relationship Id="rId4" Type="http://schemas.openxmlformats.org/officeDocument/2006/relationships/hyperlink" Target="https://www.credable.in/insights-by-credable/business-insights/the-impact-of-taylor-swifts-the-eras-tour-on-global-economies/"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8.xml"/><Relationship Id="rId3" Type="http://schemas.openxmlformats.org/officeDocument/2006/relationships/image" Target="../media/image25.png"/><Relationship Id="rId4" Type="http://schemas.openxmlformats.org/officeDocument/2006/relationships/hyperlink" Target="https://teachers.fee.org/courses/taylor"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 Id="rId3" Type="http://schemas.openxmlformats.org/officeDocument/2006/relationships/hyperlink" Target="https://www.mondayeconomist.com/p/ticketmaster?__s=o9beirmkekw1zm015jcz" TargetMode="External"/><Relationship Id="rId4" Type="http://schemas.openxmlformats.org/officeDocument/2006/relationships/hyperlink" Target="http://www.youtube.com/watch?v=OntGZN-W7SM" TargetMode="External"/><Relationship Id="rId5" Type="http://schemas.openxmlformats.org/officeDocument/2006/relationships/image" Target="../media/image22.jpg"/><Relationship Id="rId6" Type="http://schemas.openxmlformats.org/officeDocument/2006/relationships/image" Target="../media/image2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1.xml"/><Relationship Id="rId3" Type="http://schemas.openxmlformats.org/officeDocument/2006/relationships/image" Target="../media/image19.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2.xml"/><Relationship Id="rId3" Type="http://schemas.openxmlformats.org/officeDocument/2006/relationships/image" Target="../media/image3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4.xml"/><Relationship Id="rId3"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5.xml"/><Relationship Id="rId3" Type="http://schemas.openxmlformats.org/officeDocument/2006/relationships/image" Target="../media/image38.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6.xml"/><Relationship Id="rId3" Type="http://schemas.openxmlformats.org/officeDocument/2006/relationships/image" Target="../media/image39.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7.xml"/><Relationship Id="rId3"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28.xml"/><Relationship Id="rId3"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image" Target="../media/image30.png"/><Relationship Id="rId4" Type="http://schemas.openxmlformats.org/officeDocument/2006/relationships/image" Target="../media/image2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29"/>
          <p:cNvSpPr/>
          <p:nvPr/>
        </p:nvSpPr>
        <p:spPr>
          <a:xfrm flipH="1">
            <a:off x="5138522" y="450151"/>
            <a:ext cx="4656281" cy="5422015"/>
          </a:xfrm>
          <a:custGeom>
            <a:rect b="b" l="l" r="r" t="t"/>
            <a:pathLst>
              <a:path extrusionOk="0" h="50276" w="34904">
                <a:moveTo>
                  <a:pt x="16752" y="1"/>
                </a:moveTo>
                <a:lnTo>
                  <a:pt x="16752" y="1"/>
                </a:lnTo>
                <a:cubicBezTo>
                  <a:pt x="16966" y="606"/>
                  <a:pt x="16698" y="1294"/>
                  <a:pt x="16355" y="1849"/>
                </a:cubicBezTo>
                <a:cubicBezTo>
                  <a:pt x="16012" y="2403"/>
                  <a:pt x="15526" y="2871"/>
                  <a:pt x="15090" y="3370"/>
                </a:cubicBezTo>
                <a:cubicBezTo>
                  <a:pt x="14653" y="3867"/>
                  <a:pt x="14252" y="4418"/>
                  <a:pt x="14130" y="5044"/>
                </a:cubicBezTo>
                <a:cubicBezTo>
                  <a:pt x="13775" y="6860"/>
                  <a:pt x="15824" y="8539"/>
                  <a:pt x="15458" y="10353"/>
                </a:cubicBezTo>
                <a:cubicBezTo>
                  <a:pt x="15397" y="10658"/>
                  <a:pt x="15254" y="10967"/>
                  <a:pt x="14980" y="11157"/>
                </a:cubicBezTo>
                <a:cubicBezTo>
                  <a:pt x="14801" y="11280"/>
                  <a:pt x="14582" y="11337"/>
                  <a:pt x="14358" y="11337"/>
                </a:cubicBezTo>
                <a:cubicBezTo>
                  <a:pt x="14063" y="11337"/>
                  <a:pt x="13761" y="11239"/>
                  <a:pt x="13534" y="11066"/>
                </a:cubicBezTo>
                <a:cubicBezTo>
                  <a:pt x="13133" y="10762"/>
                  <a:pt x="12942" y="10281"/>
                  <a:pt x="12910" y="9811"/>
                </a:cubicBezTo>
                <a:cubicBezTo>
                  <a:pt x="12876" y="9339"/>
                  <a:pt x="12985" y="8870"/>
                  <a:pt x="13092" y="8409"/>
                </a:cubicBezTo>
                <a:lnTo>
                  <a:pt x="13092" y="8409"/>
                </a:lnTo>
                <a:cubicBezTo>
                  <a:pt x="12089" y="8995"/>
                  <a:pt x="11307" y="10056"/>
                  <a:pt x="11563" y="11111"/>
                </a:cubicBezTo>
                <a:cubicBezTo>
                  <a:pt x="11704" y="11682"/>
                  <a:pt x="12116" y="12163"/>
                  <a:pt x="12441" y="12670"/>
                </a:cubicBezTo>
                <a:cubicBezTo>
                  <a:pt x="12941" y="13451"/>
                  <a:pt x="13246" y="14332"/>
                  <a:pt x="13330" y="15231"/>
                </a:cubicBezTo>
                <a:cubicBezTo>
                  <a:pt x="13370" y="15664"/>
                  <a:pt x="13355" y="16111"/>
                  <a:pt x="13192" y="16520"/>
                </a:cubicBezTo>
                <a:cubicBezTo>
                  <a:pt x="13028" y="16930"/>
                  <a:pt x="12695" y="17299"/>
                  <a:pt x="12244" y="17451"/>
                </a:cubicBezTo>
                <a:cubicBezTo>
                  <a:pt x="12111" y="17496"/>
                  <a:pt x="11967" y="17519"/>
                  <a:pt x="11823" y="17519"/>
                </a:cubicBezTo>
                <a:cubicBezTo>
                  <a:pt x="11482" y="17519"/>
                  <a:pt x="11142" y="17392"/>
                  <a:pt x="10942" y="17144"/>
                </a:cubicBezTo>
                <a:cubicBezTo>
                  <a:pt x="10694" y="16834"/>
                  <a:pt x="10700" y="16416"/>
                  <a:pt x="10756" y="16035"/>
                </a:cubicBezTo>
                <a:cubicBezTo>
                  <a:pt x="10849" y="15402"/>
                  <a:pt x="11050" y="14782"/>
                  <a:pt x="11093" y="14143"/>
                </a:cubicBezTo>
                <a:cubicBezTo>
                  <a:pt x="11136" y="13506"/>
                  <a:pt x="10997" y="12819"/>
                  <a:pt x="10509" y="12357"/>
                </a:cubicBezTo>
                <a:lnTo>
                  <a:pt x="10509" y="12357"/>
                </a:lnTo>
                <a:cubicBezTo>
                  <a:pt x="10607" y="12887"/>
                  <a:pt x="10443" y="13439"/>
                  <a:pt x="10149" y="13907"/>
                </a:cubicBezTo>
                <a:cubicBezTo>
                  <a:pt x="9855" y="14375"/>
                  <a:pt x="9378" y="14747"/>
                  <a:pt x="8824" y="14942"/>
                </a:cubicBezTo>
                <a:cubicBezTo>
                  <a:pt x="6599" y="21405"/>
                  <a:pt x="3757" y="27897"/>
                  <a:pt x="1533" y="34359"/>
                </a:cubicBezTo>
                <a:cubicBezTo>
                  <a:pt x="759" y="36605"/>
                  <a:pt x="0" y="39102"/>
                  <a:pt x="1096" y="41234"/>
                </a:cubicBezTo>
                <a:cubicBezTo>
                  <a:pt x="1920" y="42843"/>
                  <a:pt x="3642" y="43898"/>
                  <a:pt x="5314" y="44826"/>
                </a:cubicBezTo>
                <a:cubicBezTo>
                  <a:pt x="10140" y="47498"/>
                  <a:pt x="15398" y="49811"/>
                  <a:pt x="21041" y="50217"/>
                </a:cubicBezTo>
                <a:cubicBezTo>
                  <a:pt x="21567" y="50255"/>
                  <a:pt x="22097" y="50276"/>
                  <a:pt x="22627" y="50276"/>
                </a:cubicBezTo>
                <a:cubicBezTo>
                  <a:pt x="24813" y="50276"/>
                  <a:pt x="27003" y="49928"/>
                  <a:pt x="28943" y="49038"/>
                </a:cubicBezTo>
                <a:cubicBezTo>
                  <a:pt x="31354" y="47932"/>
                  <a:pt x="33923" y="45407"/>
                  <a:pt x="34399" y="43002"/>
                </a:cubicBezTo>
                <a:cubicBezTo>
                  <a:pt x="34838" y="42728"/>
                  <a:pt x="34904" y="42140"/>
                  <a:pt x="34703" y="41693"/>
                </a:cubicBezTo>
                <a:cubicBezTo>
                  <a:pt x="34504" y="41246"/>
                  <a:pt x="34105" y="40902"/>
                  <a:pt x="33740" y="40551"/>
                </a:cubicBezTo>
                <a:cubicBezTo>
                  <a:pt x="33374" y="40200"/>
                  <a:pt x="33017" y="39803"/>
                  <a:pt x="32940" y="39327"/>
                </a:cubicBezTo>
                <a:cubicBezTo>
                  <a:pt x="32812" y="38551"/>
                  <a:pt x="33442" y="37864"/>
                  <a:pt x="33785" y="37143"/>
                </a:cubicBezTo>
                <a:cubicBezTo>
                  <a:pt x="34142" y="36393"/>
                  <a:pt x="34191" y="35527"/>
                  <a:pt x="33921" y="34747"/>
                </a:cubicBezTo>
                <a:lnTo>
                  <a:pt x="33921" y="34747"/>
                </a:lnTo>
                <a:cubicBezTo>
                  <a:pt x="33848" y="35184"/>
                  <a:pt x="33758" y="35643"/>
                  <a:pt x="33479" y="36005"/>
                </a:cubicBezTo>
                <a:cubicBezTo>
                  <a:pt x="33200" y="36368"/>
                  <a:pt x="32770" y="36652"/>
                  <a:pt x="32286" y="36706"/>
                </a:cubicBezTo>
                <a:cubicBezTo>
                  <a:pt x="32234" y="36712"/>
                  <a:pt x="32182" y="36715"/>
                  <a:pt x="32129" y="36715"/>
                </a:cubicBezTo>
                <a:cubicBezTo>
                  <a:pt x="31691" y="36715"/>
                  <a:pt x="31246" y="36511"/>
                  <a:pt x="31049" y="36159"/>
                </a:cubicBezTo>
                <a:cubicBezTo>
                  <a:pt x="30841" y="35787"/>
                  <a:pt x="30932" y="35325"/>
                  <a:pt x="31149" y="34957"/>
                </a:cubicBezTo>
                <a:cubicBezTo>
                  <a:pt x="31366" y="34588"/>
                  <a:pt x="31694" y="34284"/>
                  <a:pt x="31984" y="33957"/>
                </a:cubicBezTo>
                <a:cubicBezTo>
                  <a:pt x="32740" y="33107"/>
                  <a:pt x="33258" y="31937"/>
                  <a:pt x="32800" y="30927"/>
                </a:cubicBezTo>
                <a:cubicBezTo>
                  <a:pt x="32487" y="30240"/>
                  <a:pt x="31776" y="29747"/>
                  <a:pt x="31487" y="29052"/>
                </a:cubicBezTo>
                <a:cubicBezTo>
                  <a:pt x="31241" y="28460"/>
                  <a:pt x="31349" y="27758"/>
                  <a:pt x="31764" y="27248"/>
                </a:cubicBezTo>
                <a:lnTo>
                  <a:pt x="31764" y="27248"/>
                </a:lnTo>
                <a:cubicBezTo>
                  <a:pt x="31018" y="27569"/>
                  <a:pt x="30500" y="28300"/>
                  <a:pt x="30476" y="29048"/>
                </a:cubicBezTo>
                <a:cubicBezTo>
                  <a:pt x="30457" y="29596"/>
                  <a:pt x="30681" y="30131"/>
                  <a:pt x="30686" y="30678"/>
                </a:cubicBezTo>
                <a:cubicBezTo>
                  <a:pt x="30692" y="31226"/>
                  <a:pt x="30354" y="31860"/>
                  <a:pt x="29749" y="31910"/>
                </a:cubicBezTo>
                <a:cubicBezTo>
                  <a:pt x="29723" y="31912"/>
                  <a:pt x="29697" y="31913"/>
                  <a:pt x="29672" y="31913"/>
                </a:cubicBezTo>
                <a:cubicBezTo>
                  <a:pt x="29150" y="31913"/>
                  <a:pt x="28738" y="31468"/>
                  <a:pt x="28494" y="31036"/>
                </a:cubicBezTo>
                <a:cubicBezTo>
                  <a:pt x="28138" y="30407"/>
                  <a:pt x="27927" y="29688"/>
                  <a:pt x="28051" y="28989"/>
                </a:cubicBezTo>
                <a:cubicBezTo>
                  <a:pt x="28193" y="28182"/>
                  <a:pt x="28761" y="27486"/>
                  <a:pt x="29411" y="26918"/>
                </a:cubicBezTo>
                <a:cubicBezTo>
                  <a:pt x="30062" y="26352"/>
                  <a:pt x="30808" y="25879"/>
                  <a:pt x="31448" y="25301"/>
                </a:cubicBezTo>
                <a:cubicBezTo>
                  <a:pt x="32088" y="24724"/>
                  <a:pt x="32633" y="24007"/>
                  <a:pt x="32730" y="23196"/>
                </a:cubicBezTo>
                <a:cubicBezTo>
                  <a:pt x="32815" y="22488"/>
                  <a:pt x="32554" y="21786"/>
                  <a:pt x="32504" y="21076"/>
                </a:cubicBezTo>
                <a:cubicBezTo>
                  <a:pt x="32453" y="20366"/>
                  <a:pt x="32708" y="19537"/>
                  <a:pt x="33435" y="19264"/>
                </a:cubicBezTo>
                <a:cubicBezTo>
                  <a:pt x="33425" y="19263"/>
                  <a:pt x="33414" y="19263"/>
                  <a:pt x="33404" y="19263"/>
                </a:cubicBezTo>
                <a:cubicBezTo>
                  <a:pt x="32912" y="19263"/>
                  <a:pt x="32490" y="19439"/>
                  <a:pt x="32147" y="19759"/>
                </a:cubicBezTo>
                <a:cubicBezTo>
                  <a:pt x="31796" y="20088"/>
                  <a:pt x="31569" y="20508"/>
                  <a:pt x="31410" y="20941"/>
                </a:cubicBezTo>
                <a:cubicBezTo>
                  <a:pt x="31293" y="21258"/>
                  <a:pt x="31208" y="21586"/>
                  <a:pt x="31051" y="21888"/>
                </a:cubicBezTo>
                <a:cubicBezTo>
                  <a:pt x="30893" y="22190"/>
                  <a:pt x="30652" y="22472"/>
                  <a:pt x="30313" y="22606"/>
                </a:cubicBezTo>
                <a:cubicBezTo>
                  <a:pt x="30178" y="22659"/>
                  <a:pt x="30036" y="22683"/>
                  <a:pt x="29893" y="22683"/>
                </a:cubicBezTo>
                <a:cubicBezTo>
                  <a:pt x="29442" y="22683"/>
                  <a:pt x="28983" y="22442"/>
                  <a:pt x="28740" y="22088"/>
                </a:cubicBezTo>
                <a:cubicBezTo>
                  <a:pt x="28421" y="21621"/>
                  <a:pt x="28430" y="21016"/>
                  <a:pt x="28635" y="20498"/>
                </a:cubicBezTo>
                <a:cubicBezTo>
                  <a:pt x="28839" y="19982"/>
                  <a:pt x="29219" y="19537"/>
                  <a:pt x="29618" y="19122"/>
                </a:cubicBezTo>
                <a:cubicBezTo>
                  <a:pt x="30016" y="18707"/>
                  <a:pt x="30441" y="18309"/>
                  <a:pt x="30762" y="17843"/>
                </a:cubicBezTo>
                <a:cubicBezTo>
                  <a:pt x="31565" y="16676"/>
                  <a:pt x="31616" y="15121"/>
                  <a:pt x="30893" y="13915"/>
                </a:cubicBezTo>
                <a:cubicBezTo>
                  <a:pt x="30501" y="13263"/>
                  <a:pt x="29911" y="12720"/>
                  <a:pt x="29559" y="12051"/>
                </a:cubicBezTo>
                <a:cubicBezTo>
                  <a:pt x="29205" y="11383"/>
                  <a:pt x="29162" y="10482"/>
                  <a:pt x="29777" y="9993"/>
                </a:cubicBezTo>
                <a:lnTo>
                  <a:pt x="29777" y="9993"/>
                </a:lnTo>
                <a:cubicBezTo>
                  <a:pt x="29259" y="10300"/>
                  <a:pt x="28846" y="10786"/>
                  <a:pt x="28769" y="11340"/>
                </a:cubicBezTo>
                <a:cubicBezTo>
                  <a:pt x="28690" y="11895"/>
                  <a:pt x="28731" y="12463"/>
                  <a:pt x="28598" y="13009"/>
                </a:cubicBezTo>
                <a:cubicBezTo>
                  <a:pt x="28463" y="13555"/>
                  <a:pt x="28097" y="14105"/>
                  <a:pt x="27506" y="14270"/>
                </a:cubicBezTo>
                <a:cubicBezTo>
                  <a:pt x="27391" y="14302"/>
                  <a:pt x="27274" y="14317"/>
                  <a:pt x="27156" y="14317"/>
                </a:cubicBezTo>
                <a:cubicBezTo>
                  <a:pt x="26661" y="14317"/>
                  <a:pt x="26167" y="14054"/>
                  <a:pt x="25882" y="13677"/>
                </a:cubicBezTo>
                <a:cubicBezTo>
                  <a:pt x="25529" y="13211"/>
                  <a:pt x="25455" y="12611"/>
                  <a:pt x="25529" y="12050"/>
                </a:cubicBezTo>
                <a:cubicBezTo>
                  <a:pt x="25602" y="11489"/>
                  <a:pt x="25810" y="10951"/>
                  <a:pt x="25984" y="10409"/>
                </a:cubicBezTo>
                <a:cubicBezTo>
                  <a:pt x="26157" y="9866"/>
                  <a:pt x="26298" y="9302"/>
                  <a:pt x="26229" y="8741"/>
                </a:cubicBezTo>
                <a:cubicBezTo>
                  <a:pt x="26113" y="7789"/>
                  <a:pt x="25402" y="6964"/>
                  <a:pt x="24535" y="6414"/>
                </a:cubicBezTo>
                <a:lnTo>
                  <a:pt x="24535" y="6414"/>
                </a:lnTo>
                <a:cubicBezTo>
                  <a:pt x="24955" y="6878"/>
                  <a:pt x="24798" y="7568"/>
                  <a:pt x="24513" y="8109"/>
                </a:cubicBezTo>
                <a:cubicBezTo>
                  <a:pt x="24228" y="8649"/>
                  <a:pt x="23688" y="9053"/>
                  <a:pt x="23100" y="9329"/>
                </a:cubicBezTo>
                <a:cubicBezTo>
                  <a:pt x="22807" y="9466"/>
                  <a:pt x="22474" y="9577"/>
                  <a:pt x="22151" y="9577"/>
                </a:cubicBezTo>
                <a:cubicBezTo>
                  <a:pt x="22011" y="9577"/>
                  <a:pt x="21874" y="9556"/>
                  <a:pt x="21742" y="9509"/>
                </a:cubicBezTo>
                <a:cubicBezTo>
                  <a:pt x="21205" y="9313"/>
                  <a:pt x="20964" y="8738"/>
                  <a:pt x="20943" y="8216"/>
                </a:cubicBezTo>
                <a:cubicBezTo>
                  <a:pt x="20912" y="7437"/>
                  <a:pt x="21237" y="6688"/>
                  <a:pt x="21499" y="5944"/>
                </a:cubicBezTo>
                <a:cubicBezTo>
                  <a:pt x="21761" y="5202"/>
                  <a:pt x="21966" y="4392"/>
                  <a:pt x="21699" y="3650"/>
                </a:cubicBezTo>
                <a:cubicBezTo>
                  <a:pt x="21467" y="3010"/>
                  <a:pt x="20919" y="2511"/>
                  <a:pt x="20524" y="1939"/>
                </a:cubicBezTo>
                <a:cubicBezTo>
                  <a:pt x="20129" y="1369"/>
                  <a:pt x="19903" y="591"/>
                  <a:pt x="20338" y="44"/>
                </a:cubicBezTo>
                <a:lnTo>
                  <a:pt x="20338" y="44"/>
                </a:lnTo>
                <a:cubicBezTo>
                  <a:pt x="19731" y="290"/>
                  <a:pt x="19382" y="1076"/>
                  <a:pt x="19347" y="1676"/>
                </a:cubicBezTo>
                <a:cubicBezTo>
                  <a:pt x="19311" y="2275"/>
                  <a:pt x="19496" y="2865"/>
                  <a:pt x="19618" y="3456"/>
                </a:cubicBezTo>
                <a:cubicBezTo>
                  <a:pt x="19740" y="4047"/>
                  <a:pt x="19795" y="4681"/>
                  <a:pt x="19517" y="5227"/>
                </a:cubicBezTo>
                <a:cubicBezTo>
                  <a:pt x="19288" y="5678"/>
                  <a:pt x="18765" y="6034"/>
                  <a:pt x="18236" y="6034"/>
                </a:cubicBezTo>
                <a:cubicBezTo>
                  <a:pt x="18125" y="6034"/>
                  <a:pt x="18013" y="6018"/>
                  <a:pt x="17904" y="5984"/>
                </a:cubicBezTo>
                <a:cubicBezTo>
                  <a:pt x="17290" y="5793"/>
                  <a:pt x="17005" y="5131"/>
                  <a:pt x="17030" y="4545"/>
                </a:cubicBezTo>
                <a:cubicBezTo>
                  <a:pt x="17056" y="3959"/>
                  <a:pt x="17307" y="3402"/>
                  <a:pt x="17415" y="2824"/>
                </a:cubicBezTo>
                <a:cubicBezTo>
                  <a:pt x="17596" y="1853"/>
                  <a:pt x="17354" y="821"/>
                  <a:pt x="1675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9"/>
          <p:cNvSpPr txBox="1"/>
          <p:nvPr>
            <p:ph type="ctrTitle"/>
          </p:nvPr>
        </p:nvSpPr>
        <p:spPr>
          <a:xfrm>
            <a:off x="241400" y="200075"/>
            <a:ext cx="4922100" cy="33711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4000"/>
              <a:t> Teach Like A             </a:t>
            </a:r>
            <a:endParaRPr sz="4000"/>
          </a:p>
          <a:p>
            <a:pPr indent="0" lvl="0" marL="0" rtl="0" algn="ctr">
              <a:spcBef>
                <a:spcPts val="0"/>
              </a:spcBef>
              <a:spcAft>
                <a:spcPts val="0"/>
              </a:spcAft>
              <a:buNone/>
            </a:pPr>
            <a:r>
              <a:rPr lang="en" sz="4000"/>
              <a:t>Rockstar!</a:t>
            </a:r>
            <a:endParaRPr sz="4000"/>
          </a:p>
          <a:p>
            <a:pPr indent="0" lvl="0" marL="0" rtl="0" algn="l">
              <a:spcBef>
                <a:spcPts val="0"/>
              </a:spcBef>
              <a:spcAft>
                <a:spcPts val="0"/>
              </a:spcAft>
              <a:buNone/>
            </a:pPr>
            <a:r>
              <a:t/>
            </a:r>
            <a:endParaRPr sz="3600"/>
          </a:p>
          <a:p>
            <a:pPr indent="0" lvl="0" marL="0" rtl="0" algn="l">
              <a:spcBef>
                <a:spcPts val="0"/>
              </a:spcBef>
              <a:spcAft>
                <a:spcPts val="0"/>
              </a:spcAft>
              <a:buNone/>
            </a:pPr>
            <a:r>
              <a:rPr lang="en" sz="3300"/>
              <a:t>The Economics </a:t>
            </a:r>
            <a:endParaRPr sz="3300"/>
          </a:p>
          <a:p>
            <a:pPr indent="0" lvl="0" marL="0" rtl="0" algn="l">
              <a:spcBef>
                <a:spcPts val="0"/>
              </a:spcBef>
              <a:spcAft>
                <a:spcPts val="0"/>
              </a:spcAft>
              <a:buNone/>
            </a:pPr>
            <a:r>
              <a:rPr lang="en" sz="3300"/>
              <a:t>of the Music Industry!</a:t>
            </a:r>
            <a:endParaRPr sz="3300"/>
          </a:p>
        </p:txBody>
      </p:sp>
      <p:grpSp>
        <p:nvGrpSpPr>
          <p:cNvPr id="317" name="Google Shape;317;p29"/>
          <p:cNvGrpSpPr/>
          <p:nvPr/>
        </p:nvGrpSpPr>
        <p:grpSpPr>
          <a:xfrm flipH="1">
            <a:off x="8354570" y="1207995"/>
            <a:ext cx="682663" cy="2181958"/>
            <a:chOff x="2120450" y="1392700"/>
            <a:chExt cx="181025" cy="578600"/>
          </a:xfrm>
        </p:grpSpPr>
        <p:sp>
          <p:nvSpPr>
            <p:cNvPr id="318" name="Google Shape;318;p29"/>
            <p:cNvSpPr/>
            <p:nvPr/>
          </p:nvSpPr>
          <p:spPr>
            <a:xfrm>
              <a:off x="2120450" y="1778825"/>
              <a:ext cx="81650" cy="192475"/>
            </a:xfrm>
            <a:custGeom>
              <a:rect b="b" l="l" r="r" t="t"/>
              <a:pathLst>
                <a:path extrusionOk="0" h="7699" w="3266">
                  <a:moveTo>
                    <a:pt x="1356" y="1"/>
                  </a:moveTo>
                  <a:cubicBezTo>
                    <a:pt x="993" y="2898"/>
                    <a:pt x="0" y="7290"/>
                    <a:pt x="0" y="7290"/>
                  </a:cubicBezTo>
                  <a:lnTo>
                    <a:pt x="1850" y="7699"/>
                  </a:lnTo>
                  <a:cubicBezTo>
                    <a:pt x="1850" y="7699"/>
                    <a:pt x="2487" y="3748"/>
                    <a:pt x="3266" y="423"/>
                  </a:cubicBezTo>
                  <a:lnTo>
                    <a:pt x="1356"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9"/>
            <p:cNvSpPr/>
            <p:nvPr/>
          </p:nvSpPr>
          <p:spPr>
            <a:xfrm>
              <a:off x="2154325" y="1392700"/>
              <a:ext cx="147150" cy="397350"/>
            </a:xfrm>
            <a:custGeom>
              <a:rect b="b" l="l" r="r" t="t"/>
              <a:pathLst>
                <a:path extrusionOk="0" h="15894" w="5886">
                  <a:moveTo>
                    <a:pt x="3477" y="0"/>
                  </a:moveTo>
                  <a:cubicBezTo>
                    <a:pt x="2959" y="0"/>
                    <a:pt x="2493" y="147"/>
                    <a:pt x="2251" y="501"/>
                  </a:cubicBezTo>
                  <a:cubicBezTo>
                    <a:pt x="1306" y="1879"/>
                    <a:pt x="1" y="15446"/>
                    <a:pt x="1" y="15446"/>
                  </a:cubicBezTo>
                  <a:cubicBezTo>
                    <a:pt x="522" y="15747"/>
                    <a:pt x="1035" y="15894"/>
                    <a:pt x="1543" y="15894"/>
                  </a:cubicBezTo>
                  <a:cubicBezTo>
                    <a:pt x="1666" y="15894"/>
                    <a:pt x="1788" y="15885"/>
                    <a:pt x="1911" y="15868"/>
                  </a:cubicBezTo>
                  <a:cubicBezTo>
                    <a:pt x="1911" y="15868"/>
                    <a:pt x="5885" y="1854"/>
                    <a:pt x="5831" y="1294"/>
                  </a:cubicBezTo>
                  <a:cubicBezTo>
                    <a:pt x="5763" y="592"/>
                    <a:pt x="4516" y="0"/>
                    <a:pt x="347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9"/>
            <p:cNvSpPr/>
            <p:nvPr/>
          </p:nvSpPr>
          <p:spPr>
            <a:xfrm>
              <a:off x="2177550" y="1447450"/>
              <a:ext cx="110975" cy="111100"/>
            </a:xfrm>
            <a:custGeom>
              <a:rect b="b" l="l" r="r" t="t"/>
              <a:pathLst>
                <a:path extrusionOk="0" h="4444" w="4439">
                  <a:moveTo>
                    <a:pt x="714" y="0"/>
                  </a:moveTo>
                  <a:cubicBezTo>
                    <a:pt x="645" y="0"/>
                    <a:pt x="603" y="109"/>
                    <a:pt x="679" y="153"/>
                  </a:cubicBezTo>
                  <a:cubicBezTo>
                    <a:pt x="1096" y="405"/>
                    <a:pt x="1524" y="641"/>
                    <a:pt x="1958" y="862"/>
                  </a:cubicBezTo>
                  <a:lnTo>
                    <a:pt x="1946" y="914"/>
                  </a:lnTo>
                  <a:cubicBezTo>
                    <a:pt x="1940" y="944"/>
                    <a:pt x="1953" y="977"/>
                    <a:pt x="1979" y="995"/>
                  </a:cubicBezTo>
                  <a:cubicBezTo>
                    <a:pt x="1993" y="1005"/>
                    <a:pt x="2007" y="1009"/>
                    <a:pt x="2022" y="1009"/>
                  </a:cubicBezTo>
                  <a:cubicBezTo>
                    <a:pt x="2037" y="1009"/>
                    <a:pt x="2052" y="1005"/>
                    <a:pt x="2067" y="997"/>
                  </a:cubicBezTo>
                  <a:cubicBezTo>
                    <a:pt x="2094" y="984"/>
                    <a:pt x="2122" y="970"/>
                    <a:pt x="2149" y="957"/>
                  </a:cubicBezTo>
                  <a:cubicBezTo>
                    <a:pt x="2792" y="1275"/>
                    <a:pt x="3448" y="1561"/>
                    <a:pt x="4120" y="1813"/>
                  </a:cubicBezTo>
                  <a:cubicBezTo>
                    <a:pt x="3821" y="1949"/>
                    <a:pt x="3515" y="2070"/>
                    <a:pt x="3204" y="2176"/>
                  </a:cubicBezTo>
                  <a:lnTo>
                    <a:pt x="3205" y="2174"/>
                  </a:lnTo>
                  <a:cubicBezTo>
                    <a:pt x="3227" y="2138"/>
                    <a:pt x="3209" y="2084"/>
                    <a:pt x="3172" y="2066"/>
                  </a:cubicBezTo>
                  <a:cubicBezTo>
                    <a:pt x="3160" y="2060"/>
                    <a:pt x="3147" y="2057"/>
                    <a:pt x="3135" y="2057"/>
                  </a:cubicBezTo>
                  <a:cubicBezTo>
                    <a:pt x="3106" y="2057"/>
                    <a:pt x="3080" y="2072"/>
                    <a:pt x="3064" y="2099"/>
                  </a:cubicBezTo>
                  <a:cubicBezTo>
                    <a:pt x="3033" y="2151"/>
                    <a:pt x="3002" y="2201"/>
                    <a:pt x="2971" y="2252"/>
                  </a:cubicBezTo>
                  <a:cubicBezTo>
                    <a:pt x="2943" y="2261"/>
                    <a:pt x="2915" y="2270"/>
                    <a:pt x="2888" y="2279"/>
                  </a:cubicBezTo>
                  <a:cubicBezTo>
                    <a:pt x="2875" y="2241"/>
                    <a:pt x="2864" y="2203"/>
                    <a:pt x="2851" y="2165"/>
                  </a:cubicBezTo>
                  <a:cubicBezTo>
                    <a:pt x="2840" y="2132"/>
                    <a:pt x="2807" y="2109"/>
                    <a:pt x="2774" y="2109"/>
                  </a:cubicBezTo>
                  <a:cubicBezTo>
                    <a:pt x="2766" y="2109"/>
                    <a:pt x="2758" y="2111"/>
                    <a:pt x="2751" y="2113"/>
                  </a:cubicBezTo>
                  <a:cubicBezTo>
                    <a:pt x="2709" y="2129"/>
                    <a:pt x="2685" y="2171"/>
                    <a:pt x="2699" y="2214"/>
                  </a:cubicBezTo>
                  <a:cubicBezTo>
                    <a:pt x="2711" y="2251"/>
                    <a:pt x="2722" y="2287"/>
                    <a:pt x="2734" y="2324"/>
                  </a:cubicBezTo>
                  <a:cubicBezTo>
                    <a:pt x="1878" y="2572"/>
                    <a:pt x="991" y="2707"/>
                    <a:pt x="99" y="2725"/>
                  </a:cubicBezTo>
                  <a:cubicBezTo>
                    <a:pt x="17" y="2726"/>
                    <a:pt x="0" y="2837"/>
                    <a:pt x="66" y="2875"/>
                  </a:cubicBezTo>
                  <a:cubicBezTo>
                    <a:pt x="697" y="3244"/>
                    <a:pt x="1353" y="3569"/>
                    <a:pt x="2026" y="3850"/>
                  </a:cubicBezTo>
                  <a:cubicBezTo>
                    <a:pt x="2018" y="3880"/>
                    <a:pt x="2009" y="3909"/>
                    <a:pt x="2002" y="3939"/>
                  </a:cubicBezTo>
                  <a:cubicBezTo>
                    <a:pt x="1987" y="3990"/>
                    <a:pt x="2033" y="4035"/>
                    <a:pt x="2080" y="4035"/>
                  </a:cubicBezTo>
                  <a:cubicBezTo>
                    <a:pt x="2088" y="4035"/>
                    <a:pt x="2096" y="4034"/>
                    <a:pt x="2103" y="4031"/>
                  </a:cubicBezTo>
                  <a:cubicBezTo>
                    <a:pt x="2167" y="4011"/>
                    <a:pt x="2229" y="3986"/>
                    <a:pt x="2291" y="3961"/>
                  </a:cubicBezTo>
                  <a:cubicBezTo>
                    <a:pt x="2739" y="4139"/>
                    <a:pt x="3196" y="4300"/>
                    <a:pt x="3659" y="4440"/>
                  </a:cubicBezTo>
                  <a:cubicBezTo>
                    <a:pt x="3667" y="4442"/>
                    <a:pt x="3675" y="4443"/>
                    <a:pt x="3683" y="4443"/>
                  </a:cubicBezTo>
                  <a:cubicBezTo>
                    <a:pt x="3762" y="4443"/>
                    <a:pt x="3783" y="4311"/>
                    <a:pt x="3693" y="4284"/>
                  </a:cubicBezTo>
                  <a:cubicBezTo>
                    <a:pt x="3286" y="4161"/>
                    <a:pt x="2884" y="4021"/>
                    <a:pt x="2487" y="3865"/>
                  </a:cubicBezTo>
                  <a:cubicBezTo>
                    <a:pt x="2530" y="3842"/>
                    <a:pt x="2572" y="3818"/>
                    <a:pt x="2612" y="3792"/>
                  </a:cubicBezTo>
                  <a:cubicBezTo>
                    <a:pt x="2648" y="3770"/>
                    <a:pt x="2662" y="3718"/>
                    <a:pt x="2636" y="3682"/>
                  </a:cubicBezTo>
                  <a:cubicBezTo>
                    <a:pt x="2620" y="3659"/>
                    <a:pt x="2594" y="3646"/>
                    <a:pt x="2568" y="3646"/>
                  </a:cubicBezTo>
                  <a:cubicBezTo>
                    <a:pt x="2554" y="3646"/>
                    <a:pt x="2540" y="3649"/>
                    <a:pt x="2527" y="3657"/>
                  </a:cubicBezTo>
                  <a:cubicBezTo>
                    <a:pt x="2488" y="3682"/>
                    <a:pt x="2450" y="3705"/>
                    <a:pt x="2411" y="3725"/>
                  </a:cubicBezTo>
                  <a:cubicBezTo>
                    <a:pt x="2392" y="3737"/>
                    <a:pt x="2373" y="3747"/>
                    <a:pt x="2354" y="3756"/>
                  </a:cubicBezTo>
                  <a:cubicBezTo>
                    <a:pt x="2343" y="3761"/>
                    <a:pt x="2333" y="3767"/>
                    <a:pt x="2323" y="3772"/>
                  </a:cubicBezTo>
                  <a:cubicBezTo>
                    <a:pt x="2319" y="3774"/>
                    <a:pt x="2314" y="3777"/>
                    <a:pt x="2310" y="3778"/>
                  </a:cubicBezTo>
                  <a:cubicBezTo>
                    <a:pt x="2309" y="3779"/>
                    <a:pt x="2305" y="3781"/>
                    <a:pt x="2302" y="3782"/>
                  </a:cubicBezTo>
                  <a:cubicBezTo>
                    <a:pt x="2298" y="3785"/>
                    <a:pt x="2295" y="3786"/>
                    <a:pt x="2291" y="3787"/>
                  </a:cubicBezTo>
                  <a:cubicBezTo>
                    <a:pt x="2266" y="3778"/>
                    <a:pt x="2242" y="3768"/>
                    <a:pt x="2217" y="3758"/>
                  </a:cubicBezTo>
                  <a:cubicBezTo>
                    <a:pt x="2230" y="3714"/>
                    <a:pt x="2242" y="3670"/>
                    <a:pt x="2255" y="3625"/>
                  </a:cubicBezTo>
                  <a:cubicBezTo>
                    <a:pt x="2266" y="3585"/>
                    <a:pt x="2234" y="3538"/>
                    <a:pt x="2194" y="3530"/>
                  </a:cubicBezTo>
                  <a:cubicBezTo>
                    <a:pt x="2189" y="3529"/>
                    <a:pt x="2184" y="3529"/>
                    <a:pt x="2179" y="3529"/>
                  </a:cubicBezTo>
                  <a:cubicBezTo>
                    <a:pt x="2141" y="3529"/>
                    <a:pt x="2109" y="3553"/>
                    <a:pt x="2098" y="3591"/>
                  </a:cubicBezTo>
                  <a:cubicBezTo>
                    <a:pt x="2089" y="3627"/>
                    <a:pt x="2079" y="3661"/>
                    <a:pt x="2068" y="3696"/>
                  </a:cubicBezTo>
                  <a:cubicBezTo>
                    <a:pt x="1493" y="3453"/>
                    <a:pt x="932" y="3180"/>
                    <a:pt x="387" y="2873"/>
                  </a:cubicBezTo>
                  <a:cubicBezTo>
                    <a:pt x="1198" y="2835"/>
                    <a:pt x="2004" y="2702"/>
                    <a:pt x="2784" y="2477"/>
                  </a:cubicBezTo>
                  <a:cubicBezTo>
                    <a:pt x="2793" y="2506"/>
                    <a:pt x="2803" y="2537"/>
                    <a:pt x="2813" y="2567"/>
                  </a:cubicBezTo>
                  <a:cubicBezTo>
                    <a:pt x="2825" y="2603"/>
                    <a:pt x="2856" y="2621"/>
                    <a:pt x="2887" y="2621"/>
                  </a:cubicBezTo>
                  <a:cubicBezTo>
                    <a:pt x="2915" y="2621"/>
                    <a:pt x="2944" y="2607"/>
                    <a:pt x="2960" y="2580"/>
                  </a:cubicBezTo>
                  <a:cubicBezTo>
                    <a:pt x="2998" y="2515"/>
                    <a:pt x="3037" y="2452"/>
                    <a:pt x="3076" y="2388"/>
                  </a:cubicBezTo>
                  <a:cubicBezTo>
                    <a:pt x="3210" y="2345"/>
                    <a:pt x="3344" y="2298"/>
                    <a:pt x="3478" y="2250"/>
                  </a:cubicBezTo>
                  <a:cubicBezTo>
                    <a:pt x="3779" y="2138"/>
                    <a:pt x="4076" y="2012"/>
                    <a:pt x="4368" y="1872"/>
                  </a:cubicBezTo>
                  <a:cubicBezTo>
                    <a:pt x="4438" y="1838"/>
                    <a:pt x="4397" y="1747"/>
                    <a:pt x="4341" y="1727"/>
                  </a:cubicBezTo>
                  <a:cubicBezTo>
                    <a:pt x="3655" y="1478"/>
                    <a:pt x="2983" y="1190"/>
                    <a:pt x="2327" y="869"/>
                  </a:cubicBezTo>
                  <a:cubicBezTo>
                    <a:pt x="2341" y="857"/>
                    <a:pt x="2351" y="839"/>
                    <a:pt x="2354" y="824"/>
                  </a:cubicBezTo>
                  <a:cubicBezTo>
                    <a:pt x="2359" y="804"/>
                    <a:pt x="2355" y="780"/>
                    <a:pt x="2343" y="763"/>
                  </a:cubicBezTo>
                  <a:cubicBezTo>
                    <a:pt x="2332" y="747"/>
                    <a:pt x="2314" y="732"/>
                    <a:pt x="2293" y="729"/>
                  </a:cubicBezTo>
                  <a:cubicBezTo>
                    <a:pt x="2288" y="728"/>
                    <a:pt x="2283" y="727"/>
                    <a:pt x="2279" y="727"/>
                  </a:cubicBezTo>
                  <a:cubicBezTo>
                    <a:pt x="2263" y="727"/>
                    <a:pt x="2249" y="732"/>
                    <a:pt x="2233" y="739"/>
                  </a:cubicBezTo>
                  <a:cubicBezTo>
                    <a:pt x="2206" y="753"/>
                    <a:pt x="2178" y="767"/>
                    <a:pt x="2149" y="780"/>
                  </a:cubicBezTo>
                  <a:cubicBezTo>
                    <a:pt x="2147" y="779"/>
                    <a:pt x="2144" y="777"/>
                    <a:pt x="2142" y="776"/>
                  </a:cubicBezTo>
                  <a:cubicBezTo>
                    <a:pt x="2149" y="740"/>
                    <a:pt x="2157" y="704"/>
                    <a:pt x="2166" y="670"/>
                  </a:cubicBezTo>
                  <a:cubicBezTo>
                    <a:pt x="2175" y="628"/>
                    <a:pt x="2147" y="581"/>
                    <a:pt x="2104" y="573"/>
                  </a:cubicBezTo>
                  <a:cubicBezTo>
                    <a:pt x="2100" y="573"/>
                    <a:pt x="2095" y="572"/>
                    <a:pt x="2091" y="572"/>
                  </a:cubicBezTo>
                  <a:cubicBezTo>
                    <a:pt x="2053" y="572"/>
                    <a:pt x="2019" y="596"/>
                    <a:pt x="2009" y="635"/>
                  </a:cubicBezTo>
                  <a:cubicBezTo>
                    <a:pt x="2004" y="657"/>
                    <a:pt x="1999" y="680"/>
                    <a:pt x="1994" y="702"/>
                  </a:cubicBezTo>
                  <a:cubicBezTo>
                    <a:pt x="1573" y="486"/>
                    <a:pt x="1159" y="256"/>
                    <a:pt x="753" y="12"/>
                  </a:cubicBezTo>
                  <a:cubicBezTo>
                    <a:pt x="740" y="4"/>
                    <a:pt x="726" y="0"/>
                    <a:pt x="71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9"/>
            <p:cNvSpPr/>
            <p:nvPr/>
          </p:nvSpPr>
          <p:spPr>
            <a:xfrm>
              <a:off x="2167075" y="1556325"/>
              <a:ext cx="93775" cy="69525"/>
            </a:xfrm>
            <a:custGeom>
              <a:rect b="b" l="l" r="r" t="t"/>
              <a:pathLst>
                <a:path extrusionOk="0" h="2781" w="3751">
                  <a:moveTo>
                    <a:pt x="500" y="1"/>
                  </a:moveTo>
                  <a:cubicBezTo>
                    <a:pt x="436" y="1"/>
                    <a:pt x="382" y="85"/>
                    <a:pt x="442" y="139"/>
                  </a:cubicBezTo>
                  <a:cubicBezTo>
                    <a:pt x="1063" y="681"/>
                    <a:pt x="1789" y="1060"/>
                    <a:pt x="2547" y="1369"/>
                  </a:cubicBezTo>
                  <a:cubicBezTo>
                    <a:pt x="2547" y="1387"/>
                    <a:pt x="2547" y="1406"/>
                    <a:pt x="2547" y="1424"/>
                  </a:cubicBezTo>
                  <a:cubicBezTo>
                    <a:pt x="2547" y="1470"/>
                    <a:pt x="2587" y="1499"/>
                    <a:pt x="2628" y="1499"/>
                  </a:cubicBezTo>
                  <a:cubicBezTo>
                    <a:pt x="2649" y="1499"/>
                    <a:pt x="2669" y="1492"/>
                    <a:pt x="2684" y="1475"/>
                  </a:cubicBezTo>
                  <a:cubicBezTo>
                    <a:pt x="2696" y="1462"/>
                    <a:pt x="2707" y="1451"/>
                    <a:pt x="2719" y="1439"/>
                  </a:cubicBezTo>
                  <a:cubicBezTo>
                    <a:pt x="2954" y="1531"/>
                    <a:pt x="3190" y="1618"/>
                    <a:pt x="3428" y="1702"/>
                  </a:cubicBezTo>
                  <a:cubicBezTo>
                    <a:pt x="2701" y="2035"/>
                    <a:pt x="1931" y="2267"/>
                    <a:pt x="1144" y="2396"/>
                  </a:cubicBezTo>
                  <a:cubicBezTo>
                    <a:pt x="1157" y="2366"/>
                    <a:pt x="1168" y="2336"/>
                    <a:pt x="1181" y="2307"/>
                  </a:cubicBezTo>
                  <a:cubicBezTo>
                    <a:pt x="1198" y="2270"/>
                    <a:pt x="1189" y="2218"/>
                    <a:pt x="1148" y="2199"/>
                  </a:cubicBezTo>
                  <a:cubicBezTo>
                    <a:pt x="1136" y="2194"/>
                    <a:pt x="1123" y="2191"/>
                    <a:pt x="1110" y="2191"/>
                  </a:cubicBezTo>
                  <a:cubicBezTo>
                    <a:pt x="1081" y="2191"/>
                    <a:pt x="1052" y="2204"/>
                    <a:pt x="1040" y="2232"/>
                  </a:cubicBezTo>
                  <a:cubicBezTo>
                    <a:pt x="1013" y="2297"/>
                    <a:pt x="986" y="2360"/>
                    <a:pt x="959" y="2424"/>
                  </a:cubicBezTo>
                  <a:cubicBezTo>
                    <a:pt x="936" y="2426"/>
                    <a:pt x="911" y="2429"/>
                    <a:pt x="888" y="2433"/>
                  </a:cubicBezTo>
                  <a:cubicBezTo>
                    <a:pt x="869" y="2380"/>
                    <a:pt x="851" y="2327"/>
                    <a:pt x="837" y="2272"/>
                  </a:cubicBezTo>
                  <a:cubicBezTo>
                    <a:pt x="828" y="2240"/>
                    <a:pt x="793" y="2217"/>
                    <a:pt x="759" y="2217"/>
                  </a:cubicBezTo>
                  <a:cubicBezTo>
                    <a:pt x="752" y="2217"/>
                    <a:pt x="744" y="2218"/>
                    <a:pt x="737" y="2221"/>
                  </a:cubicBezTo>
                  <a:cubicBezTo>
                    <a:pt x="694" y="2238"/>
                    <a:pt x="674" y="2279"/>
                    <a:pt x="685" y="2321"/>
                  </a:cubicBezTo>
                  <a:cubicBezTo>
                    <a:pt x="697" y="2366"/>
                    <a:pt x="711" y="2410"/>
                    <a:pt x="726" y="2453"/>
                  </a:cubicBezTo>
                  <a:cubicBezTo>
                    <a:pt x="518" y="2477"/>
                    <a:pt x="310" y="2493"/>
                    <a:pt x="101" y="2503"/>
                  </a:cubicBezTo>
                  <a:cubicBezTo>
                    <a:pt x="0" y="2507"/>
                    <a:pt x="7" y="2663"/>
                    <a:pt x="106" y="2663"/>
                  </a:cubicBezTo>
                  <a:cubicBezTo>
                    <a:pt x="107" y="2663"/>
                    <a:pt x="109" y="2663"/>
                    <a:pt x="110" y="2663"/>
                  </a:cubicBezTo>
                  <a:cubicBezTo>
                    <a:pt x="337" y="2652"/>
                    <a:pt x="563" y="2633"/>
                    <a:pt x="789" y="2606"/>
                  </a:cubicBezTo>
                  <a:cubicBezTo>
                    <a:pt x="811" y="2652"/>
                    <a:pt x="834" y="2699"/>
                    <a:pt x="860" y="2744"/>
                  </a:cubicBezTo>
                  <a:cubicBezTo>
                    <a:pt x="874" y="2768"/>
                    <a:pt x="901" y="2781"/>
                    <a:pt x="929" y="2781"/>
                  </a:cubicBezTo>
                  <a:cubicBezTo>
                    <a:pt x="957" y="2781"/>
                    <a:pt x="986" y="2767"/>
                    <a:pt x="997" y="2739"/>
                  </a:cubicBezTo>
                  <a:cubicBezTo>
                    <a:pt x="1022" y="2681"/>
                    <a:pt x="1046" y="2624"/>
                    <a:pt x="1071" y="2568"/>
                  </a:cubicBezTo>
                  <a:cubicBezTo>
                    <a:pt x="1974" y="2430"/>
                    <a:pt x="2855" y="2157"/>
                    <a:pt x="3679" y="1758"/>
                  </a:cubicBezTo>
                  <a:cubicBezTo>
                    <a:pt x="3750" y="1725"/>
                    <a:pt x="3710" y="1633"/>
                    <a:pt x="3654" y="1613"/>
                  </a:cubicBezTo>
                  <a:lnTo>
                    <a:pt x="3655" y="1613"/>
                  </a:lnTo>
                  <a:cubicBezTo>
                    <a:pt x="3387" y="1521"/>
                    <a:pt x="3118" y="1424"/>
                    <a:pt x="2852" y="1322"/>
                  </a:cubicBezTo>
                  <a:cubicBezTo>
                    <a:pt x="2907" y="1282"/>
                    <a:pt x="2965" y="1246"/>
                    <a:pt x="3027" y="1215"/>
                  </a:cubicBezTo>
                  <a:cubicBezTo>
                    <a:pt x="3064" y="1197"/>
                    <a:pt x="3073" y="1138"/>
                    <a:pt x="3051" y="1106"/>
                  </a:cubicBezTo>
                  <a:cubicBezTo>
                    <a:pt x="3034" y="1082"/>
                    <a:pt x="3011" y="1070"/>
                    <a:pt x="2985" y="1070"/>
                  </a:cubicBezTo>
                  <a:cubicBezTo>
                    <a:pt x="2971" y="1070"/>
                    <a:pt x="2956" y="1074"/>
                    <a:pt x="2941" y="1081"/>
                  </a:cubicBezTo>
                  <a:cubicBezTo>
                    <a:pt x="2856" y="1123"/>
                    <a:pt x="2778" y="1175"/>
                    <a:pt x="2706" y="1236"/>
                  </a:cubicBezTo>
                  <a:lnTo>
                    <a:pt x="2705" y="1079"/>
                  </a:lnTo>
                  <a:cubicBezTo>
                    <a:pt x="2705" y="1040"/>
                    <a:pt x="2666" y="1003"/>
                    <a:pt x="2627" y="1003"/>
                  </a:cubicBezTo>
                  <a:cubicBezTo>
                    <a:pt x="2625" y="1003"/>
                    <a:pt x="2623" y="1003"/>
                    <a:pt x="2621" y="1003"/>
                  </a:cubicBezTo>
                  <a:cubicBezTo>
                    <a:pt x="2576" y="1008"/>
                    <a:pt x="2545" y="1043"/>
                    <a:pt x="2545" y="1088"/>
                  </a:cubicBezTo>
                  <a:cubicBezTo>
                    <a:pt x="2545" y="1124"/>
                    <a:pt x="2545" y="1161"/>
                    <a:pt x="2545" y="1198"/>
                  </a:cubicBezTo>
                  <a:cubicBezTo>
                    <a:pt x="1827" y="900"/>
                    <a:pt x="1139" y="536"/>
                    <a:pt x="550" y="20"/>
                  </a:cubicBezTo>
                  <a:cubicBezTo>
                    <a:pt x="534" y="6"/>
                    <a:pt x="517" y="1"/>
                    <a:pt x="50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p:nvPr/>
          </p:nvSpPr>
          <p:spPr>
            <a:xfrm>
              <a:off x="2162650" y="1649800"/>
              <a:ext cx="81125" cy="48525"/>
            </a:xfrm>
            <a:custGeom>
              <a:rect b="b" l="l" r="r" t="t"/>
              <a:pathLst>
                <a:path extrusionOk="0" h="1941" w="3245">
                  <a:moveTo>
                    <a:pt x="3128" y="1"/>
                  </a:moveTo>
                  <a:cubicBezTo>
                    <a:pt x="3121" y="1"/>
                    <a:pt x="3113" y="2"/>
                    <a:pt x="3105" y="4"/>
                  </a:cubicBezTo>
                  <a:cubicBezTo>
                    <a:pt x="2894" y="59"/>
                    <a:pt x="2681" y="107"/>
                    <a:pt x="2468" y="149"/>
                  </a:cubicBezTo>
                  <a:cubicBezTo>
                    <a:pt x="2470" y="145"/>
                    <a:pt x="2473" y="142"/>
                    <a:pt x="2476" y="138"/>
                  </a:cubicBezTo>
                  <a:cubicBezTo>
                    <a:pt x="2496" y="100"/>
                    <a:pt x="2481" y="48"/>
                    <a:pt x="2442" y="30"/>
                  </a:cubicBezTo>
                  <a:cubicBezTo>
                    <a:pt x="2430" y="24"/>
                    <a:pt x="2417" y="21"/>
                    <a:pt x="2405" y="21"/>
                  </a:cubicBezTo>
                  <a:cubicBezTo>
                    <a:pt x="2376" y="21"/>
                    <a:pt x="2349" y="36"/>
                    <a:pt x="2334" y="63"/>
                  </a:cubicBezTo>
                  <a:cubicBezTo>
                    <a:pt x="2315" y="97"/>
                    <a:pt x="2294" y="130"/>
                    <a:pt x="2274" y="162"/>
                  </a:cubicBezTo>
                  <a:cubicBezTo>
                    <a:pt x="2269" y="168"/>
                    <a:pt x="2264" y="176"/>
                    <a:pt x="2260" y="183"/>
                  </a:cubicBezTo>
                  <a:cubicBezTo>
                    <a:pt x="2259" y="184"/>
                    <a:pt x="2257" y="186"/>
                    <a:pt x="2255" y="189"/>
                  </a:cubicBezTo>
                  <a:cubicBezTo>
                    <a:pt x="2214" y="197"/>
                    <a:pt x="2171" y="203"/>
                    <a:pt x="2130" y="210"/>
                  </a:cubicBezTo>
                  <a:cubicBezTo>
                    <a:pt x="2121" y="180"/>
                    <a:pt x="2112" y="151"/>
                    <a:pt x="2103" y="121"/>
                  </a:cubicBezTo>
                  <a:cubicBezTo>
                    <a:pt x="2093" y="89"/>
                    <a:pt x="2059" y="65"/>
                    <a:pt x="2026" y="65"/>
                  </a:cubicBezTo>
                  <a:cubicBezTo>
                    <a:pt x="2017" y="65"/>
                    <a:pt x="2009" y="67"/>
                    <a:pt x="2002" y="70"/>
                  </a:cubicBezTo>
                  <a:cubicBezTo>
                    <a:pt x="1961" y="85"/>
                    <a:pt x="1937" y="127"/>
                    <a:pt x="1950" y="170"/>
                  </a:cubicBezTo>
                  <a:lnTo>
                    <a:pt x="1971" y="235"/>
                  </a:lnTo>
                  <a:cubicBezTo>
                    <a:pt x="1477" y="308"/>
                    <a:pt x="978" y="345"/>
                    <a:pt x="478" y="345"/>
                  </a:cubicBezTo>
                  <a:cubicBezTo>
                    <a:pt x="353" y="345"/>
                    <a:pt x="227" y="343"/>
                    <a:pt x="102" y="338"/>
                  </a:cubicBezTo>
                  <a:cubicBezTo>
                    <a:pt x="101" y="338"/>
                    <a:pt x="100" y="338"/>
                    <a:pt x="99" y="338"/>
                  </a:cubicBezTo>
                  <a:cubicBezTo>
                    <a:pt x="33" y="338"/>
                    <a:pt x="1" y="435"/>
                    <a:pt x="52" y="475"/>
                  </a:cubicBezTo>
                  <a:cubicBezTo>
                    <a:pt x="292" y="672"/>
                    <a:pt x="542" y="853"/>
                    <a:pt x="802" y="1020"/>
                  </a:cubicBezTo>
                  <a:cubicBezTo>
                    <a:pt x="799" y="1038"/>
                    <a:pt x="797" y="1056"/>
                    <a:pt x="794" y="1074"/>
                  </a:cubicBezTo>
                  <a:cubicBezTo>
                    <a:pt x="789" y="1120"/>
                    <a:pt x="822" y="1174"/>
                    <a:pt x="870" y="1174"/>
                  </a:cubicBezTo>
                  <a:cubicBezTo>
                    <a:pt x="878" y="1174"/>
                    <a:pt x="887" y="1172"/>
                    <a:pt x="897" y="1168"/>
                  </a:cubicBezTo>
                  <a:cubicBezTo>
                    <a:pt x="924" y="1156"/>
                    <a:pt x="953" y="1146"/>
                    <a:pt x="980" y="1134"/>
                  </a:cubicBezTo>
                  <a:cubicBezTo>
                    <a:pt x="1526" y="1468"/>
                    <a:pt x="2111" y="1737"/>
                    <a:pt x="2721" y="1936"/>
                  </a:cubicBezTo>
                  <a:cubicBezTo>
                    <a:pt x="2730" y="1939"/>
                    <a:pt x="2738" y="1940"/>
                    <a:pt x="2746" y="1940"/>
                  </a:cubicBezTo>
                  <a:cubicBezTo>
                    <a:pt x="2824" y="1940"/>
                    <a:pt x="2844" y="1809"/>
                    <a:pt x="2756" y="1781"/>
                  </a:cubicBezTo>
                  <a:cubicBezTo>
                    <a:pt x="2205" y="1601"/>
                    <a:pt x="1674" y="1359"/>
                    <a:pt x="1176" y="1065"/>
                  </a:cubicBezTo>
                  <a:cubicBezTo>
                    <a:pt x="1338" y="1012"/>
                    <a:pt x="1503" y="970"/>
                    <a:pt x="1673" y="942"/>
                  </a:cubicBezTo>
                  <a:cubicBezTo>
                    <a:pt x="1715" y="935"/>
                    <a:pt x="1750" y="905"/>
                    <a:pt x="1749" y="858"/>
                  </a:cubicBezTo>
                  <a:cubicBezTo>
                    <a:pt x="1746" y="822"/>
                    <a:pt x="1712" y="782"/>
                    <a:pt x="1674" y="782"/>
                  </a:cubicBezTo>
                  <a:cubicBezTo>
                    <a:pt x="1670" y="782"/>
                    <a:pt x="1667" y="782"/>
                    <a:pt x="1664" y="782"/>
                  </a:cubicBezTo>
                  <a:cubicBezTo>
                    <a:pt x="1438" y="820"/>
                    <a:pt x="1215" y="878"/>
                    <a:pt x="1000" y="957"/>
                  </a:cubicBezTo>
                  <a:cubicBezTo>
                    <a:pt x="991" y="951"/>
                    <a:pt x="980" y="946"/>
                    <a:pt x="971" y="939"/>
                  </a:cubicBezTo>
                  <a:lnTo>
                    <a:pt x="1001" y="700"/>
                  </a:lnTo>
                  <a:cubicBezTo>
                    <a:pt x="1006" y="658"/>
                    <a:pt x="986" y="616"/>
                    <a:pt x="941" y="605"/>
                  </a:cubicBezTo>
                  <a:cubicBezTo>
                    <a:pt x="936" y="604"/>
                    <a:pt x="930" y="604"/>
                    <a:pt x="925" y="604"/>
                  </a:cubicBezTo>
                  <a:cubicBezTo>
                    <a:pt x="890" y="604"/>
                    <a:pt x="850" y="629"/>
                    <a:pt x="846" y="667"/>
                  </a:cubicBezTo>
                  <a:cubicBezTo>
                    <a:pt x="838" y="725"/>
                    <a:pt x="830" y="785"/>
                    <a:pt x="824" y="844"/>
                  </a:cubicBezTo>
                  <a:cubicBezTo>
                    <a:pt x="659" y="735"/>
                    <a:pt x="499" y="622"/>
                    <a:pt x="342" y="501"/>
                  </a:cubicBezTo>
                  <a:lnTo>
                    <a:pt x="342" y="501"/>
                  </a:lnTo>
                  <a:cubicBezTo>
                    <a:pt x="389" y="502"/>
                    <a:pt x="436" y="502"/>
                    <a:pt x="483" y="502"/>
                  </a:cubicBezTo>
                  <a:cubicBezTo>
                    <a:pt x="997" y="502"/>
                    <a:pt x="1510" y="463"/>
                    <a:pt x="2017" y="388"/>
                  </a:cubicBezTo>
                  <a:lnTo>
                    <a:pt x="2045" y="482"/>
                  </a:lnTo>
                  <a:cubicBezTo>
                    <a:pt x="2054" y="509"/>
                    <a:pt x="2077" y="529"/>
                    <a:pt x="2104" y="536"/>
                  </a:cubicBezTo>
                  <a:cubicBezTo>
                    <a:pt x="2110" y="537"/>
                    <a:pt x="2115" y="538"/>
                    <a:pt x="2121" y="538"/>
                  </a:cubicBezTo>
                  <a:cubicBezTo>
                    <a:pt x="2143" y="538"/>
                    <a:pt x="2163" y="527"/>
                    <a:pt x="2180" y="511"/>
                  </a:cubicBezTo>
                  <a:cubicBezTo>
                    <a:pt x="2239" y="458"/>
                    <a:pt x="2294" y="397"/>
                    <a:pt x="2343" y="334"/>
                  </a:cubicBezTo>
                  <a:cubicBezTo>
                    <a:pt x="2616" y="285"/>
                    <a:pt x="2887" y="226"/>
                    <a:pt x="3154" y="156"/>
                  </a:cubicBezTo>
                  <a:cubicBezTo>
                    <a:pt x="3245" y="132"/>
                    <a:pt x="3211" y="1"/>
                    <a:pt x="31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9"/>
            <p:cNvSpPr/>
            <p:nvPr/>
          </p:nvSpPr>
          <p:spPr>
            <a:xfrm>
              <a:off x="2159550" y="1429975"/>
              <a:ext cx="136300" cy="245500"/>
            </a:xfrm>
            <a:custGeom>
              <a:rect b="b" l="l" r="r" t="t"/>
              <a:pathLst>
                <a:path extrusionOk="0" h="9820" w="5452">
                  <a:moveTo>
                    <a:pt x="1542" y="1"/>
                  </a:moveTo>
                  <a:cubicBezTo>
                    <a:pt x="1466" y="1"/>
                    <a:pt x="1418" y="114"/>
                    <a:pt x="1500" y="150"/>
                  </a:cubicBezTo>
                  <a:cubicBezTo>
                    <a:pt x="1816" y="288"/>
                    <a:pt x="2132" y="427"/>
                    <a:pt x="2447" y="566"/>
                  </a:cubicBezTo>
                  <a:cubicBezTo>
                    <a:pt x="2447" y="597"/>
                    <a:pt x="2445" y="626"/>
                    <a:pt x="2444" y="657"/>
                  </a:cubicBezTo>
                  <a:cubicBezTo>
                    <a:pt x="2443" y="703"/>
                    <a:pt x="2486" y="732"/>
                    <a:pt x="2527" y="732"/>
                  </a:cubicBezTo>
                  <a:cubicBezTo>
                    <a:pt x="2534" y="732"/>
                    <a:pt x="2541" y="731"/>
                    <a:pt x="2548" y="729"/>
                  </a:cubicBezTo>
                  <a:cubicBezTo>
                    <a:pt x="2605" y="713"/>
                    <a:pt x="2660" y="699"/>
                    <a:pt x="2717" y="684"/>
                  </a:cubicBezTo>
                  <a:lnTo>
                    <a:pt x="4219" y="1345"/>
                  </a:lnTo>
                  <a:cubicBezTo>
                    <a:pt x="4243" y="1397"/>
                    <a:pt x="4267" y="1449"/>
                    <a:pt x="4290" y="1501"/>
                  </a:cubicBezTo>
                  <a:cubicBezTo>
                    <a:pt x="4303" y="1528"/>
                    <a:pt x="4320" y="1548"/>
                    <a:pt x="4349" y="1555"/>
                  </a:cubicBezTo>
                  <a:cubicBezTo>
                    <a:pt x="4354" y="1556"/>
                    <a:pt x="4360" y="1556"/>
                    <a:pt x="4365" y="1556"/>
                  </a:cubicBezTo>
                  <a:cubicBezTo>
                    <a:pt x="4387" y="1556"/>
                    <a:pt x="4412" y="1548"/>
                    <a:pt x="4425" y="1530"/>
                  </a:cubicBezTo>
                  <a:cubicBezTo>
                    <a:pt x="4443" y="1507"/>
                    <a:pt x="4462" y="1483"/>
                    <a:pt x="4480" y="1460"/>
                  </a:cubicBezTo>
                  <a:lnTo>
                    <a:pt x="5052" y="1712"/>
                  </a:lnTo>
                  <a:cubicBezTo>
                    <a:pt x="4367" y="1813"/>
                    <a:pt x="3689" y="1956"/>
                    <a:pt x="3021" y="2137"/>
                  </a:cubicBezTo>
                  <a:cubicBezTo>
                    <a:pt x="3025" y="2102"/>
                    <a:pt x="3030" y="2067"/>
                    <a:pt x="3035" y="2031"/>
                  </a:cubicBezTo>
                  <a:cubicBezTo>
                    <a:pt x="3040" y="1990"/>
                    <a:pt x="3018" y="1944"/>
                    <a:pt x="2973" y="1936"/>
                  </a:cubicBezTo>
                  <a:cubicBezTo>
                    <a:pt x="2969" y="1936"/>
                    <a:pt x="2965" y="1935"/>
                    <a:pt x="2960" y="1935"/>
                  </a:cubicBezTo>
                  <a:cubicBezTo>
                    <a:pt x="2924" y="1935"/>
                    <a:pt x="2884" y="1958"/>
                    <a:pt x="2878" y="1998"/>
                  </a:cubicBezTo>
                  <a:cubicBezTo>
                    <a:pt x="2871" y="2060"/>
                    <a:pt x="2863" y="2121"/>
                    <a:pt x="2854" y="2183"/>
                  </a:cubicBezTo>
                  <a:cubicBezTo>
                    <a:pt x="2823" y="2147"/>
                    <a:pt x="2792" y="2111"/>
                    <a:pt x="2760" y="2076"/>
                  </a:cubicBezTo>
                  <a:cubicBezTo>
                    <a:pt x="2748" y="2061"/>
                    <a:pt x="2728" y="2055"/>
                    <a:pt x="2708" y="2055"/>
                  </a:cubicBezTo>
                  <a:cubicBezTo>
                    <a:pt x="2685" y="2055"/>
                    <a:pt x="2661" y="2064"/>
                    <a:pt x="2647" y="2080"/>
                  </a:cubicBezTo>
                  <a:cubicBezTo>
                    <a:pt x="2618" y="2116"/>
                    <a:pt x="2623" y="2160"/>
                    <a:pt x="2652" y="2193"/>
                  </a:cubicBezTo>
                  <a:cubicBezTo>
                    <a:pt x="2664" y="2206"/>
                    <a:pt x="2675" y="2219"/>
                    <a:pt x="2687" y="2233"/>
                  </a:cubicBezTo>
                  <a:cubicBezTo>
                    <a:pt x="2097" y="2406"/>
                    <a:pt x="1517" y="2608"/>
                    <a:pt x="948" y="2844"/>
                  </a:cubicBezTo>
                  <a:cubicBezTo>
                    <a:pt x="885" y="2871"/>
                    <a:pt x="873" y="2955"/>
                    <a:pt x="935" y="2991"/>
                  </a:cubicBezTo>
                  <a:cubicBezTo>
                    <a:pt x="1235" y="3168"/>
                    <a:pt x="1539" y="3339"/>
                    <a:pt x="1846" y="3505"/>
                  </a:cubicBezTo>
                  <a:cubicBezTo>
                    <a:pt x="1834" y="3532"/>
                    <a:pt x="1822" y="3560"/>
                    <a:pt x="1810" y="3587"/>
                  </a:cubicBezTo>
                  <a:cubicBezTo>
                    <a:pt x="1787" y="3639"/>
                    <a:pt x="1818" y="3705"/>
                    <a:pt x="1879" y="3705"/>
                  </a:cubicBezTo>
                  <a:cubicBezTo>
                    <a:pt x="1881" y="3705"/>
                    <a:pt x="1882" y="3705"/>
                    <a:pt x="1884" y="3705"/>
                  </a:cubicBezTo>
                  <a:cubicBezTo>
                    <a:pt x="1977" y="3699"/>
                    <a:pt x="2069" y="3687"/>
                    <a:pt x="2160" y="3672"/>
                  </a:cubicBezTo>
                  <a:cubicBezTo>
                    <a:pt x="2725" y="3966"/>
                    <a:pt x="3301" y="4240"/>
                    <a:pt x="3885" y="4493"/>
                  </a:cubicBezTo>
                  <a:lnTo>
                    <a:pt x="2489" y="4308"/>
                  </a:lnTo>
                  <a:cubicBezTo>
                    <a:pt x="2511" y="4261"/>
                    <a:pt x="2532" y="4215"/>
                    <a:pt x="2552" y="4169"/>
                  </a:cubicBezTo>
                  <a:cubicBezTo>
                    <a:pt x="2570" y="4132"/>
                    <a:pt x="2560" y="4080"/>
                    <a:pt x="2520" y="4061"/>
                  </a:cubicBezTo>
                  <a:cubicBezTo>
                    <a:pt x="2508" y="4055"/>
                    <a:pt x="2495" y="4052"/>
                    <a:pt x="2482" y="4052"/>
                  </a:cubicBezTo>
                  <a:cubicBezTo>
                    <a:pt x="2453" y="4052"/>
                    <a:pt x="2424" y="4066"/>
                    <a:pt x="2412" y="4094"/>
                  </a:cubicBezTo>
                  <a:cubicBezTo>
                    <a:pt x="2383" y="4159"/>
                    <a:pt x="2353" y="4222"/>
                    <a:pt x="2323" y="4286"/>
                  </a:cubicBezTo>
                  <a:cubicBezTo>
                    <a:pt x="2313" y="4284"/>
                    <a:pt x="2302" y="4283"/>
                    <a:pt x="2291" y="4282"/>
                  </a:cubicBezTo>
                  <a:cubicBezTo>
                    <a:pt x="2280" y="4250"/>
                    <a:pt x="2271" y="4216"/>
                    <a:pt x="2264" y="4183"/>
                  </a:cubicBezTo>
                  <a:cubicBezTo>
                    <a:pt x="2257" y="4150"/>
                    <a:pt x="2221" y="4128"/>
                    <a:pt x="2187" y="4128"/>
                  </a:cubicBezTo>
                  <a:cubicBezTo>
                    <a:pt x="2179" y="4128"/>
                    <a:pt x="2171" y="4129"/>
                    <a:pt x="2164" y="4132"/>
                  </a:cubicBezTo>
                  <a:cubicBezTo>
                    <a:pt x="2119" y="4148"/>
                    <a:pt x="2102" y="4188"/>
                    <a:pt x="2111" y="4232"/>
                  </a:cubicBezTo>
                  <a:cubicBezTo>
                    <a:pt x="2114" y="4241"/>
                    <a:pt x="2117" y="4250"/>
                    <a:pt x="2119" y="4259"/>
                  </a:cubicBezTo>
                  <a:cubicBezTo>
                    <a:pt x="1686" y="4202"/>
                    <a:pt x="1255" y="4144"/>
                    <a:pt x="822" y="4088"/>
                  </a:cubicBezTo>
                  <a:cubicBezTo>
                    <a:pt x="817" y="4087"/>
                    <a:pt x="812" y="4087"/>
                    <a:pt x="807" y="4087"/>
                  </a:cubicBezTo>
                  <a:cubicBezTo>
                    <a:pt x="727" y="4087"/>
                    <a:pt x="696" y="4188"/>
                    <a:pt x="768" y="4236"/>
                  </a:cubicBezTo>
                  <a:cubicBezTo>
                    <a:pt x="1268" y="4575"/>
                    <a:pt x="1794" y="4872"/>
                    <a:pt x="2340" y="5125"/>
                  </a:cubicBezTo>
                  <a:cubicBezTo>
                    <a:pt x="2338" y="5146"/>
                    <a:pt x="2336" y="5170"/>
                    <a:pt x="2334" y="5191"/>
                  </a:cubicBezTo>
                  <a:cubicBezTo>
                    <a:pt x="2330" y="5223"/>
                    <a:pt x="2338" y="5253"/>
                    <a:pt x="2366" y="5274"/>
                  </a:cubicBezTo>
                  <a:cubicBezTo>
                    <a:pt x="2380" y="5283"/>
                    <a:pt x="2396" y="5288"/>
                    <a:pt x="2413" y="5288"/>
                  </a:cubicBezTo>
                  <a:cubicBezTo>
                    <a:pt x="2427" y="5288"/>
                    <a:pt x="2442" y="5284"/>
                    <a:pt x="2454" y="5276"/>
                  </a:cubicBezTo>
                  <a:cubicBezTo>
                    <a:pt x="2485" y="5256"/>
                    <a:pt x="2515" y="5235"/>
                    <a:pt x="2546" y="5214"/>
                  </a:cubicBezTo>
                  <a:cubicBezTo>
                    <a:pt x="3022" y="5424"/>
                    <a:pt x="3512" y="5602"/>
                    <a:pt x="4011" y="5744"/>
                  </a:cubicBezTo>
                  <a:cubicBezTo>
                    <a:pt x="3373" y="5925"/>
                    <a:pt x="2718" y="6044"/>
                    <a:pt x="2058" y="6098"/>
                  </a:cubicBezTo>
                  <a:cubicBezTo>
                    <a:pt x="2072" y="6049"/>
                    <a:pt x="2086" y="6001"/>
                    <a:pt x="2101" y="5953"/>
                  </a:cubicBezTo>
                  <a:cubicBezTo>
                    <a:pt x="2113" y="5912"/>
                    <a:pt x="2081" y="5864"/>
                    <a:pt x="2040" y="5857"/>
                  </a:cubicBezTo>
                  <a:cubicBezTo>
                    <a:pt x="2034" y="5856"/>
                    <a:pt x="2029" y="5855"/>
                    <a:pt x="2024" y="5855"/>
                  </a:cubicBezTo>
                  <a:cubicBezTo>
                    <a:pt x="1986" y="5855"/>
                    <a:pt x="1956" y="5880"/>
                    <a:pt x="1944" y="5918"/>
                  </a:cubicBezTo>
                  <a:cubicBezTo>
                    <a:pt x="1925" y="5983"/>
                    <a:pt x="1906" y="6047"/>
                    <a:pt x="1887" y="6111"/>
                  </a:cubicBezTo>
                  <a:cubicBezTo>
                    <a:pt x="1861" y="6112"/>
                    <a:pt x="1834" y="6114"/>
                    <a:pt x="1807" y="6116"/>
                  </a:cubicBezTo>
                  <a:cubicBezTo>
                    <a:pt x="1780" y="6080"/>
                    <a:pt x="1752" y="6044"/>
                    <a:pt x="1724" y="6010"/>
                  </a:cubicBezTo>
                  <a:cubicBezTo>
                    <a:pt x="1707" y="5988"/>
                    <a:pt x="1684" y="5973"/>
                    <a:pt x="1658" y="5973"/>
                  </a:cubicBezTo>
                  <a:cubicBezTo>
                    <a:pt x="1653" y="5973"/>
                    <a:pt x="1648" y="5974"/>
                    <a:pt x="1643" y="5975"/>
                  </a:cubicBezTo>
                  <a:cubicBezTo>
                    <a:pt x="1613" y="5980"/>
                    <a:pt x="1584" y="6004"/>
                    <a:pt x="1578" y="6035"/>
                  </a:cubicBezTo>
                  <a:cubicBezTo>
                    <a:pt x="1578" y="6042"/>
                    <a:pt x="1577" y="6048"/>
                    <a:pt x="1576" y="6055"/>
                  </a:cubicBezTo>
                  <a:cubicBezTo>
                    <a:pt x="1573" y="6080"/>
                    <a:pt x="1581" y="6106"/>
                    <a:pt x="1596" y="6125"/>
                  </a:cubicBezTo>
                  <a:cubicBezTo>
                    <a:pt x="1466" y="6130"/>
                    <a:pt x="1335" y="6132"/>
                    <a:pt x="1205" y="6132"/>
                  </a:cubicBezTo>
                  <a:cubicBezTo>
                    <a:pt x="986" y="6132"/>
                    <a:pt x="767" y="6126"/>
                    <a:pt x="548" y="6111"/>
                  </a:cubicBezTo>
                  <a:cubicBezTo>
                    <a:pt x="547" y="6111"/>
                    <a:pt x="546" y="6111"/>
                    <a:pt x="544" y="6111"/>
                  </a:cubicBezTo>
                  <a:cubicBezTo>
                    <a:pt x="487" y="6111"/>
                    <a:pt x="451" y="6190"/>
                    <a:pt x="484" y="6234"/>
                  </a:cubicBezTo>
                  <a:cubicBezTo>
                    <a:pt x="778" y="6624"/>
                    <a:pt x="1122" y="6970"/>
                    <a:pt x="1504" y="7270"/>
                  </a:cubicBezTo>
                  <a:cubicBezTo>
                    <a:pt x="1504" y="7270"/>
                    <a:pt x="1504" y="7270"/>
                    <a:pt x="1504" y="7271"/>
                  </a:cubicBezTo>
                  <a:cubicBezTo>
                    <a:pt x="1494" y="7298"/>
                    <a:pt x="1490" y="7324"/>
                    <a:pt x="1506" y="7351"/>
                  </a:cubicBezTo>
                  <a:cubicBezTo>
                    <a:pt x="1519" y="7371"/>
                    <a:pt x="1545" y="7388"/>
                    <a:pt x="1571" y="7388"/>
                  </a:cubicBezTo>
                  <a:cubicBezTo>
                    <a:pt x="1573" y="7388"/>
                    <a:pt x="1576" y="7388"/>
                    <a:pt x="1578" y="7388"/>
                  </a:cubicBezTo>
                  <a:lnTo>
                    <a:pt x="1646" y="7378"/>
                  </a:lnTo>
                  <a:cubicBezTo>
                    <a:pt x="2115" y="7722"/>
                    <a:pt x="2636" y="7994"/>
                    <a:pt x="3189" y="8180"/>
                  </a:cubicBezTo>
                  <a:cubicBezTo>
                    <a:pt x="2831" y="8261"/>
                    <a:pt x="2469" y="8328"/>
                    <a:pt x="2106" y="8381"/>
                  </a:cubicBezTo>
                  <a:cubicBezTo>
                    <a:pt x="2113" y="8356"/>
                    <a:pt x="2120" y="8331"/>
                    <a:pt x="2128" y="8306"/>
                  </a:cubicBezTo>
                  <a:cubicBezTo>
                    <a:pt x="2140" y="8267"/>
                    <a:pt x="2108" y="8218"/>
                    <a:pt x="2067" y="8211"/>
                  </a:cubicBezTo>
                  <a:cubicBezTo>
                    <a:pt x="2061" y="8210"/>
                    <a:pt x="2056" y="8210"/>
                    <a:pt x="2051" y="8210"/>
                  </a:cubicBezTo>
                  <a:cubicBezTo>
                    <a:pt x="2013" y="8210"/>
                    <a:pt x="1983" y="8234"/>
                    <a:pt x="1971" y="8272"/>
                  </a:cubicBezTo>
                  <a:lnTo>
                    <a:pt x="1933" y="8405"/>
                  </a:lnTo>
                  <a:cubicBezTo>
                    <a:pt x="1911" y="8408"/>
                    <a:pt x="1888" y="8410"/>
                    <a:pt x="1866" y="8414"/>
                  </a:cubicBezTo>
                  <a:lnTo>
                    <a:pt x="1722" y="8238"/>
                  </a:lnTo>
                  <a:cubicBezTo>
                    <a:pt x="1708" y="8222"/>
                    <a:pt x="1695" y="8209"/>
                    <a:pt x="1672" y="8204"/>
                  </a:cubicBezTo>
                  <a:cubicBezTo>
                    <a:pt x="1667" y="8202"/>
                    <a:pt x="1660" y="8201"/>
                    <a:pt x="1654" y="8201"/>
                  </a:cubicBezTo>
                  <a:cubicBezTo>
                    <a:pt x="1639" y="8201"/>
                    <a:pt x="1624" y="8206"/>
                    <a:pt x="1612" y="8214"/>
                  </a:cubicBezTo>
                  <a:cubicBezTo>
                    <a:pt x="1580" y="8236"/>
                    <a:pt x="1559" y="8290"/>
                    <a:pt x="1587" y="8324"/>
                  </a:cubicBezTo>
                  <a:cubicBezTo>
                    <a:pt x="1618" y="8362"/>
                    <a:pt x="1649" y="8400"/>
                    <a:pt x="1681" y="8437"/>
                  </a:cubicBezTo>
                  <a:cubicBezTo>
                    <a:pt x="1155" y="8498"/>
                    <a:pt x="625" y="8530"/>
                    <a:pt x="96" y="8531"/>
                  </a:cubicBezTo>
                  <a:cubicBezTo>
                    <a:pt x="11" y="8531"/>
                    <a:pt x="1" y="8642"/>
                    <a:pt x="63" y="8681"/>
                  </a:cubicBezTo>
                  <a:cubicBezTo>
                    <a:pt x="612" y="9024"/>
                    <a:pt x="1202" y="9298"/>
                    <a:pt x="1817" y="9496"/>
                  </a:cubicBezTo>
                  <a:cubicBezTo>
                    <a:pt x="1821" y="9524"/>
                    <a:pt x="1825" y="9551"/>
                    <a:pt x="1830" y="9579"/>
                  </a:cubicBezTo>
                  <a:cubicBezTo>
                    <a:pt x="1834" y="9613"/>
                    <a:pt x="1856" y="9646"/>
                    <a:pt x="1892" y="9653"/>
                  </a:cubicBezTo>
                  <a:cubicBezTo>
                    <a:pt x="1897" y="9654"/>
                    <a:pt x="1903" y="9654"/>
                    <a:pt x="1908" y="9654"/>
                  </a:cubicBezTo>
                  <a:cubicBezTo>
                    <a:pt x="1938" y="9654"/>
                    <a:pt x="1963" y="9639"/>
                    <a:pt x="1980" y="9611"/>
                  </a:cubicBezTo>
                  <a:cubicBezTo>
                    <a:pt x="1992" y="9593"/>
                    <a:pt x="2004" y="9575"/>
                    <a:pt x="2015" y="9558"/>
                  </a:cubicBezTo>
                  <a:cubicBezTo>
                    <a:pt x="2429" y="9678"/>
                    <a:pt x="2854" y="9767"/>
                    <a:pt x="3284" y="9818"/>
                  </a:cubicBezTo>
                  <a:cubicBezTo>
                    <a:pt x="3288" y="9819"/>
                    <a:pt x="3292" y="9819"/>
                    <a:pt x="3296" y="9819"/>
                  </a:cubicBezTo>
                  <a:cubicBezTo>
                    <a:pt x="3388" y="9819"/>
                    <a:pt x="3416" y="9675"/>
                    <a:pt x="3319" y="9663"/>
                  </a:cubicBezTo>
                  <a:cubicBezTo>
                    <a:pt x="2907" y="9613"/>
                    <a:pt x="2501" y="9529"/>
                    <a:pt x="2104" y="9415"/>
                  </a:cubicBezTo>
                  <a:cubicBezTo>
                    <a:pt x="2120" y="9391"/>
                    <a:pt x="2136" y="9365"/>
                    <a:pt x="2153" y="9340"/>
                  </a:cubicBezTo>
                  <a:cubicBezTo>
                    <a:pt x="2174" y="9304"/>
                    <a:pt x="2155" y="9249"/>
                    <a:pt x="2119" y="9233"/>
                  </a:cubicBezTo>
                  <a:cubicBezTo>
                    <a:pt x="2106" y="9226"/>
                    <a:pt x="2093" y="9223"/>
                    <a:pt x="2081" y="9223"/>
                  </a:cubicBezTo>
                  <a:cubicBezTo>
                    <a:pt x="2053" y="9223"/>
                    <a:pt x="2027" y="9239"/>
                    <a:pt x="2011" y="9265"/>
                  </a:cubicBezTo>
                  <a:cubicBezTo>
                    <a:pt x="1993" y="9294"/>
                    <a:pt x="1975" y="9322"/>
                    <a:pt x="1956" y="9351"/>
                  </a:cubicBezTo>
                  <a:cubicBezTo>
                    <a:pt x="1953" y="9333"/>
                    <a:pt x="1951" y="9313"/>
                    <a:pt x="1948" y="9295"/>
                  </a:cubicBezTo>
                  <a:cubicBezTo>
                    <a:pt x="1946" y="9274"/>
                    <a:pt x="1939" y="9256"/>
                    <a:pt x="1923" y="9240"/>
                  </a:cubicBezTo>
                  <a:cubicBezTo>
                    <a:pt x="1910" y="9229"/>
                    <a:pt x="1889" y="9219"/>
                    <a:pt x="1871" y="9219"/>
                  </a:cubicBezTo>
                  <a:cubicBezTo>
                    <a:pt x="1869" y="9219"/>
                    <a:pt x="1867" y="9219"/>
                    <a:pt x="1865" y="9220"/>
                  </a:cubicBezTo>
                  <a:cubicBezTo>
                    <a:pt x="1825" y="9224"/>
                    <a:pt x="1783" y="9260"/>
                    <a:pt x="1789" y="9303"/>
                  </a:cubicBezTo>
                  <a:cubicBezTo>
                    <a:pt x="1789" y="9308"/>
                    <a:pt x="1790" y="9313"/>
                    <a:pt x="1792" y="9319"/>
                  </a:cubicBezTo>
                  <a:cubicBezTo>
                    <a:pt x="1302" y="9155"/>
                    <a:pt x="830" y="8944"/>
                    <a:pt x="381" y="8685"/>
                  </a:cubicBezTo>
                  <a:cubicBezTo>
                    <a:pt x="855" y="8675"/>
                    <a:pt x="1329" y="8640"/>
                    <a:pt x="1799" y="8583"/>
                  </a:cubicBezTo>
                  <a:lnTo>
                    <a:pt x="1880" y="8681"/>
                  </a:lnTo>
                  <a:cubicBezTo>
                    <a:pt x="1898" y="8703"/>
                    <a:pt x="1919" y="8718"/>
                    <a:pt x="1946" y="8718"/>
                  </a:cubicBezTo>
                  <a:cubicBezTo>
                    <a:pt x="1951" y="8718"/>
                    <a:pt x="1956" y="8717"/>
                    <a:pt x="1961" y="8716"/>
                  </a:cubicBezTo>
                  <a:cubicBezTo>
                    <a:pt x="1995" y="8710"/>
                    <a:pt x="2016" y="8687"/>
                    <a:pt x="2025" y="8656"/>
                  </a:cubicBezTo>
                  <a:lnTo>
                    <a:pt x="2056" y="8549"/>
                  </a:lnTo>
                  <a:cubicBezTo>
                    <a:pt x="2547" y="8481"/>
                    <a:pt x="3035" y="8387"/>
                    <a:pt x="3517" y="8268"/>
                  </a:cubicBezTo>
                  <a:cubicBezTo>
                    <a:pt x="3599" y="8247"/>
                    <a:pt x="3581" y="8133"/>
                    <a:pt x="3510" y="8114"/>
                  </a:cubicBezTo>
                  <a:cubicBezTo>
                    <a:pt x="2925" y="7952"/>
                    <a:pt x="2370" y="7689"/>
                    <a:pt x="1873" y="7344"/>
                  </a:cubicBezTo>
                  <a:cubicBezTo>
                    <a:pt x="1907" y="7339"/>
                    <a:pt x="1943" y="7334"/>
                    <a:pt x="1978" y="7329"/>
                  </a:cubicBezTo>
                  <a:cubicBezTo>
                    <a:pt x="2019" y="7324"/>
                    <a:pt x="2058" y="7292"/>
                    <a:pt x="2054" y="7245"/>
                  </a:cubicBezTo>
                  <a:cubicBezTo>
                    <a:pt x="2050" y="7208"/>
                    <a:pt x="2019" y="7169"/>
                    <a:pt x="1979" y="7169"/>
                  </a:cubicBezTo>
                  <a:cubicBezTo>
                    <a:pt x="1976" y="7169"/>
                    <a:pt x="1973" y="7169"/>
                    <a:pt x="1970" y="7170"/>
                  </a:cubicBezTo>
                  <a:cubicBezTo>
                    <a:pt x="1878" y="7184"/>
                    <a:pt x="1786" y="7197"/>
                    <a:pt x="1694" y="7211"/>
                  </a:cubicBezTo>
                  <a:cubicBezTo>
                    <a:pt x="1707" y="7176"/>
                    <a:pt x="1720" y="7143"/>
                    <a:pt x="1733" y="7108"/>
                  </a:cubicBezTo>
                  <a:cubicBezTo>
                    <a:pt x="1740" y="7087"/>
                    <a:pt x="1744" y="7069"/>
                    <a:pt x="1738" y="7046"/>
                  </a:cubicBezTo>
                  <a:cubicBezTo>
                    <a:pt x="1731" y="7028"/>
                    <a:pt x="1716" y="7009"/>
                    <a:pt x="1699" y="7000"/>
                  </a:cubicBezTo>
                  <a:cubicBezTo>
                    <a:pt x="1688" y="6995"/>
                    <a:pt x="1675" y="6992"/>
                    <a:pt x="1662" y="6992"/>
                  </a:cubicBezTo>
                  <a:cubicBezTo>
                    <a:pt x="1632" y="6992"/>
                    <a:pt x="1602" y="7005"/>
                    <a:pt x="1591" y="7033"/>
                  </a:cubicBezTo>
                  <a:cubicBezTo>
                    <a:pt x="1581" y="7060"/>
                    <a:pt x="1571" y="7087"/>
                    <a:pt x="1562" y="7113"/>
                  </a:cubicBezTo>
                  <a:cubicBezTo>
                    <a:pt x="1253" y="6868"/>
                    <a:pt x="971" y="6589"/>
                    <a:pt x="722" y="6281"/>
                  </a:cubicBezTo>
                  <a:lnTo>
                    <a:pt x="722" y="6281"/>
                  </a:lnTo>
                  <a:cubicBezTo>
                    <a:pt x="884" y="6289"/>
                    <a:pt x="1046" y="6293"/>
                    <a:pt x="1208" y="6293"/>
                  </a:cubicBezTo>
                  <a:cubicBezTo>
                    <a:pt x="1383" y="6293"/>
                    <a:pt x="1558" y="6288"/>
                    <a:pt x="1733" y="6279"/>
                  </a:cubicBezTo>
                  <a:cubicBezTo>
                    <a:pt x="1765" y="6320"/>
                    <a:pt x="1797" y="6360"/>
                    <a:pt x="1829" y="6401"/>
                  </a:cubicBezTo>
                  <a:cubicBezTo>
                    <a:pt x="1846" y="6423"/>
                    <a:pt x="1868" y="6438"/>
                    <a:pt x="1895" y="6438"/>
                  </a:cubicBezTo>
                  <a:cubicBezTo>
                    <a:pt x="1900" y="6438"/>
                    <a:pt x="1905" y="6437"/>
                    <a:pt x="1910" y="6436"/>
                  </a:cubicBezTo>
                  <a:cubicBezTo>
                    <a:pt x="1943" y="6430"/>
                    <a:pt x="1964" y="6407"/>
                    <a:pt x="1974" y="6376"/>
                  </a:cubicBezTo>
                  <a:cubicBezTo>
                    <a:pt x="1984" y="6338"/>
                    <a:pt x="1996" y="6300"/>
                    <a:pt x="2007" y="6263"/>
                  </a:cubicBezTo>
                  <a:cubicBezTo>
                    <a:pt x="2794" y="6202"/>
                    <a:pt x="3573" y="6053"/>
                    <a:pt x="4327" y="5817"/>
                  </a:cubicBezTo>
                  <a:cubicBezTo>
                    <a:pt x="4404" y="5793"/>
                    <a:pt x="4395" y="5682"/>
                    <a:pt x="4320" y="5663"/>
                  </a:cubicBezTo>
                  <a:cubicBezTo>
                    <a:pt x="3766" y="5521"/>
                    <a:pt x="3225" y="5337"/>
                    <a:pt x="2701" y="5112"/>
                  </a:cubicBezTo>
                  <a:cubicBezTo>
                    <a:pt x="2713" y="5103"/>
                    <a:pt x="2725" y="5095"/>
                    <a:pt x="2737" y="5087"/>
                  </a:cubicBezTo>
                  <a:cubicBezTo>
                    <a:pt x="2772" y="5064"/>
                    <a:pt x="2787" y="5013"/>
                    <a:pt x="2761" y="4977"/>
                  </a:cubicBezTo>
                  <a:cubicBezTo>
                    <a:pt x="2745" y="4954"/>
                    <a:pt x="2719" y="4940"/>
                    <a:pt x="2692" y="4940"/>
                  </a:cubicBezTo>
                  <a:cubicBezTo>
                    <a:pt x="2679" y="4940"/>
                    <a:pt x="2665" y="4944"/>
                    <a:pt x="2652" y="4952"/>
                  </a:cubicBezTo>
                  <a:cubicBezTo>
                    <a:pt x="2611" y="4979"/>
                    <a:pt x="2570" y="5006"/>
                    <a:pt x="2529" y="5035"/>
                  </a:cubicBezTo>
                  <a:cubicBezTo>
                    <a:pt x="2523" y="5031"/>
                    <a:pt x="2516" y="5028"/>
                    <a:pt x="2510" y="5026"/>
                  </a:cubicBezTo>
                  <a:cubicBezTo>
                    <a:pt x="2514" y="4988"/>
                    <a:pt x="2517" y="4951"/>
                    <a:pt x="2521" y="4914"/>
                  </a:cubicBezTo>
                  <a:cubicBezTo>
                    <a:pt x="2524" y="4892"/>
                    <a:pt x="2523" y="4873"/>
                    <a:pt x="2511" y="4854"/>
                  </a:cubicBezTo>
                  <a:cubicBezTo>
                    <a:pt x="2501" y="4837"/>
                    <a:pt x="2480" y="4821"/>
                    <a:pt x="2461" y="4819"/>
                  </a:cubicBezTo>
                  <a:cubicBezTo>
                    <a:pt x="2456" y="4818"/>
                    <a:pt x="2452" y="4818"/>
                    <a:pt x="2447" y="4818"/>
                  </a:cubicBezTo>
                  <a:cubicBezTo>
                    <a:pt x="2411" y="4818"/>
                    <a:pt x="2369" y="4839"/>
                    <a:pt x="2366" y="4879"/>
                  </a:cubicBezTo>
                  <a:cubicBezTo>
                    <a:pt x="2363" y="4905"/>
                    <a:pt x="2359" y="4931"/>
                    <a:pt x="2357" y="4956"/>
                  </a:cubicBezTo>
                  <a:cubicBezTo>
                    <a:pt x="1939" y="4760"/>
                    <a:pt x="1532" y="4539"/>
                    <a:pt x="1140" y="4291"/>
                  </a:cubicBezTo>
                  <a:lnTo>
                    <a:pt x="1140" y="4291"/>
                  </a:lnTo>
                  <a:cubicBezTo>
                    <a:pt x="1486" y="4337"/>
                    <a:pt x="1831" y="4382"/>
                    <a:pt x="2177" y="4428"/>
                  </a:cubicBezTo>
                  <a:cubicBezTo>
                    <a:pt x="2196" y="4469"/>
                    <a:pt x="2218" y="4511"/>
                    <a:pt x="2244" y="4549"/>
                  </a:cubicBezTo>
                  <a:cubicBezTo>
                    <a:pt x="2259" y="4573"/>
                    <a:pt x="2286" y="4586"/>
                    <a:pt x="2313" y="4586"/>
                  </a:cubicBezTo>
                  <a:cubicBezTo>
                    <a:pt x="2341" y="4586"/>
                    <a:pt x="2368" y="4573"/>
                    <a:pt x="2381" y="4544"/>
                  </a:cubicBezTo>
                  <a:cubicBezTo>
                    <a:pt x="2394" y="4516"/>
                    <a:pt x="2407" y="4487"/>
                    <a:pt x="2420" y="4460"/>
                  </a:cubicBezTo>
                  <a:cubicBezTo>
                    <a:pt x="3095" y="4549"/>
                    <a:pt x="3771" y="4638"/>
                    <a:pt x="4447" y="4728"/>
                  </a:cubicBezTo>
                  <a:cubicBezTo>
                    <a:pt x="4450" y="4728"/>
                    <a:pt x="4453" y="4728"/>
                    <a:pt x="4456" y="4728"/>
                  </a:cubicBezTo>
                  <a:cubicBezTo>
                    <a:pt x="4533" y="4728"/>
                    <a:pt x="4587" y="4614"/>
                    <a:pt x="4501" y="4579"/>
                  </a:cubicBezTo>
                  <a:cubicBezTo>
                    <a:pt x="3787" y="4290"/>
                    <a:pt x="3086" y="3968"/>
                    <a:pt x="2401" y="3618"/>
                  </a:cubicBezTo>
                  <a:cubicBezTo>
                    <a:pt x="2409" y="3615"/>
                    <a:pt x="2417" y="3614"/>
                    <a:pt x="2425" y="3611"/>
                  </a:cubicBezTo>
                  <a:cubicBezTo>
                    <a:pt x="2465" y="3600"/>
                    <a:pt x="2492" y="3550"/>
                    <a:pt x="2476" y="3511"/>
                  </a:cubicBezTo>
                  <a:cubicBezTo>
                    <a:pt x="2464" y="3477"/>
                    <a:pt x="2434" y="3456"/>
                    <a:pt x="2400" y="3456"/>
                  </a:cubicBezTo>
                  <a:cubicBezTo>
                    <a:pt x="2392" y="3456"/>
                    <a:pt x="2384" y="3457"/>
                    <a:pt x="2376" y="3460"/>
                  </a:cubicBezTo>
                  <a:cubicBezTo>
                    <a:pt x="2312" y="3478"/>
                    <a:pt x="2249" y="3492"/>
                    <a:pt x="2186" y="3505"/>
                  </a:cubicBezTo>
                  <a:cubicBezTo>
                    <a:pt x="2141" y="3482"/>
                    <a:pt x="2096" y="3457"/>
                    <a:pt x="2050" y="3434"/>
                  </a:cubicBezTo>
                  <a:cubicBezTo>
                    <a:pt x="2068" y="3394"/>
                    <a:pt x="2085" y="3354"/>
                    <a:pt x="2102" y="3316"/>
                  </a:cubicBezTo>
                  <a:cubicBezTo>
                    <a:pt x="2119" y="3277"/>
                    <a:pt x="2110" y="3227"/>
                    <a:pt x="2069" y="3208"/>
                  </a:cubicBezTo>
                  <a:cubicBezTo>
                    <a:pt x="2057" y="3202"/>
                    <a:pt x="2044" y="3199"/>
                    <a:pt x="2031" y="3199"/>
                  </a:cubicBezTo>
                  <a:cubicBezTo>
                    <a:pt x="2002" y="3199"/>
                    <a:pt x="1973" y="3213"/>
                    <a:pt x="1961" y="3240"/>
                  </a:cubicBezTo>
                  <a:cubicBezTo>
                    <a:pt x="1943" y="3280"/>
                    <a:pt x="1927" y="3318"/>
                    <a:pt x="1910" y="3358"/>
                  </a:cubicBezTo>
                  <a:cubicBezTo>
                    <a:pt x="1655" y="3221"/>
                    <a:pt x="1404" y="3081"/>
                    <a:pt x="1155" y="2934"/>
                  </a:cubicBezTo>
                  <a:cubicBezTo>
                    <a:pt x="1694" y="2717"/>
                    <a:pt x="2244" y="2528"/>
                    <a:pt x="2803" y="2365"/>
                  </a:cubicBezTo>
                  <a:cubicBezTo>
                    <a:pt x="2821" y="2386"/>
                    <a:pt x="2839" y="2406"/>
                    <a:pt x="2857" y="2427"/>
                  </a:cubicBezTo>
                  <a:cubicBezTo>
                    <a:pt x="2870" y="2442"/>
                    <a:pt x="2888" y="2448"/>
                    <a:pt x="2907" y="2448"/>
                  </a:cubicBezTo>
                  <a:cubicBezTo>
                    <a:pt x="2944" y="2448"/>
                    <a:pt x="2983" y="2423"/>
                    <a:pt x="2988" y="2386"/>
                  </a:cubicBezTo>
                  <a:cubicBezTo>
                    <a:pt x="2991" y="2360"/>
                    <a:pt x="2994" y="2336"/>
                    <a:pt x="2998" y="2310"/>
                  </a:cubicBezTo>
                  <a:cubicBezTo>
                    <a:pt x="3766" y="2097"/>
                    <a:pt x="4548" y="1934"/>
                    <a:pt x="5340" y="1830"/>
                  </a:cubicBezTo>
                  <a:cubicBezTo>
                    <a:pt x="5410" y="1821"/>
                    <a:pt x="5451" y="1714"/>
                    <a:pt x="5373" y="1679"/>
                  </a:cubicBezTo>
                  <a:lnTo>
                    <a:pt x="5373" y="1678"/>
                  </a:lnTo>
                  <a:cubicBezTo>
                    <a:pt x="5108" y="1563"/>
                    <a:pt x="4845" y="1447"/>
                    <a:pt x="4580" y="1330"/>
                  </a:cubicBezTo>
                  <a:cubicBezTo>
                    <a:pt x="4614" y="1288"/>
                    <a:pt x="4646" y="1245"/>
                    <a:pt x="4679" y="1204"/>
                  </a:cubicBezTo>
                  <a:cubicBezTo>
                    <a:pt x="4705" y="1171"/>
                    <a:pt x="4710" y="1121"/>
                    <a:pt x="4675" y="1091"/>
                  </a:cubicBezTo>
                  <a:cubicBezTo>
                    <a:pt x="4660" y="1078"/>
                    <a:pt x="4638" y="1070"/>
                    <a:pt x="4617" y="1070"/>
                  </a:cubicBezTo>
                  <a:cubicBezTo>
                    <a:pt x="4596" y="1070"/>
                    <a:pt x="4576" y="1078"/>
                    <a:pt x="4562" y="1095"/>
                  </a:cubicBezTo>
                  <a:cubicBezTo>
                    <a:pt x="4519" y="1151"/>
                    <a:pt x="4475" y="1208"/>
                    <a:pt x="4430" y="1265"/>
                  </a:cubicBezTo>
                  <a:cubicBezTo>
                    <a:pt x="4399" y="1250"/>
                    <a:pt x="4368" y="1238"/>
                    <a:pt x="4338" y="1223"/>
                  </a:cubicBezTo>
                  <a:cubicBezTo>
                    <a:pt x="4316" y="1175"/>
                    <a:pt x="4294" y="1126"/>
                    <a:pt x="4271" y="1078"/>
                  </a:cubicBezTo>
                  <a:cubicBezTo>
                    <a:pt x="4257" y="1047"/>
                    <a:pt x="4228" y="1021"/>
                    <a:pt x="4194" y="1021"/>
                  </a:cubicBezTo>
                  <a:cubicBezTo>
                    <a:pt x="4187" y="1021"/>
                    <a:pt x="4179" y="1023"/>
                    <a:pt x="4171" y="1026"/>
                  </a:cubicBezTo>
                  <a:cubicBezTo>
                    <a:pt x="4135" y="1040"/>
                    <a:pt x="4101" y="1086"/>
                    <a:pt x="4119" y="1127"/>
                  </a:cubicBezTo>
                  <a:cubicBezTo>
                    <a:pt x="3734" y="957"/>
                    <a:pt x="3347" y="788"/>
                    <a:pt x="2961" y="618"/>
                  </a:cubicBezTo>
                  <a:cubicBezTo>
                    <a:pt x="2970" y="616"/>
                    <a:pt x="2977" y="613"/>
                    <a:pt x="2985" y="612"/>
                  </a:cubicBezTo>
                  <a:cubicBezTo>
                    <a:pt x="3025" y="600"/>
                    <a:pt x="3050" y="550"/>
                    <a:pt x="3036" y="510"/>
                  </a:cubicBezTo>
                  <a:cubicBezTo>
                    <a:pt x="3024" y="477"/>
                    <a:pt x="2994" y="456"/>
                    <a:pt x="2959" y="456"/>
                  </a:cubicBezTo>
                  <a:cubicBezTo>
                    <a:pt x="2952" y="456"/>
                    <a:pt x="2944" y="457"/>
                    <a:pt x="2936" y="459"/>
                  </a:cubicBezTo>
                  <a:cubicBezTo>
                    <a:pt x="2867" y="478"/>
                    <a:pt x="2797" y="496"/>
                    <a:pt x="2728" y="516"/>
                  </a:cubicBezTo>
                  <a:cubicBezTo>
                    <a:pt x="2688" y="498"/>
                    <a:pt x="2650" y="481"/>
                    <a:pt x="2610" y="463"/>
                  </a:cubicBezTo>
                  <a:cubicBezTo>
                    <a:pt x="2611" y="423"/>
                    <a:pt x="2612" y="382"/>
                    <a:pt x="2614" y="342"/>
                  </a:cubicBezTo>
                  <a:cubicBezTo>
                    <a:pt x="2615" y="302"/>
                    <a:pt x="2574" y="266"/>
                    <a:pt x="2535" y="266"/>
                  </a:cubicBezTo>
                  <a:cubicBezTo>
                    <a:pt x="2533" y="266"/>
                    <a:pt x="2531" y="266"/>
                    <a:pt x="2529" y="266"/>
                  </a:cubicBezTo>
                  <a:cubicBezTo>
                    <a:pt x="2484" y="270"/>
                    <a:pt x="2456" y="305"/>
                    <a:pt x="2454" y="350"/>
                  </a:cubicBezTo>
                  <a:lnTo>
                    <a:pt x="2453" y="394"/>
                  </a:lnTo>
                  <a:cubicBezTo>
                    <a:pt x="2160" y="265"/>
                    <a:pt x="1867" y="137"/>
                    <a:pt x="1576" y="8"/>
                  </a:cubicBezTo>
                  <a:cubicBezTo>
                    <a:pt x="1564" y="3"/>
                    <a:pt x="1553" y="1"/>
                    <a:pt x="1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24" name="Google Shape;324;p29"/>
          <p:cNvGrpSpPr/>
          <p:nvPr/>
        </p:nvGrpSpPr>
        <p:grpSpPr>
          <a:xfrm flipH="1" rot="1053666">
            <a:off x="4253807" y="2749936"/>
            <a:ext cx="3109522" cy="2249836"/>
            <a:chOff x="2360500" y="1968150"/>
            <a:chExt cx="515700" cy="373125"/>
          </a:xfrm>
        </p:grpSpPr>
        <p:sp>
          <p:nvSpPr>
            <p:cNvPr id="325" name="Google Shape;325;p29"/>
            <p:cNvSpPr/>
            <p:nvPr/>
          </p:nvSpPr>
          <p:spPr>
            <a:xfrm>
              <a:off x="2783825" y="2142175"/>
              <a:ext cx="43600" cy="45375"/>
            </a:xfrm>
            <a:custGeom>
              <a:rect b="b" l="l" r="r" t="t"/>
              <a:pathLst>
                <a:path extrusionOk="0" h="1815" w="1744">
                  <a:moveTo>
                    <a:pt x="562" y="0"/>
                  </a:moveTo>
                  <a:cubicBezTo>
                    <a:pt x="540" y="0"/>
                    <a:pt x="517" y="3"/>
                    <a:pt x="497" y="10"/>
                  </a:cubicBezTo>
                  <a:cubicBezTo>
                    <a:pt x="378" y="51"/>
                    <a:pt x="288" y="184"/>
                    <a:pt x="332" y="313"/>
                  </a:cubicBezTo>
                  <a:cubicBezTo>
                    <a:pt x="393" y="492"/>
                    <a:pt x="454" y="669"/>
                    <a:pt x="515" y="848"/>
                  </a:cubicBezTo>
                  <a:lnTo>
                    <a:pt x="184" y="944"/>
                  </a:lnTo>
                  <a:cubicBezTo>
                    <a:pt x="67" y="979"/>
                    <a:pt x="0" y="1101"/>
                    <a:pt x="34" y="1218"/>
                  </a:cubicBezTo>
                  <a:lnTo>
                    <a:pt x="162" y="1656"/>
                  </a:lnTo>
                  <a:cubicBezTo>
                    <a:pt x="190" y="1752"/>
                    <a:pt x="278" y="1814"/>
                    <a:pt x="373" y="1814"/>
                  </a:cubicBezTo>
                  <a:cubicBezTo>
                    <a:pt x="393" y="1814"/>
                    <a:pt x="414" y="1812"/>
                    <a:pt x="434" y="1806"/>
                  </a:cubicBezTo>
                  <a:lnTo>
                    <a:pt x="1560" y="1477"/>
                  </a:lnTo>
                  <a:cubicBezTo>
                    <a:pt x="1676" y="1444"/>
                    <a:pt x="1743" y="1322"/>
                    <a:pt x="1709" y="1205"/>
                  </a:cubicBezTo>
                  <a:lnTo>
                    <a:pt x="1581" y="765"/>
                  </a:lnTo>
                  <a:cubicBezTo>
                    <a:pt x="1553" y="670"/>
                    <a:pt x="1465" y="607"/>
                    <a:pt x="1370" y="607"/>
                  </a:cubicBezTo>
                  <a:cubicBezTo>
                    <a:pt x="1349" y="607"/>
                    <a:pt x="1329" y="610"/>
                    <a:pt x="1308" y="616"/>
                  </a:cubicBezTo>
                  <a:lnTo>
                    <a:pt x="983" y="711"/>
                  </a:lnTo>
                  <a:cubicBezTo>
                    <a:pt x="922" y="533"/>
                    <a:pt x="861" y="354"/>
                    <a:pt x="800" y="176"/>
                  </a:cubicBezTo>
                  <a:cubicBezTo>
                    <a:pt x="780" y="115"/>
                    <a:pt x="741" y="61"/>
                    <a:pt x="684" y="31"/>
                  </a:cubicBezTo>
                  <a:cubicBezTo>
                    <a:pt x="649" y="11"/>
                    <a:pt x="605" y="0"/>
                    <a:pt x="56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9"/>
            <p:cNvSpPr/>
            <p:nvPr/>
          </p:nvSpPr>
          <p:spPr>
            <a:xfrm>
              <a:off x="2735800" y="2157275"/>
              <a:ext cx="43650" cy="45375"/>
            </a:xfrm>
            <a:custGeom>
              <a:rect b="b" l="l" r="r" t="t"/>
              <a:pathLst>
                <a:path extrusionOk="0" h="1815" w="1746">
                  <a:moveTo>
                    <a:pt x="564" y="0"/>
                  </a:moveTo>
                  <a:cubicBezTo>
                    <a:pt x="541" y="0"/>
                    <a:pt x="519" y="3"/>
                    <a:pt x="499" y="10"/>
                  </a:cubicBezTo>
                  <a:cubicBezTo>
                    <a:pt x="378" y="51"/>
                    <a:pt x="290" y="183"/>
                    <a:pt x="333" y="313"/>
                  </a:cubicBezTo>
                  <a:cubicBezTo>
                    <a:pt x="395" y="490"/>
                    <a:pt x="456" y="669"/>
                    <a:pt x="516" y="847"/>
                  </a:cubicBezTo>
                  <a:lnTo>
                    <a:pt x="184" y="944"/>
                  </a:lnTo>
                  <a:cubicBezTo>
                    <a:pt x="69" y="978"/>
                    <a:pt x="1" y="1100"/>
                    <a:pt x="35" y="1217"/>
                  </a:cubicBezTo>
                  <a:lnTo>
                    <a:pt x="164" y="1655"/>
                  </a:lnTo>
                  <a:cubicBezTo>
                    <a:pt x="191" y="1752"/>
                    <a:pt x="280" y="1814"/>
                    <a:pt x="375" y="1814"/>
                  </a:cubicBezTo>
                  <a:cubicBezTo>
                    <a:pt x="395" y="1814"/>
                    <a:pt x="416" y="1811"/>
                    <a:pt x="436" y="1806"/>
                  </a:cubicBezTo>
                  <a:lnTo>
                    <a:pt x="1561" y="1477"/>
                  </a:lnTo>
                  <a:cubicBezTo>
                    <a:pt x="1677" y="1443"/>
                    <a:pt x="1745" y="1321"/>
                    <a:pt x="1710" y="1204"/>
                  </a:cubicBezTo>
                  <a:lnTo>
                    <a:pt x="1582" y="765"/>
                  </a:lnTo>
                  <a:cubicBezTo>
                    <a:pt x="1555" y="669"/>
                    <a:pt x="1467" y="607"/>
                    <a:pt x="1372" y="607"/>
                  </a:cubicBezTo>
                  <a:cubicBezTo>
                    <a:pt x="1352" y="607"/>
                    <a:pt x="1331" y="610"/>
                    <a:pt x="1310" y="616"/>
                  </a:cubicBezTo>
                  <a:lnTo>
                    <a:pt x="985" y="711"/>
                  </a:lnTo>
                  <a:cubicBezTo>
                    <a:pt x="924" y="533"/>
                    <a:pt x="863" y="354"/>
                    <a:pt x="802" y="176"/>
                  </a:cubicBezTo>
                  <a:cubicBezTo>
                    <a:pt x="782" y="115"/>
                    <a:pt x="743" y="61"/>
                    <a:pt x="685" y="30"/>
                  </a:cubicBezTo>
                  <a:cubicBezTo>
                    <a:pt x="651" y="11"/>
                    <a:pt x="607" y="0"/>
                    <a:pt x="56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9"/>
            <p:cNvSpPr/>
            <p:nvPr/>
          </p:nvSpPr>
          <p:spPr>
            <a:xfrm>
              <a:off x="2680900" y="2175725"/>
              <a:ext cx="43600" cy="45375"/>
            </a:xfrm>
            <a:custGeom>
              <a:rect b="b" l="l" r="r" t="t"/>
              <a:pathLst>
                <a:path extrusionOk="0" h="1815" w="1744">
                  <a:moveTo>
                    <a:pt x="564" y="0"/>
                  </a:moveTo>
                  <a:cubicBezTo>
                    <a:pt x="541" y="0"/>
                    <a:pt x="519" y="3"/>
                    <a:pt x="499" y="10"/>
                  </a:cubicBezTo>
                  <a:cubicBezTo>
                    <a:pt x="378" y="52"/>
                    <a:pt x="288" y="183"/>
                    <a:pt x="333" y="312"/>
                  </a:cubicBezTo>
                  <a:cubicBezTo>
                    <a:pt x="393" y="491"/>
                    <a:pt x="454" y="669"/>
                    <a:pt x="515" y="848"/>
                  </a:cubicBezTo>
                  <a:lnTo>
                    <a:pt x="184" y="944"/>
                  </a:lnTo>
                  <a:cubicBezTo>
                    <a:pt x="67" y="978"/>
                    <a:pt x="0" y="1101"/>
                    <a:pt x="34" y="1218"/>
                  </a:cubicBezTo>
                  <a:lnTo>
                    <a:pt x="162" y="1656"/>
                  </a:lnTo>
                  <a:cubicBezTo>
                    <a:pt x="190" y="1752"/>
                    <a:pt x="279" y="1815"/>
                    <a:pt x="374" y="1815"/>
                  </a:cubicBezTo>
                  <a:cubicBezTo>
                    <a:pt x="395" y="1815"/>
                    <a:pt x="415" y="1812"/>
                    <a:pt x="436" y="1806"/>
                  </a:cubicBezTo>
                  <a:lnTo>
                    <a:pt x="1560" y="1477"/>
                  </a:lnTo>
                  <a:cubicBezTo>
                    <a:pt x="1677" y="1444"/>
                    <a:pt x="1743" y="1321"/>
                    <a:pt x="1710" y="1204"/>
                  </a:cubicBezTo>
                  <a:lnTo>
                    <a:pt x="1709" y="1204"/>
                  </a:lnTo>
                  <a:lnTo>
                    <a:pt x="1581" y="766"/>
                  </a:lnTo>
                  <a:cubicBezTo>
                    <a:pt x="1553" y="669"/>
                    <a:pt x="1465" y="607"/>
                    <a:pt x="1369" y="607"/>
                  </a:cubicBezTo>
                  <a:cubicBezTo>
                    <a:pt x="1349" y="607"/>
                    <a:pt x="1328" y="610"/>
                    <a:pt x="1308" y="615"/>
                  </a:cubicBezTo>
                  <a:lnTo>
                    <a:pt x="984" y="711"/>
                  </a:lnTo>
                  <a:cubicBezTo>
                    <a:pt x="923" y="532"/>
                    <a:pt x="862" y="355"/>
                    <a:pt x="800" y="176"/>
                  </a:cubicBezTo>
                  <a:cubicBezTo>
                    <a:pt x="780" y="114"/>
                    <a:pt x="741" y="62"/>
                    <a:pt x="684" y="30"/>
                  </a:cubicBezTo>
                  <a:cubicBezTo>
                    <a:pt x="649" y="11"/>
                    <a:pt x="606" y="0"/>
                    <a:pt x="56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9"/>
            <p:cNvSpPr/>
            <p:nvPr/>
          </p:nvSpPr>
          <p:spPr>
            <a:xfrm>
              <a:off x="2686700" y="1980625"/>
              <a:ext cx="43200" cy="45100"/>
            </a:xfrm>
            <a:custGeom>
              <a:rect b="b" l="l" r="r" t="t"/>
              <a:pathLst>
                <a:path extrusionOk="0" h="1804" w="1728">
                  <a:moveTo>
                    <a:pt x="1144" y="0"/>
                  </a:moveTo>
                  <a:cubicBezTo>
                    <a:pt x="1094" y="0"/>
                    <a:pt x="1043" y="17"/>
                    <a:pt x="1001" y="52"/>
                  </a:cubicBezTo>
                  <a:lnTo>
                    <a:pt x="105" y="806"/>
                  </a:lnTo>
                  <a:cubicBezTo>
                    <a:pt x="12" y="884"/>
                    <a:pt x="1" y="1023"/>
                    <a:pt x="78" y="1116"/>
                  </a:cubicBezTo>
                  <a:lnTo>
                    <a:pt x="372" y="1465"/>
                  </a:lnTo>
                  <a:cubicBezTo>
                    <a:pt x="415" y="1517"/>
                    <a:pt x="478" y="1544"/>
                    <a:pt x="540" y="1544"/>
                  </a:cubicBezTo>
                  <a:cubicBezTo>
                    <a:pt x="591" y="1544"/>
                    <a:pt x="641" y="1527"/>
                    <a:pt x="683" y="1492"/>
                  </a:cubicBezTo>
                  <a:lnTo>
                    <a:pt x="947" y="1270"/>
                  </a:lnTo>
                  <a:cubicBezTo>
                    <a:pt x="1062" y="1420"/>
                    <a:pt x="1176" y="1569"/>
                    <a:pt x="1290" y="1718"/>
                  </a:cubicBezTo>
                  <a:cubicBezTo>
                    <a:pt x="1335" y="1777"/>
                    <a:pt x="1403" y="1804"/>
                    <a:pt x="1471" y="1804"/>
                  </a:cubicBezTo>
                  <a:cubicBezTo>
                    <a:pt x="1529" y="1804"/>
                    <a:pt x="1588" y="1784"/>
                    <a:pt x="1635" y="1749"/>
                  </a:cubicBezTo>
                  <a:cubicBezTo>
                    <a:pt x="1683" y="1712"/>
                    <a:pt x="1716" y="1642"/>
                    <a:pt x="1721" y="1582"/>
                  </a:cubicBezTo>
                  <a:cubicBezTo>
                    <a:pt x="1727" y="1518"/>
                    <a:pt x="1704" y="1456"/>
                    <a:pt x="1664" y="1405"/>
                  </a:cubicBezTo>
                  <a:cubicBezTo>
                    <a:pt x="1550" y="1256"/>
                    <a:pt x="1436" y="1105"/>
                    <a:pt x="1321" y="956"/>
                  </a:cubicBezTo>
                  <a:lnTo>
                    <a:pt x="1579" y="738"/>
                  </a:lnTo>
                  <a:cubicBezTo>
                    <a:pt x="1673" y="660"/>
                    <a:pt x="1685" y="521"/>
                    <a:pt x="1606" y="428"/>
                  </a:cubicBezTo>
                  <a:lnTo>
                    <a:pt x="1312" y="79"/>
                  </a:lnTo>
                  <a:cubicBezTo>
                    <a:pt x="1269" y="27"/>
                    <a:pt x="1206" y="0"/>
                    <a:pt x="114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9"/>
            <p:cNvSpPr/>
            <p:nvPr/>
          </p:nvSpPr>
          <p:spPr>
            <a:xfrm>
              <a:off x="2647525" y="2012175"/>
              <a:ext cx="43175" cy="45125"/>
            </a:xfrm>
            <a:custGeom>
              <a:rect b="b" l="l" r="r" t="t"/>
              <a:pathLst>
                <a:path extrusionOk="0" h="1805" w="1727">
                  <a:moveTo>
                    <a:pt x="1144" y="1"/>
                  </a:moveTo>
                  <a:cubicBezTo>
                    <a:pt x="1094" y="1"/>
                    <a:pt x="1044" y="18"/>
                    <a:pt x="1003" y="53"/>
                  </a:cubicBezTo>
                  <a:lnTo>
                    <a:pt x="106" y="807"/>
                  </a:lnTo>
                  <a:cubicBezTo>
                    <a:pt x="12" y="885"/>
                    <a:pt x="1" y="1024"/>
                    <a:pt x="79" y="1116"/>
                  </a:cubicBezTo>
                  <a:lnTo>
                    <a:pt x="373" y="1466"/>
                  </a:lnTo>
                  <a:cubicBezTo>
                    <a:pt x="417" y="1518"/>
                    <a:pt x="479" y="1544"/>
                    <a:pt x="541" y="1544"/>
                  </a:cubicBezTo>
                  <a:cubicBezTo>
                    <a:pt x="591" y="1544"/>
                    <a:pt x="642" y="1527"/>
                    <a:pt x="683" y="1493"/>
                  </a:cubicBezTo>
                  <a:lnTo>
                    <a:pt x="947" y="1270"/>
                  </a:lnTo>
                  <a:cubicBezTo>
                    <a:pt x="1062" y="1421"/>
                    <a:pt x="1177" y="1570"/>
                    <a:pt x="1292" y="1720"/>
                  </a:cubicBezTo>
                  <a:cubicBezTo>
                    <a:pt x="1336" y="1778"/>
                    <a:pt x="1403" y="1805"/>
                    <a:pt x="1471" y="1805"/>
                  </a:cubicBezTo>
                  <a:cubicBezTo>
                    <a:pt x="1530" y="1805"/>
                    <a:pt x="1589" y="1785"/>
                    <a:pt x="1636" y="1750"/>
                  </a:cubicBezTo>
                  <a:cubicBezTo>
                    <a:pt x="1683" y="1712"/>
                    <a:pt x="1717" y="1643"/>
                    <a:pt x="1722" y="1584"/>
                  </a:cubicBezTo>
                  <a:cubicBezTo>
                    <a:pt x="1727" y="1518"/>
                    <a:pt x="1704" y="1457"/>
                    <a:pt x="1665" y="1405"/>
                  </a:cubicBezTo>
                  <a:cubicBezTo>
                    <a:pt x="1550" y="1256"/>
                    <a:pt x="1435" y="1106"/>
                    <a:pt x="1321" y="957"/>
                  </a:cubicBezTo>
                  <a:lnTo>
                    <a:pt x="1581" y="739"/>
                  </a:lnTo>
                  <a:cubicBezTo>
                    <a:pt x="1673" y="660"/>
                    <a:pt x="1685" y="522"/>
                    <a:pt x="1606" y="429"/>
                  </a:cubicBezTo>
                  <a:lnTo>
                    <a:pt x="1312" y="80"/>
                  </a:lnTo>
                  <a:cubicBezTo>
                    <a:pt x="1269" y="28"/>
                    <a:pt x="1206" y="1"/>
                    <a:pt x="114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9"/>
            <p:cNvSpPr/>
            <p:nvPr/>
          </p:nvSpPr>
          <p:spPr>
            <a:xfrm>
              <a:off x="2601700" y="2047675"/>
              <a:ext cx="43175" cy="45100"/>
            </a:xfrm>
            <a:custGeom>
              <a:rect b="b" l="l" r="r" t="t"/>
              <a:pathLst>
                <a:path extrusionOk="0" h="1804" w="1727">
                  <a:moveTo>
                    <a:pt x="1145" y="0"/>
                  </a:moveTo>
                  <a:cubicBezTo>
                    <a:pt x="1095" y="0"/>
                    <a:pt x="1044" y="17"/>
                    <a:pt x="1002" y="52"/>
                  </a:cubicBezTo>
                  <a:lnTo>
                    <a:pt x="106" y="806"/>
                  </a:lnTo>
                  <a:cubicBezTo>
                    <a:pt x="13" y="884"/>
                    <a:pt x="1" y="1023"/>
                    <a:pt x="79" y="1116"/>
                  </a:cubicBezTo>
                  <a:lnTo>
                    <a:pt x="373" y="1466"/>
                  </a:lnTo>
                  <a:cubicBezTo>
                    <a:pt x="416" y="1518"/>
                    <a:pt x="478" y="1544"/>
                    <a:pt x="541" y="1544"/>
                  </a:cubicBezTo>
                  <a:cubicBezTo>
                    <a:pt x="591" y="1544"/>
                    <a:pt x="642" y="1527"/>
                    <a:pt x="684" y="1492"/>
                  </a:cubicBezTo>
                  <a:lnTo>
                    <a:pt x="947" y="1270"/>
                  </a:lnTo>
                  <a:cubicBezTo>
                    <a:pt x="1063" y="1420"/>
                    <a:pt x="1177" y="1569"/>
                    <a:pt x="1291" y="1719"/>
                  </a:cubicBezTo>
                  <a:cubicBezTo>
                    <a:pt x="1336" y="1778"/>
                    <a:pt x="1403" y="1804"/>
                    <a:pt x="1471" y="1804"/>
                  </a:cubicBezTo>
                  <a:cubicBezTo>
                    <a:pt x="1530" y="1804"/>
                    <a:pt x="1589" y="1785"/>
                    <a:pt x="1636" y="1749"/>
                  </a:cubicBezTo>
                  <a:cubicBezTo>
                    <a:pt x="1683" y="1712"/>
                    <a:pt x="1717" y="1642"/>
                    <a:pt x="1722" y="1583"/>
                  </a:cubicBezTo>
                  <a:cubicBezTo>
                    <a:pt x="1727" y="1518"/>
                    <a:pt x="1704" y="1456"/>
                    <a:pt x="1665" y="1405"/>
                  </a:cubicBezTo>
                  <a:cubicBezTo>
                    <a:pt x="1551" y="1256"/>
                    <a:pt x="1435" y="1105"/>
                    <a:pt x="1321" y="956"/>
                  </a:cubicBezTo>
                  <a:lnTo>
                    <a:pt x="1581" y="738"/>
                  </a:lnTo>
                  <a:cubicBezTo>
                    <a:pt x="1673" y="661"/>
                    <a:pt x="1685" y="521"/>
                    <a:pt x="1607" y="428"/>
                  </a:cubicBezTo>
                  <a:lnTo>
                    <a:pt x="1313" y="79"/>
                  </a:lnTo>
                  <a:cubicBezTo>
                    <a:pt x="1270" y="27"/>
                    <a:pt x="1208" y="0"/>
                    <a:pt x="114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9"/>
            <p:cNvSpPr/>
            <p:nvPr/>
          </p:nvSpPr>
          <p:spPr>
            <a:xfrm>
              <a:off x="2380025" y="2109775"/>
              <a:ext cx="275175" cy="231500"/>
            </a:xfrm>
            <a:custGeom>
              <a:rect b="b" l="l" r="r" t="t"/>
              <a:pathLst>
                <a:path extrusionOk="0" h="9260" w="11007">
                  <a:moveTo>
                    <a:pt x="9207" y="1"/>
                  </a:moveTo>
                  <a:lnTo>
                    <a:pt x="0" y="4930"/>
                  </a:lnTo>
                  <a:lnTo>
                    <a:pt x="2318" y="9260"/>
                  </a:lnTo>
                  <a:lnTo>
                    <a:pt x="2441" y="9175"/>
                  </a:lnTo>
                  <a:lnTo>
                    <a:pt x="2603" y="9066"/>
                  </a:lnTo>
                  <a:lnTo>
                    <a:pt x="3846" y="8222"/>
                  </a:lnTo>
                  <a:lnTo>
                    <a:pt x="4008" y="8112"/>
                  </a:lnTo>
                  <a:lnTo>
                    <a:pt x="5253" y="7268"/>
                  </a:lnTo>
                  <a:lnTo>
                    <a:pt x="5413" y="7157"/>
                  </a:lnTo>
                  <a:lnTo>
                    <a:pt x="6658" y="6315"/>
                  </a:lnTo>
                  <a:lnTo>
                    <a:pt x="6820" y="6205"/>
                  </a:lnTo>
                  <a:lnTo>
                    <a:pt x="8063" y="5360"/>
                  </a:lnTo>
                  <a:lnTo>
                    <a:pt x="8225" y="5251"/>
                  </a:lnTo>
                  <a:lnTo>
                    <a:pt x="9469" y="4407"/>
                  </a:lnTo>
                  <a:lnTo>
                    <a:pt x="9631" y="4297"/>
                  </a:lnTo>
                  <a:lnTo>
                    <a:pt x="11006" y="3363"/>
                  </a:lnTo>
                  <a:lnTo>
                    <a:pt x="9207"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9"/>
            <p:cNvSpPr/>
            <p:nvPr/>
          </p:nvSpPr>
          <p:spPr>
            <a:xfrm>
              <a:off x="2567950" y="2130075"/>
              <a:ext cx="52850" cy="89875"/>
            </a:xfrm>
            <a:custGeom>
              <a:rect b="b" l="l" r="r" t="t"/>
              <a:pathLst>
                <a:path extrusionOk="0" h="3595" w="2114">
                  <a:moveTo>
                    <a:pt x="173" y="1"/>
                  </a:moveTo>
                  <a:lnTo>
                    <a:pt x="0" y="93"/>
                  </a:lnTo>
                  <a:cubicBezTo>
                    <a:pt x="652" y="1261"/>
                    <a:pt x="1302" y="2427"/>
                    <a:pt x="1952" y="3595"/>
                  </a:cubicBezTo>
                  <a:lnTo>
                    <a:pt x="2114" y="3485"/>
                  </a:lnTo>
                  <a:cubicBezTo>
                    <a:pt x="1466" y="2323"/>
                    <a:pt x="820" y="1163"/>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9"/>
            <p:cNvSpPr/>
            <p:nvPr/>
          </p:nvSpPr>
          <p:spPr>
            <a:xfrm>
              <a:off x="2530675" y="2150050"/>
              <a:ext cx="55000" cy="93775"/>
            </a:xfrm>
            <a:custGeom>
              <a:rect b="b" l="l" r="r" t="t"/>
              <a:pathLst>
                <a:path extrusionOk="0" h="3751" w="2200">
                  <a:moveTo>
                    <a:pt x="172" y="1"/>
                  </a:moveTo>
                  <a:lnTo>
                    <a:pt x="0" y="92"/>
                  </a:lnTo>
                  <a:cubicBezTo>
                    <a:pt x="680" y="1312"/>
                    <a:pt x="1359" y="2530"/>
                    <a:pt x="2037" y="3749"/>
                  </a:cubicBezTo>
                  <a:lnTo>
                    <a:pt x="2037" y="3750"/>
                  </a:lnTo>
                  <a:lnTo>
                    <a:pt x="2199" y="3640"/>
                  </a:lnTo>
                  <a:cubicBezTo>
                    <a:pt x="1524" y="2427"/>
                    <a:pt x="848" y="1215"/>
                    <a:pt x="1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9"/>
            <p:cNvSpPr/>
            <p:nvPr/>
          </p:nvSpPr>
          <p:spPr>
            <a:xfrm>
              <a:off x="2493350" y="2170025"/>
              <a:ext cx="57175" cy="97625"/>
            </a:xfrm>
            <a:custGeom>
              <a:rect b="b" l="l" r="r" t="t"/>
              <a:pathLst>
                <a:path extrusionOk="0" h="3905" w="2287">
                  <a:moveTo>
                    <a:pt x="173" y="1"/>
                  </a:moveTo>
                  <a:lnTo>
                    <a:pt x="0" y="93"/>
                  </a:lnTo>
                  <a:cubicBezTo>
                    <a:pt x="710" y="1364"/>
                    <a:pt x="1417" y="2634"/>
                    <a:pt x="2125" y="3905"/>
                  </a:cubicBezTo>
                  <a:lnTo>
                    <a:pt x="2287" y="3795"/>
                  </a:lnTo>
                  <a:cubicBezTo>
                    <a:pt x="1582" y="2531"/>
                    <a:pt x="878" y="1266"/>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9"/>
            <p:cNvSpPr/>
            <p:nvPr/>
          </p:nvSpPr>
          <p:spPr>
            <a:xfrm>
              <a:off x="2456075" y="2189975"/>
              <a:ext cx="59325" cy="101500"/>
            </a:xfrm>
            <a:custGeom>
              <a:rect b="b" l="l" r="r" t="t"/>
              <a:pathLst>
                <a:path extrusionOk="0" h="4060" w="2373">
                  <a:moveTo>
                    <a:pt x="172" y="1"/>
                  </a:moveTo>
                  <a:lnTo>
                    <a:pt x="0" y="93"/>
                  </a:lnTo>
                  <a:cubicBezTo>
                    <a:pt x="737" y="1416"/>
                    <a:pt x="1474" y="2738"/>
                    <a:pt x="2211" y="4060"/>
                  </a:cubicBezTo>
                  <a:lnTo>
                    <a:pt x="2373" y="3949"/>
                  </a:lnTo>
                  <a:cubicBezTo>
                    <a:pt x="1639" y="2634"/>
                    <a:pt x="907" y="1318"/>
                    <a:pt x="172" y="1"/>
                  </a:cubicBezTo>
                  <a:close/>
                </a:path>
              </a:pathLst>
            </a:custGeom>
            <a:solidFill>
              <a:srgbClr val="E2C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9"/>
            <p:cNvSpPr/>
            <p:nvPr/>
          </p:nvSpPr>
          <p:spPr>
            <a:xfrm>
              <a:off x="2418750" y="2209975"/>
              <a:ext cx="61500" cy="105375"/>
            </a:xfrm>
            <a:custGeom>
              <a:rect b="b" l="l" r="r" t="t"/>
              <a:pathLst>
                <a:path extrusionOk="0" h="4215" w="2460">
                  <a:moveTo>
                    <a:pt x="173" y="1"/>
                  </a:moveTo>
                  <a:lnTo>
                    <a:pt x="1" y="92"/>
                  </a:lnTo>
                  <a:cubicBezTo>
                    <a:pt x="766" y="1466"/>
                    <a:pt x="1532" y="2841"/>
                    <a:pt x="2297" y="4214"/>
                  </a:cubicBezTo>
                  <a:lnTo>
                    <a:pt x="2459" y="4104"/>
                  </a:lnTo>
                  <a:cubicBezTo>
                    <a:pt x="1697" y="2737"/>
                    <a:pt x="936" y="1369"/>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9"/>
            <p:cNvSpPr/>
            <p:nvPr/>
          </p:nvSpPr>
          <p:spPr>
            <a:xfrm>
              <a:off x="2381475" y="2229925"/>
              <a:ext cx="63625" cy="109250"/>
            </a:xfrm>
            <a:custGeom>
              <a:rect b="b" l="l" r="r" t="t"/>
              <a:pathLst>
                <a:path extrusionOk="0" h="4370" w="2545">
                  <a:moveTo>
                    <a:pt x="172" y="0"/>
                  </a:moveTo>
                  <a:lnTo>
                    <a:pt x="0" y="93"/>
                  </a:lnTo>
                  <a:cubicBezTo>
                    <a:pt x="795" y="1519"/>
                    <a:pt x="1589" y="2945"/>
                    <a:pt x="2383" y="4369"/>
                  </a:cubicBezTo>
                  <a:lnTo>
                    <a:pt x="2545" y="4260"/>
                  </a:lnTo>
                  <a:cubicBezTo>
                    <a:pt x="1754" y="2841"/>
                    <a:pt x="964" y="1421"/>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9"/>
            <p:cNvSpPr/>
            <p:nvPr/>
          </p:nvSpPr>
          <p:spPr>
            <a:xfrm>
              <a:off x="2610175" y="1968150"/>
              <a:ext cx="266025" cy="225700"/>
            </a:xfrm>
            <a:custGeom>
              <a:rect b="b" l="l" r="r" t="t"/>
              <a:pathLst>
                <a:path extrusionOk="0" h="9028" w="10641">
                  <a:moveTo>
                    <a:pt x="6422" y="1"/>
                  </a:moveTo>
                  <a:cubicBezTo>
                    <a:pt x="6373" y="1"/>
                    <a:pt x="6323" y="18"/>
                    <a:pt x="6281" y="56"/>
                  </a:cubicBezTo>
                  <a:lnTo>
                    <a:pt x="1" y="5666"/>
                  </a:lnTo>
                  <a:lnTo>
                    <a:pt x="1802" y="9028"/>
                  </a:lnTo>
                  <a:lnTo>
                    <a:pt x="10426" y="6682"/>
                  </a:lnTo>
                  <a:cubicBezTo>
                    <a:pt x="10624" y="6628"/>
                    <a:pt x="10641" y="6356"/>
                    <a:pt x="10452" y="6277"/>
                  </a:cubicBezTo>
                  <a:lnTo>
                    <a:pt x="6056" y="4460"/>
                  </a:lnTo>
                  <a:lnTo>
                    <a:pt x="6635" y="245"/>
                  </a:lnTo>
                  <a:cubicBezTo>
                    <a:pt x="6654" y="104"/>
                    <a:pt x="6542" y="1"/>
                    <a:pt x="6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9"/>
            <p:cNvSpPr/>
            <p:nvPr/>
          </p:nvSpPr>
          <p:spPr>
            <a:xfrm>
              <a:off x="2725725" y="2017425"/>
              <a:ext cx="25575" cy="23300"/>
            </a:xfrm>
            <a:custGeom>
              <a:rect b="b" l="l" r="r" t="t"/>
              <a:pathLst>
                <a:path extrusionOk="0" h="932" w="1023">
                  <a:moveTo>
                    <a:pt x="512" y="1"/>
                  </a:moveTo>
                  <a:cubicBezTo>
                    <a:pt x="393" y="1"/>
                    <a:pt x="273" y="46"/>
                    <a:pt x="183" y="137"/>
                  </a:cubicBezTo>
                  <a:cubicBezTo>
                    <a:pt x="0" y="319"/>
                    <a:pt x="0" y="613"/>
                    <a:pt x="183" y="795"/>
                  </a:cubicBezTo>
                  <a:cubicBezTo>
                    <a:pt x="273" y="886"/>
                    <a:pt x="393" y="931"/>
                    <a:pt x="512" y="931"/>
                  </a:cubicBezTo>
                  <a:cubicBezTo>
                    <a:pt x="631" y="931"/>
                    <a:pt x="750" y="886"/>
                    <a:pt x="841" y="795"/>
                  </a:cubicBezTo>
                  <a:cubicBezTo>
                    <a:pt x="1023" y="613"/>
                    <a:pt x="1023" y="319"/>
                    <a:pt x="841" y="137"/>
                  </a:cubicBezTo>
                  <a:cubicBezTo>
                    <a:pt x="750" y="46"/>
                    <a:pt x="631" y="1"/>
                    <a:pt x="51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9"/>
            <p:cNvSpPr/>
            <p:nvPr/>
          </p:nvSpPr>
          <p:spPr>
            <a:xfrm>
              <a:off x="2673050" y="2050300"/>
              <a:ext cx="26625" cy="23275"/>
            </a:xfrm>
            <a:custGeom>
              <a:rect b="b" l="l" r="r" t="t"/>
              <a:pathLst>
                <a:path extrusionOk="0" h="931" w="1065">
                  <a:moveTo>
                    <a:pt x="532" y="0"/>
                  </a:moveTo>
                  <a:cubicBezTo>
                    <a:pt x="458" y="0"/>
                    <a:pt x="383" y="18"/>
                    <a:pt x="313" y="55"/>
                  </a:cubicBezTo>
                  <a:cubicBezTo>
                    <a:pt x="87" y="177"/>
                    <a:pt x="1" y="458"/>
                    <a:pt x="123" y="686"/>
                  </a:cubicBezTo>
                  <a:cubicBezTo>
                    <a:pt x="206" y="842"/>
                    <a:pt x="367" y="931"/>
                    <a:pt x="533" y="931"/>
                  </a:cubicBezTo>
                  <a:cubicBezTo>
                    <a:pt x="607" y="931"/>
                    <a:pt x="682" y="913"/>
                    <a:pt x="752" y="876"/>
                  </a:cubicBezTo>
                  <a:cubicBezTo>
                    <a:pt x="978" y="755"/>
                    <a:pt x="1064" y="472"/>
                    <a:pt x="942" y="246"/>
                  </a:cubicBezTo>
                  <a:cubicBezTo>
                    <a:pt x="859" y="89"/>
                    <a:pt x="698" y="0"/>
                    <a:pt x="53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9"/>
            <p:cNvSpPr/>
            <p:nvPr/>
          </p:nvSpPr>
          <p:spPr>
            <a:xfrm>
              <a:off x="2627500" y="2087900"/>
              <a:ext cx="26575" cy="23300"/>
            </a:xfrm>
            <a:custGeom>
              <a:rect b="b" l="l" r="r" t="t"/>
              <a:pathLst>
                <a:path extrusionOk="0" h="932" w="1063">
                  <a:moveTo>
                    <a:pt x="529" y="1"/>
                  </a:moveTo>
                  <a:cubicBezTo>
                    <a:pt x="456" y="1"/>
                    <a:pt x="381" y="18"/>
                    <a:pt x="311" y="55"/>
                  </a:cubicBezTo>
                  <a:cubicBezTo>
                    <a:pt x="85" y="177"/>
                    <a:pt x="0" y="459"/>
                    <a:pt x="121" y="686"/>
                  </a:cubicBezTo>
                  <a:cubicBezTo>
                    <a:pt x="204" y="842"/>
                    <a:pt x="365" y="932"/>
                    <a:pt x="531" y="932"/>
                  </a:cubicBezTo>
                  <a:cubicBezTo>
                    <a:pt x="605" y="932"/>
                    <a:pt x="680" y="914"/>
                    <a:pt x="750" y="876"/>
                  </a:cubicBezTo>
                  <a:cubicBezTo>
                    <a:pt x="978" y="755"/>
                    <a:pt x="1062" y="473"/>
                    <a:pt x="942" y="247"/>
                  </a:cubicBezTo>
                  <a:cubicBezTo>
                    <a:pt x="857" y="90"/>
                    <a:pt x="696" y="1"/>
                    <a:pt x="52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9"/>
            <p:cNvSpPr/>
            <p:nvPr/>
          </p:nvSpPr>
          <p:spPr>
            <a:xfrm>
              <a:off x="2678525" y="2158625"/>
              <a:ext cx="26600" cy="23300"/>
            </a:xfrm>
            <a:custGeom>
              <a:rect b="b" l="l" r="r" t="t"/>
              <a:pathLst>
                <a:path extrusionOk="0" h="932" w="1064">
                  <a:moveTo>
                    <a:pt x="531" y="0"/>
                  </a:moveTo>
                  <a:cubicBezTo>
                    <a:pt x="457" y="0"/>
                    <a:pt x="382" y="18"/>
                    <a:pt x="312" y="56"/>
                  </a:cubicBezTo>
                  <a:cubicBezTo>
                    <a:pt x="86" y="177"/>
                    <a:pt x="0" y="459"/>
                    <a:pt x="122" y="685"/>
                  </a:cubicBezTo>
                  <a:cubicBezTo>
                    <a:pt x="206" y="842"/>
                    <a:pt x="366" y="931"/>
                    <a:pt x="532" y="931"/>
                  </a:cubicBezTo>
                  <a:cubicBezTo>
                    <a:pt x="607" y="931"/>
                    <a:pt x="682" y="913"/>
                    <a:pt x="752" y="876"/>
                  </a:cubicBezTo>
                  <a:cubicBezTo>
                    <a:pt x="978" y="755"/>
                    <a:pt x="1064" y="472"/>
                    <a:pt x="942" y="246"/>
                  </a:cubicBezTo>
                  <a:cubicBezTo>
                    <a:pt x="858" y="90"/>
                    <a:pt x="697" y="0"/>
                    <a:pt x="53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9"/>
            <p:cNvSpPr/>
            <p:nvPr/>
          </p:nvSpPr>
          <p:spPr>
            <a:xfrm>
              <a:off x="2739125" y="2141500"/>
              <a:ext cx="26575" cy="23300"/>
            </a:xfrm>
            <a:custGeom>
              <a:rect b="b" l="l" r="r" t="t"/>
              <a:pathLst>
                <a:path extrusionOk="0" h="932" w="1063">
                  <a:moveTo>
                    <a:pt x="531" y="1"/>
                  </a:moveTo>
                  <a:cubicBezTo>
                    <a:pt x="457" y="1"/>
                    <a:pt x="381" y="19"/>
                    <a:pt x="311" y="56"/>
                  </a:cubicBezTo>
                  <a:cubicBezTo>
                    <a:pt x="85" y="177"/>
                    <a:pt x="0" y="460"/>
                    <a:pt x="121" y="686"/>
                  </a:cubicBezTo>
                  <a:cubicBezTo>
                    <a:pt x="205" y="842"/>
                    <a:pt x="366" y="931"/>
                    <a:pt x="531" y="931"/>
                  </a:cubicBezTo>
                  <a:cubicBezTo>
                    <a:pt x="605" y="931"/>
                    <a:pt x="680" y="914"/>
                    <a:pt x="750" y="876"/>
                  </a:cubicBezTo>
                  <a:cubicBezTo>
                    <a:pt x="978" y="755"/>
                    <a:pt x="1062" y="473"/>
                    <a:pt x="942" y="246"/>
                  </a:cubicBezTo>
                  <a:cubicBezTo>
                    <a:pt x="857" y="90"/>
                    <a:pt x="697" y="1"/>
                    <a:pt x="53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9"/>
            <p:cNvSpPr/>
            <p:nvPr/>
          </p:nvSpPr>
          <p:spPr>
            <a:xfrm>
              <a:off x="2777575" y="2115250"/>
              <a:ext cx="26625" cy="23300"/>
            </a:xfrm>
            <a:custGeom>
              <a:rect b="b" l="l" r="r" t="t"/>
              <a:pathLst>
                <a:path extrusionOk="0" h="932" w="1065">
                  <a:moveTo>
                    <a:pt x="532" y="1"/>
                  </a:moveTo>
                  <a:cubicBezTo>
                    <a:pt x="458" y="1"/>
                    <a:pt x="383" y="18"/>
                    <a:pt x="313" y="56"/>
                  </a:cubicBezTo>
                  <a:cubicBezTo>
                    <a:pt x="87" y="176"/>
                    <a:pt x="1" y="459"/>
                    <a:pt x="123" y="685"/>
                  </a:cubicBezTo>
                  <a:cubicBezTo>
                    <a:pt x="207" y="842"/>
                    <a:pt x="367" y="931"/>
                    <a:pt x="534" y="931"/>
                  </a:cubicBezTo>
                  <a:cubicBezTo>
                    <a:pt x="608" y="931"/>
                    <a:pt x="683" y="914"/>
                    <a:pt x="752" y="876"/>
                  </a:cubicBezTo>
                  <a:cubicBezTo>
                    <a:pt x="978" y="754"/>
                    <a:pt x="1065" y="473"/>
                    <a:pt x="943" y="246"/>
                  </a:cubicBezTo>
                  <a:cubicBezTo>
                    <a:pt x="859" y="89"/>
                    <a:pt x="698" y="1"/>
                    <a:pt x="532"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9"/>
            <p:cNvSpPr/>
            <p:nvPr/>
          </p:nvSpPr>
          <p:spPr>
            <a:xfrm>
              <a:off x="2592300" y="2108075"/>
              <a:ext cx="64825" cy="100300"/>
            </a:xfrm>
            <a:custGeom>
              <a:rect b="b" l="l" r="r" t="t"/>
              <a:pathLst>
                <a:path extrusionOk="0" h="4012" w="2593">
                  <a:moveTo>
                    <a:pt x="619" y="0"/>
                  </a:moveTo>
                  <a:cubicBezTo>
                    <a:pt x="602" y="0"/>
                    <a:pt x="586" y="4"/>
                    <a:pt x="571" y="12"/>
                  </a:cubicBezTo>
                  <a:lnTo>
                    <a:pt x="68" y="281"/>
                  </a:lnTo>
                  <a:cubicBezTo>
                    <a:pt x="18" y="308"/>
                    <a:pt x="0" y="370"/>
                    <a:pt x="27" y="418"/>
                  </a:cubicBezTo>
                  <a:lnTo>
                    <a:pt x="1922" y="3957"/>
                  </a:lnTo>
                  <a:cubicBezTo>
                    <a:pt x="1940" y="3992"/>
                    <a:pt x="1975" y="4011"/>
                    <a:pt x="2011" y="4011"/>
                  </a:cubicBezTo>
                  <a:cubicBezTo>
                    <a:pt x="2031" y="4011"/>
                    <a:pt x="2052" y="4005"/>
                    <a:pt x="2070" y="3992"/>
                  </a:cubicBezTo>
                  <a:lnTo>
                    <a:pt x="2537" y="3658"/>
                  </a:lnTo>
                  <a:cubicBezTo>
                    <a:pt x="2580" y="3628"/>
                    <a:pt x="2592" y="3573"/>
                    <a:pt x="2568" y="3528"/>
                  </a:cubicBezTo>
                  <a:lnTo>
                    <a:pt x="708" y="54"/>
                  </a:lnTo>
                  <a:cubicBezTo>
                    <a:pt x="689" y="20"/>
                    <a:pt x="655" y="0"/>
                    <a:pt x="6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9"/>
            <p:cNvSpPr/>
            <p:nvPr/>
          </p:nvSpPr>
          <p:spPr>
            <a:xfrm>
              <a:off x="2387350" y="2094000"/>
              <a:ext cx="251825" cy="154950"/>
            </a:xfrm>
            <a:custGeom>
              <a:rect b="b" l="l" r="r" t="t"/>
              <a:pathLst>
                <a:path extrusionOk="0" h="6198" w="10073">
                  <a:moveTo>
                    <a:pt x="9998" y="0"/>
                  </a:moveTo>
                  <a:lnTo>
                    <a:pt x="8842" y="1336"/>
                  </a:lnTo>
                  <a:lnTo>
                    <a:pt x="0" y="6112"/>
                  </a:lnTo>
                  <a:lnTo>
                    <a:pt x="48" y="6198"/>
                  </a:lnTo>
                  <a:lnTo>
                    <a:pt x="8897" y="1417"/>
                  </a:lnTo>
                  <a:lnTo>
                    <a:pt x="10072" y="63"/>
                  </a:lnTo>
                  <a:lnTo>
                    <a:pt x="999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9"/>
            <p:cNvSpPr/>
            <p:nvPr/>
          </p:nvSpPr>
          <p:spPr>
            <a:xfrm>
              <a:off x="2397325" y="2061125"/>
              <a:ext cx="289975" cy="206500"/>
            </a:xfrm>
            <a:custGeom>
              <a:rect b="b" l="l" r="r" t="t"/>
              <a:pathLst>
                <a:path extrusionOk="0" h="8260" w="11599">
                  <a:moveTo>
                    <a:pt x="11524" y="1"/>
                  </a:moveTo>
                  <a:lnTo>
                    <a:pt x="8897" y="3157"/>
                  </a:lnTo>
                  <a:lnTo>
                    <a:pt x="1" y="8174"/>
                  </a:lnTo>
                  <a:lnTo>
                    <a:pt x="50" y="8259"/>
                  </a:lnTo>
                  <a:lnTo>
                    <a:pt x="8953" y="3238"/>
                  </a:lnTo>
                  <a:lnTo>
                    <a:pt x="8960" y="3233"/>
                  </a:lnTo>
                  <a:lnTo>
                    <a:pt x="11599" y="64"/>
                  </a:lnTo>
                  <a:lnTo>
                    <a:pt x="1152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9"/>
            <p:cNvSpPr/>
            <p:nvPr/>
          </p:nvSpPr>
          <p:spPr>
            <a:xfrm>
              <a:off x="2402825" y="2029625"/>
              <a:ext cx="334025" cy="249525"/>
            </a:xfrm>
            <a:custGeom>
              <a:rect b="b" l="l" r="r" t="t"/>
              <a:pathLst>
                <a:path extrusionOk="0" h="9981" w="13361">
                  <a:moveTo>
                    <a:pt x="13289" y="1"/>
                  </a:moveTo>
                  <a:lnTo>
                    <a:pt x="8875" y="4890"/>
                  </a:lnTo>
                  <a:lnTo>
                    <a:pt x="0" y="9896"/>
                  </a:lnTo>
                  <a:lnTo>
                    <a:pt x="48" y="9980"/>
                  </a:lnTo>
                  <a:lnTo>
                    <a:pt x="8929" y="4971"/>
                  </a:lnTo>
                  <a:lnTo>
                    <a:pt x="8937" y="4967"/>
                  </a:lnTo>
                  <a:lnTo>
                    <a:pt x="13361" y="66"/>
                  </a:lnTo>
                  <a:lnTo>
                    <a:pt x="1328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9"/>
            <p:cNvSpPr/>
            <p:nvPr/>
          </p:nvSpPr>
          <p:spPr>
            <a:xfrm>
              <a:off x="2412900" y="2126300"/>
              <a:ext cx="381625" cy="170425"/>
            </a:xfrm>
            <a:custGeom>
              <a:rect b="b" l="l" r="r" t="t"/>
              <a:pathLst>
                <a:path extrusionOk="0" h="6817" w="15265">
                  <a:moveTo>
                    <a:pt x="15244" y="0"/>
                  </a:moveTo>
                  <a:lnTo>
                    <a:pt x="8745" y="1459"/>
                  </a:lnTo>
                  <a:lnTo>
                    <a:pt x="8737" y="1461"/>
                  </a:lnTo>
                  <a:lnTo>
                    <a:pt x="1" y="6733"/>
                  </a:lnTo>
                  <a:lnTo>
                    <a:pt x="51" y="6816"/>
                  </a:lnTo>
                  <a:lnTo>
                    <a:pt x="8774" y="1553"/>
                  </a:lnTo>
                  <a:lnTo>
                    <a:pt x="15265" y="95"/>
                  </a:lnTo>
                  <a:lnTo>
                    <a:pt x="1524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9"/>
            <p:cNvSpPr/>
            <p:nvPr/>
          </p:nvSpPr>
          <p:spPr>
            <a:xfrm>
              <a:off x="2423000" y="2146400"/>
              <a:ext cx="334050" cy="169175"/>
            </a:xfrm>
            <a:custGeom>
              <a:rect b="b" l="l" r="r" t="t"/>
              <a:pathLst>
                <a:path extrusionOk="0" h="6767" w="13362">
                  <a:moveTo>
                    <a:pt x="13336" y="0"/>
                  </a:moveTo>
                  <a:lnTo>
                    <a:pt x="8550" y="1316"/>
                  </a:lnTo>
                  <a:lnTo>
                    <a:pt x="8544" y="1317"/>
                  </a:lnTo>
                  <a:lnTo>
                    <a:pt x="0" y="6684"/>
                  </a:lnTo>
                  <a:lnTo>
                    <a:pt x="51" y="6766"/>
                  </a:lnTo>
                  <a:lnTo>
                    <a:pt x="8583" y="1407"/>
                  </a:lnTo>
                  <a:lnTo>
                    <a:pt x="13362" y="94"/>
                  </a:lnTo>
                  <a:lnTo>
                    <a:pt x="133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9"/>
            <p:cNvSpPr/>
            <p:nvPr/>
          </p:nvSpPr>
          <p:spPr>
            <a:xfrm>
              <a:off x="2431600" y="2173850"/>
              <a:ext cx="265300" cy="157825"/>
            </a:xfrm>
            <a:custGeom>
              <a:rect b="b" l="l" r="r" t="t"/>
              <a:pathLst>
                <a:path extrusionOk="0" h="6313" w="10612">
                  <a:moveTo>
                    <a:pt x="10581" y="1"/>
                  </a:moveTo>
                  <a:lnTo>
                    <a:pt x="8463" y="703"/>
                  </a:lnTo>
                  <a:lnTo>
                    <a:pt x="8458" y="705"/>
                  </a:lnTo>
                  <a:lnTo>
                    <a:pt x="0" y="6231"/>
                  </a:lnTo>
                  <a:lnTo>
                    <a:pt x="53" y="6313"/>
                  </a:lnTo>
                  <a:lnTo>
                    <a:pt x="8500" y="793"/>
                  </a:lnTo>
                  <a:lnTo>
                    <a:pt x="10612" y="93"/>
                  </a:lnTo>
                  <a:lnTo>
                    <a:pt x="10581"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9"/>
            <p:cNvSpPr/>
            <p:nvPr/>
          </p:nvSpPr>
          <p:spPr>
            <a:xfrm>
              <a:off x="2360500" y="2008925"/>
              <a:ext cx="48925" cy="42075"/>
            </a:xfrm>
            <a:custGeom>
              <a:rect b="b" l="l" r="r" t="t"/>
              <a:pathLst>
                <a:path extrusionOk="0" h="1683" w="1957">
                  <a:moveTo>
                    <a:pt x="1149" y="0"/>
                  </a:moveTo>
                  <a:cubicBezTo>
                    <a:pt x="924" y="0"/>
                    <a:pt x="657" y="118"/>
                    <a:pt x="440" y="336"/>
                  </a:cubicBezTo>
                  <a:cubicBezTo>
                    <a:pt x="93" y="684"/>
                    <a:pt x="0" y="1155"/>
                    <a:pt x="234" y="1389"/>
                  </a:cubicBezTo>
                  <a:cubicBezTo>
                    <a:pt x="383" y="1537"/>
                    <a:pt x="754" y="1683"/>
                    <a:pt x="1095" y="1683"/>
                  </a:cubicBezTo>
                  <a:cubicBezTo>
                    <a:pt x="1294" y="1683"/>
                    <a:pt x="1482" y="1633"/>
                    <a:pt x="1610" y="1506"/>
                  </a:cubicBezTo>
                  <a:cubicBezTo>
                    <a:pt x="1957" y="1158"/>
                    <a:pt x="1728" y="365"/>
                    <a:pt x="1493" y="130"/>
                  </a:cubicBezTo>
                  <a:cubicBezTo>
                    <a:pt x="1405" y="42"/>
                    <a:pt x="1285" y="0"/>
                    <a:pt x="114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53" name="Google Shape;353;p29"/>
          <p:cNvGrpSpPr/>
          <p:nvPr/>
        </p:nvGrpSpPr>
        <p:grpSpPr>
          <a:xfrm flipH="1" rot="2458768">
            <a:off x="6157252" y="1975844"/>
            <a:ext cx="2762852" cy="3640988"/>
            <a:chOff x="1936475" y="1505350"/>
            <a:chExt cx="644900" cy="849875"/>
          </a:xfrm>
        </p:grpSpPr>
        <p:sp>
          <p:nvSpPr>
            <p:cNvPr id="354" name="Google Shape;354;p29"/>
            <p:cNvSpPr/>
            <p:nvPr/>
          </p:nvSpPr>
          <p:spPr>
            <a:xfrm>
              <a:off x="2105600" y="1952075"/>
              <a:ext cx="76250" cy="34675"/>
            </a:xfrm>
            <a:custGeom>
              <a:rect b="b" l="l" r="r" t="t"/>
              <a:pathLst>
                <a:path extrusionOk="0" h="1387" w="3050">
                  <a:moveTo>
                    <a:pt x="985" y="1"/>
                  </a:moveTo>
                  <a:cubicBezTo>
                    <a:pt x="528" y="1"/>
                    <a:pt x="154" y="99"/>
                    <a:pt x="114" y="315"/>
                  </a:cubicBezTo>
                  <a:cubicBezTo>
                    <a:pt x="0" y="916"/>
                    <a:pt x="1017" y="1386"/>
                    <a:pt x="1842" y="1386"/>
                  </a:cubicBezTo>
                  <a:cubicBezTo>
                    <a:pt x="2274" y="1386"/>
                    <a:pt x="2654" y="1257"/>
                    <a:pt x="2790" y="950"/>
                  </a:cubicBezTo>
                  <a:cubicBezTo>
                    <a:pt x="3050" y="363"/>
                    <a:pt x="1863" y="1"/>
                    <a:pt x="985" y="1"/>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9"/>
            <p:cNvSpPr/>
            <p:nvPr/>
          </p:nvSpPr>
          <p:spPr>
            <a:xfrm>
              <a:off x="2265075" y="1599025"/>
              <a:ext cx="301675" cy="378775"/>
            </a:xfrm>
            <a:custGeom>
              <a:rect b="b" l="l" r="r" t="t"/>
              <a:pathLst>
                <a:path extrusionOk="0" h="15151" w="12067">
                  <a:moveTo>
                    <a:pt x="7898" y="0"/>
                  </a:moveTo>
                  <a:cubicBezTo>
                    <a:pt x="7898" y="0"/>
                    <a:pt x="1172" y="2539"/>
                    <a:pt x="587" y="4446"/>
                  </a:cubicBezTo>
                  <a:cubicBezTo>
                    <a:pt x="1" y="6352"/>
                    <a:pt x="438" y="9616"/>
                    <a:pt x="438" y="9616"/>
                  </a:cubicBezTo>
                  <a:lnTo>
                    <a:pt x="6230" y="15150"/>
                  </a:lnTo>
                  <a:cubicBezTo>
                    <a:pt x="9695" y="14742"/>
                    <a:pt x="11798" y="12143"/>
                    <a:pt x="11932" y="10659"/>
                  </a:cubicBezTo>
                  <a:cubicBezTo>
                    <a:pt x="12067" y="9176"/>
                    <a:pt x="7898" y="0"/>
                    <a:pt x="7898" y="0"/>
                  </a:cubicBezTo>
                  <a:close/>
                </a:path>
              </a:pathLst>
            </a:custGeom>
            <a:solidFill>
              <a:srgbClr val="F7A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9"/>
            <p:cNvSpPr/>
            <p:nvPr/>
          </p:nvSpPr>
          <p:spPr>
            <a:xfrm>
              <a:off x="1960750" y="1839425"/>
              <a:ext cx="460075" cy="488275"/>
            </a:xfrm>
            <a:custGeom>
              <a:rect b="b" l="l" r="r" t="t"/>
              <a:pathLst>
                <a:path extrusionOk="0" h="19531" w="18403">
                  <a:moveTo>
                    <a:pt x="12611" y="0"/>
                  </a:moveTo>
                  <a:lnTo>
                    <a:pt x="0" y="10544"/>
                  </a:lnTo>
                  <a:lnTo>
                    <a:pt x="8561" y="19531"/>
                  </a:lnTo>
                  <a:lnTo>
                    <a:pt x="18403" y="5534"/>
                  </a:lnTo>
                  <a:lnTo>
                    <a:pt x="12611" y="0"/>
                  </a:lnTo>
                  <a:close/>
                </a:path>
              </a:pathLst>
            </a:custGeom>
            <a:solidFill>
              <a:srgbClr val="F7A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9"/>
            <p:cNvSpPr/>
            <p:nvPr/>
          </p:nvSpPr>
          <p:spPr>
            <a:xfrm>
              <a:off x="1936475" y="1850000"/>
              <a:ext cx="488250" cy="505225"/>
            </a:xfrm>
            <a:custGeom>
              <a:rect b="b" l="l" r="r" t="t"/>
              <a:pathLst>
                <a:path extrusionOk="0" h="20209" w="19530">
                  <a:moveTo>
                    <a:pt x="12360" y="0"/>
                  </a:moveTo>
                  <a:cubicBezTo>
                    <a:pt x="12360" y="0"/>
                    <a:pt x="3668" y="5831"/>
                    <a:pt x="0" y="9739"/>
                  </a:cubicBezTo>
                  <a:lnTo>
                    <a:pt x="10198" y="20208"/>
                  </a:lnTo>
                  <a:cubicBezTo>
                    <a:pt x="10198" y="20208"/>
                    <a:pt x="19469" y="7380"/>
                    <a:pt x="19529" y="6034"/>
                  </a:cubicBezTo>
                  <a:cubicBezTo>
                    <a:pt x="19529" y="6034"/>
                    <a:pt x="15536" y="794"/>
                    <a:pt x="1236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
            <p:cNvSpPr/>
            <p:nvPr/>
          </p:nvSpPr>
          <p:spPr>
            <a:xfrm>
              <a:off x="2303500" y="1927075"/>
              <a:ext cx="43200" cy="37975"/>
            </a:xfrm>
            <a:custGeom>
              <a:rect b="b" l="l" r="r" t="t"/>
              <a:pathLst>
                <a:path extrusionOk="0" h="1519" w="1728">
                  <a:moveTo>
                    <a:pt x="1150" y="0"/>
                  </a:moveTo>
                  <a:cubicBezTo>
                    <a:pt x="924" y="0"/>
                    <a:pt x="658" y="117"/>
                    <a:pt x="441" y="335"/>
                  </a:cubicBezTo>
                  <a:cubicBezTo>
                    <a:pt x="93" y="682"/>
                    <a:pt x="0" y="1153"/>
                    <a:pt x="235" y="1389"/>
                  </a:cubicBezTo>
                  <a:cubicBezTo>
                    <a:pt x="323" y="1476"/>
                    <a:pt x="444" y="1518"/>
                    <a:pt x="579" y="1518"/>
                  </a:cubicBezTo>
                  <a:cubicBezTo>
                    <a:pt x="805" y="1518"/>
                    <a:pt x="1071" y="1401"/>
                    <a:pt x="1289" y="1183"/>
                  </a:cubicBezTo>
                  <a:cubicBezTo>
                    <a:pt x="1636" y="835"/>
                    <a:pt x="1728" y="363"/>
                    <a:pt x="1494" y="130"/>
                  </a:cubicBezTo>
                  <a:cubicBezTo>
                    <a:pt x="1406" y="42"/>
                    <a:pt x="1285" y="0"/>
                    <a:pt x="11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9"/>
            <p:cNvSpPr/>
            <p:nvPr/>
          </p:nvSpPr>
          <p:spPr>
            <a:xfrm>
              <a:off x="2261000" y="1894825"/>
              <a:ext cx="45175" cy="39775"/>
            </a:xfrm>
            <a:custGeom>
              <a:rect b="b" l="l" r="r" t="t"/>
              <a:pathLst>
                <a:path extrusionOk="0" h="1591" w="1807">
                  <a:moveTo>
                    <a:pt x="976" y="1"/>
                  </a:moveTo>
                  <a:cubicBezTo>
                    <a:pt x="750" y="1"/>
                    <a:pt x="515" y="69"/>
                    <a:pt x="348" y="237"/>
                  </a:cubicBezTo>
                  <a:cubicBezTo>
                    <a:pt x="1" y="583"/>
                    <a:pt x="79" y="1226"/>
                    <a:pt x="314" y="1461"/>
                  </a:cubicBezTo>
                  <a:cubicBezTo>
                    <a:pt x="402" y="1548"/>
                    <a:pt x="523" y="1590"/>
                    <a:pt x="658" y="1590"/>
                  </a:cubicBezTo>
                  <a:cubicBezTo>
                    <a:pt x="884" y="1590"/>
                    <a:pt x="1150" y="1473"/>
                    <a:pt x="1368" y="1255"/>
                  </a:cubicBezTo>
                  <a:cubicBezTo>
                    <a:pt x="1714" y="908"/>
                    <a:pt x="1807" y="437"/>
                    <a:pt x="1572" y="202"/>
                  </a:cubicBezTo>
                  <a:cubicBezTo>
                    <a:pt x="1450" y="81"/>
                    <a:pt x="1219" y="1"/>
                    <a:pt x="97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9"/>
            <p:cNvSpPr/>
            <p:nvPr/>
          </p:nvSpPr>
          <p:spPr>
            <a:xfrm>
              <a:off x="2215725" y="1866125"/>
              <a:ext cx="48925" cy="42100"/>
            </a:xfrm>
            <a:custGeom>
              <a:rect b="b" l="l" r="r" t="t"/>
              <a:pathLst>
                <a:path extrusionOk="0" h="1684" w="1957">
                  <a:moveTo>
                    <a:pt x="864" y="0"/>
                  </a:moveTo>
                  <a:cubicBezTo>
                    <a:pt x="665" y="0"/>
                    <a:pt x="477" y="50"/>
                    <a:pt x="349" y="178"/>
                  </a:cubicBezTo>
                  <a:cubicBezTo>
                    <a:pt x="1" y="527"/>
                    <a:pt x="231" y="1319"/>
                    <a:pt x="464" y="1553"/>
                  </a:cubicBezTo>
                  <a:cubicBezTo>
                    <a:pt x="552" y="1641"/>
                    <a:pt x="673" y="1683"/>
                    <a:pt x="808" y="1683"/>
                  </a:cubicBezTo>
                  <a:cubicBezTo>
                    <a:pt x="1035" y="1683"/>
                    <a:pt x="1301" y="1566"/>
                    <a:pt x="1518" y="1349"/>
                  </a:cubicBezTo>
                  <a:cubicBezTo>
                    <a:pt x="1866" y="1001"/>
                    <a:pt x="1957" y="529"/>
                    <a:pt x="1723" y="294"/>
                  </a:cubicBezTo>
                  <a:cubicBezTo>
                    <a:pt x="1576" y="146"/>
                    <a:pt x="1205" y="0"/>
                    <a:pt x="86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9"/>
            <p:cNvSpPr/>
            <p:nvPr/>
          </p:nvSpPr>
          <p:spPr>
            <a:xfrm>
              <a:off x="2334125" y="1967425"/>
              <a:ext cx="45175" cy="39775"/>
            </a:xfrm>
            <a:custGeom>
              <a:rect b="b" l="l" r="r" t="t"/>
              <a:pathLst>
                <a:path extrusionOk="0" h="1591" w="1807">
                  <a:moveTo>
                    <a:pt x="1149" y="0"/>
                  </a:moveTo>
                  <a:cubicBezTo>
                    <a:pt x="923" y="0"/>
                    <a:pt x="657" y="118"/>
                    <a:pt x="440" y="335"/>
                  </a:cubicBezTo>
                  <a:cubicBezTo>
                    <a:pt x="92" y="683"/>
                    <a:pt x="1" y="1154"/>
                    <a:pt x="235" y="1388"/>
                  </a:cubicBezTo>
                  <a:cubicBezTo>
                    <a:pt x="356" y="1510"/>
                    <a:pt x="588" y="1590"/>
                    <a:pt x="832" y="1590"/>
                  </a:cubicBezTo>
                  <a:cubicBezTo>
                    <a:pt x="1057" y="1590"/>
                    <a:pt x="1292" y="1522"/>
                    <a:pt x="1459" y="1355"/>
                  </a:cubicBezTo>
                  <a:cubicBezTo>
                    <a:pt x="1807" y="1006"/>
                    <a:pt x="1727" y="364"/>
                    <a:pt x="1493" y="130"/>
                  </a:cubicBezTo>
                  <a:cubicBezTo>
                    <a:pt x="1406" y="42"/>
                    <a:pt x="1285" y="0"/>
                    <a:pt x="114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9"/>
            <p:cNvSpPr/>
            <p:nvPr/>
          </p:nvSpPr>
          <p:spPr>
            <a:xfrm>
              <a:off x="2187625" y="1906725"/>
              <a:ext cx="179775" cy="164075"/>
            </a:xfrm>
            <a:custGeom>
              <a:rect b="b" l="l" r="r" t="t"/>
              <a:pathLst>
                <a:path extrusionOk="0" fill="none" h="6563" w="7191">
                  <a:moveTo>
                    <a:pt x="1" y="1"/>
                  </a:moveTo>
                  <a:cubicBezTo>
                    <a:pt x="3134" y="1130"/>
                    <a:pt x="5781" y="3546"/>
                    <a:pt x="7190" y="6562"/>
                  </a:cubicBezTo>
                </a:path>
              </a:pathLst>
            </a:custGeom>
            <a:noFill/>
            <a:ln cap="rnd" cmpd="sng" w="57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9"/>
            <p:cNvSpPr/>
            <p:nvPr/>
          </p:nvSpPr>
          <p:spPr>
            <a:xfrm>
              <a:off x="2286600" y="1505350"/>
              <a:ext cx="234500" cy="173275"/>
            </a:xfrm>
            <a:custGeom>
              <a:rect b="b" l="l" r="r" t="t"/>
              <a:pathLst>
                <a:path extrusionOk="0" h="6931" w="9380">
                  <a:moveTo>
                    <a:pt x="4779" y="1"/>
                  </a:moveTo>
                  <a:cubicBezTo>
                    <a:pt x="4605" y="1"/>
                    <a:pt x="4430" y="10"/>
                    <a:pt x="4252" y="30"/>
                  </a:cubicBezTo>
                  <a:cubicBezTo>
                    <a:pt x="1787" y="303"/>
                    <a:pt x="1" y="2426"/>
                    <a:pt x="227" y="4474"/>
                  </a:cubicBezTo>
                  <a:lnTo>
                    <a:pt x="228" y="4474"/>
                  </a:lnTo>
                  <a:cubicBezTo>
                    <a:pt x="421" y="6224"/>
                    <a:pt x="1973" y="6931"/>
                    <a:pt x="3955" y="6931"/>
                  </a:cubicBezTo>
                  <a:cubicBezTo>
                    <a:pt x="4296" y="6931"/>
                    <a:pt x="4648" y="6910"/>
                    <a:pt x="5009" y="6870"/>
                  </a:cubicBezTo>
                  <a:cubicBezTo>
                    <a:pt x="7474" y="6598"/>
                    <a:pt x="9379" y="5537"/>
                    <a:pt x="9152" y="3487"/>
                  </a:cubicBezTo>
                  <a:cubicBezTo>
                    <a:pt x="8941" y="1584"/>
                    <a:pt x="7023" y="1"/>
                    <a:pt x="477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9"/>
            <p:cNvSpPr/>
            <p:nvPr/>
          </p:nvSpPr>
          <p:spPr>
            <a:xfrm>
              <a:off x="2323050" y="1622050"/>
              <a:ext cx="184775" cy="410275"/>
            </a:xfrm>
            <a:custGeom>
              <a:rect b="b" l="l" r="r" t="t"/>
              <a:pathLst>
                <a:path extrusionOk="0" h="16411" w="7391">
                  <a:moveTo>
                    <a:pt x="4894" y="1"/>
                  </a:moveTo>
                  <a:cubicBezTo>
                    <a:pt x="2944" y="1"/>
                    <a:pt x="170" y="554"/>
                    <a:pt x="1" y="1457"/>
                  </a:cubicBezTo>
                  <a:lnTo>
                    <a:pt x="2669" y="16119"/>
                  </a:lnTo>
                  <a:cubicBezTo>
                    <a:pt x="3120" y="16330"/>
                    <a:pt x="3626" y="16411"/>
                    <a:pt x="4134" y="16411"/>
                  </a:cubicBezTo>
                  <a:cubicBezTo>
                    <a:pt x="5751" y="16411"/>
                    <a:pt x="7391" y="15595"/>
                    <a:pt x="7391" y="15595"/>
                  </a:cubicBezTo>
                  <a:lnTo>
                    <a:pt x="6755" y="408"/>
                  </a:lnTo>
                  <a:cubicBezTo>
                    <a:pt x="6579" y="129"/>
                    <a:pt x="5832" y="1"/>
                    <a:pt x="489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9"/>
            <p:cNvSpPr/>
            <p:nvPr/>
          </p:nvSpPr>
          <p:spPr>
            <a:xfrm>
              <a:off x="2377775" y="1694075"/>
              <a:ext cx="96650" cy="172225"/>
            </a:xfrm>
            <a:custGeom>
              <a:rect b="b" l="l" r="r" t="t"/>
              <a:pathLst>
                <a:path extrusionOk="0" h="6889" w="3866">
                  <a:moveTo>
                    <a:pt x="2517" y="114"/>
                  </a:moveTo>
                  <a:cubicBezTo>
                    <a:pt x="2599" y="114"/>
                    <a:pt x="2681" y="115"/>
                    <a:pt x="2763" y="117"/>
                  </a:cubicBezTo>
                  <a:lnTo>
                    <a:pt x="3733" y="6446"/>
                  </a:lnTo>
                  <a:cubicBezTo>
                    <a:pt x="3648" y="6444"/>
                    <a:pt x="3562" y="6442"/>
                    <a:pt x="3476" y="6442"/>
                  </a:cubicBezTo>
                  <a:cubicBezTo>
                    <a:pt x="2726" y="6442"/>
                    <a:pt x="1923" y="6546"/>
                    <a:pt x="1178" y="6744"/>
                  </a:cubicBezTo>
                  <a:cubicBezTo>
                    <a:pt x="885" y="4566"/>
                    <a:pt x="534" y="2437"/>
                    <a:pt x="133" y="419"/>
                  </a:cubicBezTo>
                  <a:cubicBezTo>
                    <a:pt x="912" y="217"/>
                    <a:pt x="1713" y="114"/>
                    <a:pt x="2517" y="114"/>
                  </a:cubicBezTo>
                  <a:close/>
                  <a:moveTo>
                    <a:pt x="2532" y="0"/>
                  </a:moveTo>
                  <a:cubicBezTo>
                    <a:pt x="1695" y="0"/>
                    <a:pt x="861" y="108"/>
                    <a:pt x="52" y="323"/>
                  </a:cubicBezTo>
                  <a:lnTo>
                    <a:pt x="0" y="336"/>
                  </a:lnTo>
                  <a:lnTo>
                    <a:pt x="11" y="389"/>
                  </a:lnTo>
                  <a:cubicBezTo>
                    <a:pt x="419" y="2441"/>
                    <a:pt x="778" y="4606"/>
                    <a:pt x="1074" y="6823"/>
                  </a:cubicBezTo>
                  <a:lnTo>
                    <a:pt x="1083" y="6888"/>
                  </a:lnTo>
                  <a:lnTo>
                    <a:pt x="1083" y="6888"/>
                  </a:lnTo>
                  <a:lnTo>
                    <a:pt x="1145" y="6870"/>
                  </a:lnTo>
                  <a:cubicBezTo>
                    <a:pt x="1896" y="6665"/>
                    <a:pt x="2708" y="6556"/>
                    <a:pt x="3466" y="6556"/>
                  </a:cubicBezTo>
                  <a:cubicBezTo>
                    <a:pt x="3578" y="6556"/>
                    <a:pt x="3689" y="6559"/>
                    <a:pt x="3798" y="6563"/>
                  </a:cubicBezTo>
                  <a:lnTo>
                    <a:pt x="3866" y="6566"/>
                  </a:lnTo>
                  <a:lnTo>
                    <a:pt x="2862" y="6"/>
                  </a:lnTo>
                  <a:lnTo>
                    <a:pt x="2815" y="4"/>
                  </a:lnTo>
                  <a:cubicBezTo>
                    <a:pt x="2721" y="2"/>
                    <a:pt x="2626" y="0"/>
                    <a:pt x="2532" y="0"/>
                  </a:cubicBezTo>
                  <a:close/>
                  <a:moveTo>
                    <a:pt x="1083" y="6888"/>
                  </a:moveTo>
                  <a:lnTo>
                    <a:pt x="1082" y="6888"/>
                  </a:lnTo>
                  <a:lnTo>
                    <a:pt x="1083" y="6888"/>
                  </a:lnTo>
                  <a:lnTo>
                    <a:pt x="1083" y="6888"/>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9"/>
            <p:cNvSpPr/>
            <p:nvPr/>
          </p:nvSpPr>
          <p:spPr>
            <a:xfrm>
              <a:off x="2383975" y="1996975"/>
              <a:ext cx="129475" cy="30375"/>
            </a:xfrm>
            <a:custGeom>
              <a:rect b="b" l="l" r="r" t="t"/>
              <a:pathLst>
                <a:path extrusionOk="0" h="1215" w="5179">
                  <a:moveTo>
                    <a:pt x="2952" y="1"/>
                  </a:moveTo>
                  <a:cubicBezTo>
                    <a:pt x="2801" y="1"/>
                    <a:pt x="2651" y="5"/>
                    <a:pt x="2501" y="16"/>
                  </a:cubicBezTo>
                  <a:cubicBezTo>
                    <a:pt x="1636" y="76"/>
                    <a:pt x="761" y="350"/>
                    <a:pt x="110" y="945"/>
                  </a:cubicBezTo>
                  <a:cubicBezTo>
                    <a:pt x="1" y="1044"/>
                    <a:pt x="88" y="1214"/>
                    <a:pt x="198" y="1214"/>
                  </a:cubicBezTo>
                  <a:cubicBezTo>
                    <a:pt x="226" y="1214"/>
                    <a:pt x="255" y="1204"/>
                    <a:pt x="283" y="1178"/>
                  </a:cubicBezTo>
                  <a:cubicBezTo>
                    <a:pt x="888" y="626"/>
                    <a:pt x="1682" y="372"/>
                    <a:pt x="2487" y="309"/>
                  </a:cubicBezTo>
                  <a:cubicBezTo>
                    <a:pt x="2643" y="296"/>
                    <a:pt x="2800" y="291"/>
                    <a:pt x="2956" y="291"/>
                  </a:cubicBezTo>
                  <a:cubicBezTo>
                    <a:pt x="3241" y="291"/>
                    <a:pt x="3527" y="309"/>
                    <a:pt x="3810" y="338"/>
                  </a:cubicBezTo>
                  <a:cubicBezTo>
                    <a:pt x="4182" y="377"/>
                    <a:pt x="4568" y="433"/>
                    <a:pt x="4874" y="663"/>
                  </a:cubicBezTo>
                  <a:cubicBezTo>
                    <a:pt x="4902" y="684"/>
                    <a:pt x="4932" y="693"/>
                    <a:pt x="4960" y="693"/>
                  </a:cubicBezTo>
                  <a:cubicBezTo>
                    <a:pt x="5081" y="693"/>
                    <a:pt x="5178" y="527"/>
                    <a:pt x="5056" y="436"/>
                  </a:cubicBezTo>
                  <a:cubicBezTo>
                    <a:pt x="4730" y="192"/>
                    <a:pt x="4332" y="104"/>
                    <a:pt x="3934" y="59"/>
                  </a:cubicBezTo>
                  <a:cubicBezTo>
                    <a:pt x="3609" y="23"/>
                    <a:pt x="3280" y="1"/>
                    <a:pt x="29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9"/>
            <p:cNvSpPr/>
            <p:nvPr/>
          </p:nvSpPr>
          <p:spPr>
            <a:xfrm>
              <a:off x="2407100" y="2009525"/>
              <a:ext cx="85625" cy="120875"/>
            </a:xfrm>
            <a:custGeom>
              <a:rect b="b" l="l" r="r" t="t"/>
              <a:pathLst>
                <a:path extrusionOk="0" h="4835" w="3425">
                  <a:moveTo>
                    <a:pt x="2187" y="0"/>
                  </a:moveTo>
                  <a:cubicBezTo>
                    <a:pt x="1590" y="0"/>
                    <a:pt x="820" y="116"/>
                    <a:pt x="0" y="540"/>
                  </a:cubicBezTo>
                  <a:lnTo>
                    <a:pt x="721" y="4358"/>
                  </a:lnTo>
                  <a:cubicBezTo>
                    <a:pt x="890" y="4666"/>
                    <a:pt x="1429" y="4834"/>
                    <a:pt x="1986" y="4834"/>
                  </a:cubicBezTo>
                  <a:cubicBezTo>
                    <a:pt x="2615" y="4834"/>
                    <a:pt x="3266" y="4619"/>
                    <a:pt x="3425" y="4145"/>
                  </a:cubicBezTo>
                  <a:lnTo>
                    <a:pt x="3370" y="168"/>
                  </a:lnTo>
                  <a:cubicBezTo>
                    <a:pt x="3370" y="168"/>
                    <a:pt x="2904" y="0"/>
                    <a:pt x="218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9"/>
            <p:cNvSpPr/>
            <p:nvPr/>
          </p:nvSpPr>
          <p:spPr>
            <a:xfrm>
              <a:off x="2433500" y="2112400"/>
              <a:ext cx="108825" cy="181000"/>
            </a:xfrm>
            <a:custGeom>
              <a:rect b="b" l="l" r="r" t="t"/>
              <a:pathLst>
                <a:path extrusionOk="0" h="7240" w="4353">
                  <a:moveTo>
                    <a:pt x="1347" y="1"/>
                  </a:moveTo>
                  <a:cubicBezTo>
                    <a:pt x="866" y="1"/>
                    <a:pt x="264" y="100"/>
                    <a:pt x="0" y="346"/>
                  </a:cubicBezTo>
                  <a:cubicBezTo>
                    <a:pt x="3" y="1940"/>
                    <a:pt x="3025" y="7240"/>
                    <a:pt x="3025" y="7240"/>
                  </a:cubicBezTo>
                  <a:lnTo>
                    <a:pt x="4352" y="6964"/>
                  </a:lnTo>
                  <a:cubicBezTo>
                    <a:pt x="4352" y="6964"/>
                    <a:pt x="2026" y="1175"/>
                    <a:pt x="2018" y="123"/>
                  </a:cubicBezTo>
                  <a:cubicBezTo>
                    <a:pt x="1947" y="47"/>
                    <a:pt x="1675" y="1"/>
                    <a:pt x="134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9"/>
            <p:cNvSpPr/>
            <p:nvPr/>
          </p:nvSpPr>
          <p:spPr>
            <a:xfrm>
              <a:off x="2313875" y="1613900"/>
              <a:ext cx="192200" cy="52075"/>
            </a:xfrm>
            <a:custGeom>
              <a:rect b="b" l="l" r="r" t="t"/>
              <a:pathLst>
                <a:path extrusionOk="0" h="2083" w="7688">
                  <a:moveTo>
                    <a:pt x="5569" y="1"/>
                  </a:moveTo>
                  <a:cubicBezTo>
                    <a:pt x="5161" y="1"/>
                    <a:pt x="4753" y="42"/>
                    <a:pt x="4348" y="87"/>
                  </a:cubicBezTo>
                  <a:cubicBezTo>
                    <a:pt x="3796" y="149"/>
                    <a:pt x="3246" y="231"/>
                    <a:pt x="2700" y="334"/>
                  </a:cubicBezTo>
                  <a:cubicBezTo>
                    <a:pt x="1727" y="519"/>
                    <a:pt x="659" y="795"/>
                    <a:pt x="68" y="1664"/>
                  </a:cubicBezTo>
                  <a:cubicBezTo>
                    <a:pt x="10" y="1748"/>
                    <a:pt x="0" y="1855"/>
                    <a:pt x="50" y="1940"/>
                  </a:cubicBezTo>
                  <a:cubicBezTo>
                    <a:pt x="83" y="2020"/>
                    <a:pt x="155" y="2083"/>
                    <a:pt x="261" y="2083"/>
                  </a:cubicBezTo>
                  <a:cubicBezTo>
                    <a:pt x="270" y="2083"/>
                    <a:pt x="280" y="2082"/>
                    <a:pt x="291" y="2081"/>
                  </a:cubicBezTo>
                  <a:cubicBezTo>
                    <a:pt x="404" y="2068"/>
                    <a:pt x="469" y="1995"/>
                    <a:pt x="490" y="1909"/>
                  </a:cubicBezTo>
                  <a:cubicBezTo>
                    <a:pt x="762" y="1540"/>
                    <a:pt x="1149" y="1290"/>
                    <a:pt x="1574" y="1124"/>
                  </a:cubicBezTo>
                  <a:cubicBezTo>
                    <a:pt x="2035" y="944"/>
                    <a:pt x="2526" y="854"/>
                    <a:pt x="3011" y="770"/>
                  </a:cubicBezTo>
                  <a:cubicBezTo>
                    <a:pt x="3520" y="680"/>
                    <a:pt x="4031" y="608"/>
                    <a:pt x="4544" y="554"/>
                  </a:cubicBezTo>
                  <a:cubicBezTo>
                    <a:pt x="4877" y="519"/>
                    <a:pt x="5229" y="483"/>
                    <a:pt x="5580" y="483"/>
                  </a:cubicBezTo>
                  <a:cubicBezTo>
                    <a:pt x="6154" y="483"/>
                    <a:pt x="6721" y="580"/>
                    <a:pt x="7185" y="938"/>
                  </a:cubicBezTo>
                  <a:cubicBezTo>
                    <a:pt x="7232" y="974"/>
                    <a:pt x="7281" y="990"/>
                    <a:pt x="7329" y="990"/>
                  </a:cubicBezTo>
                  <a:cubicBezTo>
                    <a:pt x="7527" y="990"/>
                    <a:pt x="7687" y="714"/>
                    <a:pt x="7488" y="559"/>
                  </a:cubicBezTo>
                  <a:cubicBezTo>
                    <a:pt x="7048" y="220"/>
                    <a:pt x="6504" y="55"/>
                    <a:pt x="5954" y="14"/>
                  </a:cubicBezTo>
                  <a:cubicBezTo>
                    <a:pt x="5826" y="5"/>
                    <a:pt x="5697" y="1"/>
                    <a:pt x="556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9"/>
            <p:cNvSpPr/>
            <p:nvPr/>
          </p:nvSpPr>
          <p:spPr>
            <a:xfrm>
              <a:off x="2466300" y="1530350"/>
              <a:ext cx="77225" cy="113075"/>
            </a:xfrm>
            <a:custGeom>
              <a:rect b="b" l="l" r="r" t="t"/>
              <a:pathLst>
                <a:path extrusionOk="0" h="4523" w="3089">
                  <a:moveTo>
                    <a:pt x="1277" y="0"/>
                  </a:moveTo>
                  <a:cubicBezTo>
                    <a:pt x="781" y="0"/>
                    <a:pt x="1" y="700"/>
                    <a:pt x="885" y="2172"/>
                  </a:cubicBezTo>
                  <a:cubicBezTo>
                    <a:pt x="597" y="3063"/>
                    <a:pt x="1050" y="4234"/>
                    <a:pt x="1050" y="4234"/>
                  </a:cubicBezTo>
                  <a:lnTo>
                    <a:pt x="2601" y="4523"/>
                  </a:lnTo>
                  <a:cubicBezTo>
                    <a:pt x="2601" y="4523"/>
                    <a:pt x="3047" y="3265"/>
                    <a:pt x="3075" y="2392"/>
                  </a:cubicBezTo>
                  <a:cubicBezTo>
                    <a:pt x="3089" y="1961"/>
                    <a:pt x="2805" y="1450"/>
                    <a:pt x="2462" y="1012"/>
                  </a:cubicBezTo>
                  <a:cubicBezTo>
                    <a:pt x="2119" y="570"/>
                    <a:pt x="1716" y="201"/>
                    <a:pt x="1501" y="64"/>
                  </a:cubicBezTo>
                  <a:cubicBezTo>
                    <a:pt x="1495" y="59"/>
                    <a:pt x="1490" y="55"/>
                    <a:pt x="1483" y="52"/>
                  </a:cubicBezTo>
                  <a:cubicBezTo>
                    <a:pt x="1427" y="18"/>
                    <a:pt x="1355" y="0"/>
                    <a:pt x="1277" y="0"/>
                  </a:cubicBezTo>
                  <a:close/>
                </a:path>
              </a:pathLst>
            </a:custGeom>
            <a:solidFill>
              <a:srgbClr val="F7A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9"/>
            <p:cNvSpPr/>
            <p:nvPr/>
          </p:nvSpPr>
          <p:spPr>
            <a:xfrm>
              <a:off x="2503775" y="1531925"/>
              <a:ext cx="24100" cy="26800"/>
            </a:xfrm>
            <a:custGeom>
              <a:rect b="b" l="l" r="r" t="t"/>
              <a:pathLst>
                <a:path extrusionOk="0" h="1072" w="964">
                  <a:moveTo>
                    <a:pt x="2" y="1"/>
                  </a:moveTo>
                  <a:lnTo>
                    <a:pt x="2" y="1"/>
                  </a:lnTo>
                  <a:cubicBezTo>
                    <a:pt x="1" y="20"/>
                    <a:pt x="2" y="42"/>
                    <a:pt x="5" y="60"/>
                  </a:cubicBezTo>
                  <a:lnTo>
                    <a:pt x="5" y="61"/>
                  </a:lnTo>
                  <a:cubicBezTo>
                    <a:pt x="38" y="289"/>
                    <a:pt x="127" y="507"/>
                    <a:pt x="260" y="695"/>
                  </a:cubicBezTo>
                  <a:cubicBezTo>
                    <a:pt x="379" y="862"/>
                    <a:pt x="539" y="1005"/>
                    <a:pt x="736" y="1059"/>
                  </a:cubicBezTo>
                  <a:cubicBezTo>
                    <a:pt x="761" y="1066"/>
                    <a:pt x="786" y="1072"/>
                    <a:pt x="812" y="1072"/>
                  </a:cubicBezTo>
                  <a:cubicBezTo>
                    <a:pt x="829" y="1072"/>
                    <a:pt x="847" y="1069"/>
                    <a:pt x="864" y="1062"/>
                  </a:cubicBezTo>
                  <a:cubicBezTo>
                    <a:pt x="913" y="1043"/>
                    <a:pt x="943" y="995"/>
                    <a:pt x="963" y="949"/>
                  </a:cubicBezTo>
                  <a:cubicBezTo>
                    <a:pt x="620" y="507"/>
                    <a:pt x="217" y="137"/>
                    <a:pt x="2" y="1"/>
                  </a:cubicBezTo>
                  <a:close/>
                </a:path>
              </a:pathLst>
            </a:custGeom>
            <a:solidFill>
              <a:srgbClr val="FFD8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9"/>
            <p:cNvSpPr/>
            <p:nvPr/>
          </p:nvSpPr>
          <p:spPr>
            <a:xfrm>
              <a:off x="2397375" y="1629075"/>
              <a:ext cx="164750" cy="99175"/>
            </a:xfrm>
            <a:custGeom>
              <a:rect b="b" l="l" r="r" t="t"/>
              <a:pathLst>
                <a:path extrusionOk="0" h="3967" w="6590">
                  <a:moveTo>
                    <a:pt x="3632" y="1"/>
                  </a:moveTo>
                  <a:cubicBezTo>
                    <a:pt x="2703" y="1"/>
                    <a:pt x="1773" y="141"/>
                    <a:pt x="1261" y="309"/>
                  </a:cubicBezTo>
                  <a:cubicBezTo>
                    <a:pt x="0" y="722"/>
                    <a:pt x="85" y="2489"/>
                    <a:pt x="1434" y="2489"/>
                  </a:cubicBezTo>
                  <a:cubicBezTo>
                    <a:pt x="1516" y="2489"/>
                    <a:pt x="1601" y="2483"/>
                    <a:pt x="1692" y="2470"/>
                  </a:cubicBezTo>
                  <a:cubicBezTo>
                    <a:pt x="2268" y="2383"/>
                    <a:pt x="2687" y="2356"/>
                    <a:pt x="2987" y="2356"/>
                  </a:cubicBezTo>
                  <a:cubicBezTo>
                    <a:pt x="3513" y="2356"/>
                    <a:pt x="3673" y="2440"/>
                    <a:pt x="3673" y="2440"/>
                  </a:cubicBezTo>
                  <a:cubicBezTo>
                    <a:pt x="3673" y="2440"/>
                    <a:pt x="3422" y="2725"/>
                    <a:pt x="3475" y="3051"/>
                  </a:cubicBezTo>
                  <a:lnTo>
                    <a:pt x="5186" y="3966"/>
                  </a:lnTo>
                  <a:cubicBezTo>
                    <a:pt x="5186" y="3966"/>
                    <a:pt x="6590" y="2631"/>
                    <a:pt x="6367" y="1146"/>
                  </a:cubicBezTo>
                  <a:cubicBezTo>
                    <a:pt x="6238" y="278"/>
                    <a:pt x="4937" y="1"/>
                    <a:pt x="3632" y="1"/>
                  </a:cubicBezTo>
                  <a:close/>
                </a:path>
              </a:pathLst>
            </a:custGeom>
            <a:solidFill>
              <a:srgbClr val="F7A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9"/>
            <p:cNvSpPr/>
            <p:nvPr/>
          </p:nvSpPr>
          <p:spPr>
            <a:xfrm>
              <a:off x="2413550" y="1637500"/>
              <a:ext cx="34100" cy="32975"/>
            </a:xfrm>
            <a:custGeom>
              <a:rect b="b" l="l" r="r" t="t"/>
              <a:pathLst>
                <a:path extrusionOk="0" h="1319" w="1364">
                  <a:moveTo>
                    <a:pt x="1068" y="1"/>
                  </a:moveTo>
                  <a:cubicBezTo>
                    <a:pt x="845" y="1"/>
                    <a:pt x="238" y="318"/>
                    <a:pt x="134" y="510"/>
                  </a:cubicBezTo>
                  <a:cubicBezTo>
                    <a:pt x="16" y="731"/>
                    <a:pt x="0" y="1210"/>
                    <a:pt x="336" y="1290"/>
                  </a:cubicBezTo>
                  <a:cubicBezTo>
                    <a:pt x="421" y="1310"/>
                    <a:pt x="518" y="1319"/>
                    <a:pt x="615" y="1319"/>
                  </a:cubicBezTo>
                  <a:cubicBezTo>
                    <a:pt x="901" y="1319"/>
                    <a:pt x="1198" y="1246"/>
                    <a:pt x="1268" y="1187"/>
                  </a:cubicBezTo>
                  <a:cubicBezTo>
                    <a:pt x="1363" y="1108"/>
                    <a:pt x="1325" y="244"/>
                    <a:pt x="1140" y="23"/>
                  </a:cubicBezTo>
                  <a:cubicBezTo>
                    <a:pt x="1127" y="8"/>
                    <a:pt x="1102" y="1"/>
                    <a:pt x="1068" y="1"/>
                  </a:cubicBezTo>
                  <a:close/>
                </a:path>
              </a:pathLst>
            </a:custGeom>
            <a:solidFill>
              <a:srgbClr val="FFD8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9"/>
            <p:cNvSpPr/>
            <p:nvPr/>
          </p:nvSpPr>
          <p:spPr>
            <a:xfrm>
              <a:off x="2356800" y="1702150"/>
              <a:ext cx="197750" cy="89200"/>
            </a:xfrm>
            <a:custGeom>
              <a:rect b="b" l="l" r="r" t="t"/>
              <a:pathLst>
                <a:path extrusionOk="0" h="3568" w="7910">
                  <a:moveTo>
                    <a:pt x="4950" y="1"/>
                  </a:moveTo>
                  <a:cubicBezTo>
                    <a:pt x="4765" y="1"/>
                    <a:pt x="4597" y="17"/>
                    <a:pt x="4457" y="42"/>
                  </a:cubicBezTo>
                  <a:cubicBezTo>
                    <a:pt x="3830" y="153"/>
                    <a:pt x="1980" y="980"/>
                    <a:pt x="942" y="1511"/>
                  </a:cubicBezTo>
                  <a:cubicBezTo>
                    <a:pt x="1" y="1991"/>
                    <a:pt x="110" y="3568"/>
                    <a:pt x="1185" y="3568"/>
                  </a:cubicBezTo>
                  <a:cubicBezTo>
                    <a:pt x="1293" y="3568"/>
                    <a:pt x="1412" y="3552"/>
                    <a:pt x="1540" y="3517"/>
                  </a:cubicBezTo>
                  <a:cubicBezTo>
                    <a:pt x="1992" y="3393"/>
                    <a:pt x="2803" y="3351"/>
                    <a:pt x="3693" y="3351"/>
                  </a:cubicBezTo>
                  <a:cubicBezTo>
                    <a:pt x="5543" y="3351"/>
                    <a:pt x="7731" y="3533"/>
                    <a:pt x="7731" y="3533"/>
                  </a:cubicBezTo>
                  <a:cubicBezTo>
                    <a:pt x="7731" y="3533"/>
                    <a:pt x="7910" y="1909"/>
                    <a:pt x="7081" y="947"/>
                  </a:cubicBezTo>
                  <a:cubicBezTo>
                    <a:pt x="6437" y="201"/>
                    <a:pt x="5591" y="1"/>
                    <a:pt x="4950" y="1"/>
                  </a:cubicBezTo>
                  <a:close/>
                </a:path>
              </a:pathLst>
            </a:custGeom>
            <a:solidFill>
              <a:srgbClr val="F7A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9"/>
            <p:cNvSpPr/>
            <p:nvPr/>
          </p:nvSpPr>
          <p:spPr>
            <a:xfrm>
              <a:off x="2369175" y="1739075"/>
              <a:ext cx="34100" cy="32975"/>
            </a:xfrm>
            <a:custGeom>
              <a:rect b="b" l="l" r="r" t="t"/>
              <a:pathLst>
                <a:path extrusionOk="0" h="1319" w="1364">
                  <a:moveTo>
                    <a:pt x="1068" y="1"/>
                  </a:moveTo>
                  <a:cubicBezTo>
                    <a:pt x="845" y="1"/>
                    <a:pt x="238" y="318"/>
                    <a:pt x="135" y="510"/>
                  </a:cubicBezTo>
                  <a:cubicBezTo>
                    <a:pt x="16" y="731"/>
                    <a:pt x="0" y="1210"/>
                    <a:pt x="335" y="1290"/>
                  </a:cubicBezTo>
                  <a:cubicBezTo>
                    <a:pt x="421" y="1310"/>
                    <a:pt x="517" y="1319"/>
                    <a:pt x="615" y="1319"/>
                  </a:cubicBezTo>
                  <a:cubicBezTo>
                    <a:pt x="901" y="1319"/>
                    <a:pt x="1198" y="1246"/>
                    <a:pt x="1269" y="1187"/>
                  </a:cubicBezTo>
                  <a:cubicBezTo>
                    <a:pt x="1363" y="1108"/>
                    <a:pt x="1325" y="244"/>
                    <a:pt x="1140" y="23"/>
                  </a:cubicBezTo>
                  <a:cubicBezTo>
                    <a:pt x="1126" y="8"/>
                    <a:pt x="1102" y="1"/>
                    <a:pt x="1068" y="1"/>
                  </a:cubicBezTo>
                  <a:close/>
                </a:path>
              </a:pathLst>
            </a:custGeom>
            <a:solidFill>
              <a:srgbClr val="FFD8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9"/>
            <p:cNvSpPr/>
            <p:nvPr/>
          </p:nvSpPr>
          <p:spPr>
            <a:xfrm>
              <a:off x="2367975" y="1767900"/>
              <a:ext cx="213400" cy="115725"/>
            </a:xfrm>
            <a:custGeom>
              <a:rect b="b" l="l" r="r" t="t"/>
              <a:pathLst>
                <a:path extrusionOk="0" h="4629" w="8536">
                  <a:moveTo>
                    <a:pt x="4737" y="1"/>
                  </a:moveTo>
                  <a:cubicBezTo>
                    <a:pt x="4717" y="1"/>
                    <a:pt x="4698" y="1"/>
                    <a:pt x="4679" y="2"/>
                  </a:cubicBezTo>
                  <a:cubicBezTo>
                    <a:pt x="3646" y="42"/>
                    <a:pt x="1574" y="603"/>
                    <a:pt x="742" y="1027"/>
                  </a:cubicBezTo>
                  <a:cubicBezTo>
                    <a:pt x="1" y="1406"/>
                    <a:pt x="54" y="2754"/>
                    <a:pt x="1437" y="2754"/>
                  </a:cubicBezTo>
                  <a:cubicBezTo>
                    <a:pt x="1608" y="2754"/>
                    <a:pt x="1799" y="2733"/>
                    <a:pt x="2011" y="2688"/>
                  </a:cubicBezTo>
                  <a:cubicBezTo>
                    <a:pt x="3739" y="2318"/>
                    <a:pt x="4647" y="2299"/>
                    <a:pt x="4819" y="2299"/>
                  </a:cubicBezTo>
                  <a:cubicBezTo>
                    <a:pt x="4840" y="2299"/>
                    <a:pt x="4850" y="2299"/>
                    <a:pt x="4850" y="2299"/>
                  </a:cubicBezTo>
                  <a:lnTo>
                    <a:pt x="7628" y="4629"/>
                  </a:lnTo>
                  <a:cubicBezTo>
                    <a:pt x="7628" y="4629"/>
                    <a:pt x="8535" y="2971"/>
                    <a:pt x="7965" y="1497"/>
                  </a:cubicBezTo>
                  <a:cubicBezTo>
                    <a:pt x="7783" y="1027"/>
                    <a:pt x="5787" y="1"/>
                    <a:pt x="4737" y="1"/>
                  </a:cubicBezTo>
                  <a:close/>
                </a:path>
              </a:pathLst>
            </a:custGeom>
            <a:solidFill>
              <a:srgbClr val="F7AF9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9"/>
            <p:cNvSpPr/>
            <p:nvPr/>
          </p:nvSpPr>
          <p:spPr>
            <a:xfrm>
              <a:off x="2379100" y="1789600"/>
              <a:ext cx="33475" cy="34775"/>
            </a:xfrm>
            <a:custGeom>
              <a:rect b="b" l="l" r="r" t="t"/>
              <a:pathLst>
                <a:path extrusionOk="0" h="1391" w="1339">
                  <a:moveTo>
                    <a:pt x="1039" y="1"/>
                  </a:moveTo>
                  <a:cubicBezTo>
                    <a:pt x="818" y="1"/>
                    <a:pt x="226" y="330"/>
                    <a:pt x="127" y="532"/>
                  </a:cubicBezTo>
                  <a:cubicBezTo>
                    <a:pt x="12" y="764"/>
                    <a:pt x="0" y="1272"/>
                    <a:pt x="330" y="1358"/>
                  </a:cubicBezTo>
                  <a:cubicBezTo>
                    <a:pt x="418" y="1381"/>
                    <a:pt x="518" y="1390"/>
                    <a:pt x="618" y="1390"/>
                  </a:cubicBezTo>
                  <a:cubicBezTo>
                    <a:pt x="895" y="1390"/>
                    <a:pt x="1180" y="1317"/>
                    <a:pt x="1247" y="1256"/>
                  </a:cubicBezTo>
                  <a:cubicBezTo>
                    <a:pt x="1339" y="1173"/>
                    <a:pt x="1295" y="261"/>
                    <a:pt x="1111" y="26"/>
                  </a:cubicBezTo>
                  <a:cubicBezTo>
                    <a:pt x="1098" y="8"/>
                    <a:pt x="1073" y="1"/>
                    <a:pt x="1039" y="1"/>
                  </a:cubicBezTo>
                  <a:close/>
                </a:path>
              </a:pathLst>
            </a:custGeom>
            <a:solidFill>
              <a:srgbClr val="FFD8C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9"/>
            <p:cNvSpPr/>
            <p:nvPr/>
          </p:nvSpPr>
          <p:spPr>
            <a:xfrm>
              <a:off x="2386500" y="1766950"/>
              <a:ext cx="180600" cy="38400"/>
            </a:xfrm>
            <a:custGeom>
              <a:rect b="b" l="l" r="r" t="t"/>
              <a:pathLst>
                <a:path extrusionOk="0" fill="none" h="1536" w="7224">
                  <a:moveTo>
                    <a:pt x="7224" y="1535"/>
                  </a:moveTo>
                  <a:cubicBezTo>
                    <a:pt x="7039" y="1056"/>
                    <a:pt x="4971" y="0"/>
                    <a:pt x="3938" y="40"/>
                  </a:cubicBezTo>
                  <a:cubicBezTo>
                    <a:pt x="2905" y="80"/>
                    <a:pt x="833" y="641"/>
                    <a:pt x="1" y="1065"/>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9"/>
            <p:cNvSpPr/>
            <p:nvPr/>
          </p:nvSpPr>
          <p:spPr>
            <a:xfrm>
              <a:off x="2468200" y="1700400"/>
              <a:ext cx="65650" cy="25425"/>
            </a:xfrm>
            <a:custGeom>
              <a:rect b="b" l="l" r="r" t="t"/>
              <a:pathLst>
                <a:path extrusionOk="0" fill="none" h="1017" w="2626">
                  <a:moveTo>
                    <a:pt x="2625" y="1017"/>
                  </a:moveTo>
                  <a:cubicBezTo>
                    <a:pt x="1795" y="55"/>
                    <a:pt x="628" y="1"/>
                    <a:pt x="1" y="112"/>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9"/>
            <p:cNvSpPr/>
            <p:nvPr/>
          </p:nvSpPr>
          <p:spPr>
            <a:xfrm>
              <a:off x="2490225" y="1629075"/>
              <a:ext cx="43700" cy="6425"/>
            </a:xfrm>
            <a:custGeom>
              <a:rect b="b" l="l" r="r" t="t"/>
              <a:pathLst>
                <a:path extrusionOk="0" fill="none" h="257" w="1748">
                  <a:moveTo>
                    <a:pt x="1748" y="256"/>
                  </a:moveTo>
                  <a:cubicBezTo>
                    <a:pt x="980" y="11"/>
                    <a:pt x="1" y="1"/>
                    <a:pt x="1" y="1"/>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9"/>
            <p:cNvSpPr/>
            <p:nvPr/>
          </p:nvSpPr>
          <p:spPr>
            <a:xfrm>
              <a:off x="2489950" y="1690225"/>
              <a:ext cx="22425" cy="3175"/>
            </a:xfrm>
            <a:custGeom>
              <a:rect b="b" l="l" r="r" t="t"/>
              <a:pathLst>
                <a:path extrusionOk="0" fill="none" h="127" w="897">
                  <a:moveTo>
                    <a:pt x="0" y="0"/>
                  </a:moveTo>
                  <a:cubicBezTo>
                    <a:pt x="293" y="75"/>
                    <a:pt x="594" y="117"/>
                    <a:pt x="897" y="126"/>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9"/>
            <p:cNvSpPr/>
            <p:nvPr/>
          </p:nvSpPr>
          <p:spPr>
            <a:xfrm>
              <a:off x="2500950" y="1835325"/>
              <a:ext cx="26300" cy="15450"/>
            </a:xfrm>
            <a:custGeom>
              <a:rect b="b" l="l" r="r" t="t"/>
              <a:pathLst>
                <a:path extrusionOk="0" fill="none" h="618" w="1052">
                  <a:moveTo>
                    <a:pt x="1" y="0"/>
                  </a:moveTo>
                  <a:cubicBezTo>
                    <a:pt x="313" y="262"/>
                    <a:pt x="670" y="473"/>
                    <a:pt x="1052" y="618"/>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9"/>
            <p:cNvSpPr/>
            <p:nvPr/>
          </p:nvSpPr>
          <p:spPr>
            <a:xfrm>
              <a:off x="2506350" y="1840150"/>
              <a:ext cx="10625" cy="24900"/>
            </a:xfrm>
            <a:custGeom>
              <a:rect b="b" l="l" r="r" t="t"/>
              <a:pathLst>
                <a:path extrusionOk="0" fill="none" h="996" w="425">
                  <a:moveTo>
                    <a:pt x="1" y="1"/>
                  </a:moveTo>
                  <a:cubicBezTo>
                    <a:pt x="68" y="358"/>
                    <a:pt x="213" y="701"/>
                    <a:pt x="425" y="995"/>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9"/>
            <p:cNvSpPr/>
            <p:nvPr/>
          </p:nvSpPr>
          <p:spPr>
            <a:xfrm>
              <a:off x="2489325" y="1585625"/>
              <a:ext cx="8550" cy="7375"/>
            </a:xfrm>
            <a:custGeom>
              <a:rect b="b" l="l" r="r" t="t"/>
              <a:pathLst>
                <a:path extrusionOk="0" fill="none" h="295" w="342">
                  <a:moveTo>
                    <a:pt x="1" y="1"/>
                  </a:moveTo>
                  <a:cubicBezTo>
                    <a:pt x="105" y="110"/>
                    <a:pt x="219" y="209"/>
                    <a:pt x="341" y="295"/>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9"/>
            <p:cNvSpPr/>
            <p:nvPr/>
          </p:nvSpPr>
          <p:spPr>
            <a:xfrm>
              <a:off x="2443700" y="1727150"/>
              <a:ext cx="4625" cy="12400"/>
            </a:xfrm>
            <a:custGeom>
              <a:rect b="b" l="l" r="r" t="t"/>
              <a:pathLst>
                <a:path extrusionOk="0" fill="none" h="496" w="185">
                  <a:moveTo>
                    <a:pt x="1" y="1"/>
                  </a:moveTo>
                  <a:cubicBezTo>
                    <a:pt x="93" y="151"/>
                    <a:pt x="156" y="321"/>
                    <a:pt x="184" y="495"/>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9"/>
            <p:cNvSpPr/>
            <p:nvPr/>
          </p:nvSpPr>
          <p:spPr>
            <a:xfrm>
              <a:off x="2457250" y="1782675"/>
              <a:ext cx="2950" cy="14500"/>
            </a:xfrm>
            <a:custGeom>
              <a:rect b="b" l="l" r="r" t="t"/>
              <a:pathLst>
                <a:path extrusionOk="0" fill="none" h="580" w="118">
                  <a:moveTo>
                    <a:pt x="1" y="1"/>
                  </a:moveTo>
                  <a:cubicBezTo>
                    <a:pt x="75" y="184"/>
                    <a:pt x="116" y="382"/>
                    <a:pt x="118" y="580"/>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9"/>
            <p:cNvSpPr/>
            <p:nvPr/>
          </p:nvSpPr>
          <p:spPr>
            <a:xfrm>
              <a:off x="2488300" y="1638450"/>
              <a:ext cx="775" cy="14900"/>
            </a:xfrm>
            <a:custGeom>
              <a:rect b="b" l="l" r="r" t="t"/>
              <a:pathLst>
                <a:path extrusionOk="0" fill="none" h="596" w="31">
                  <a:moveTo>
                    <a:pt x="1" y="1"/>
                  </a:moveTo>
                  <a:cubicBezTo>
                    <a:pt x="24" y="199"/>
                    <a:pt x="30" y="398"/>
                    <a:pt x="20" y="596"/>
                  </a:cubicBezTo>
                </a:path>
              </a:pathLst>
            </a:custGeom>
            <a:noFill/>
            <a:ln cap="rnd" cmpd="sng" w="775">
              <a:solidFill>
                <a:srgbClr val="AD593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88" name="Google Shape;388;p29"/>
          <p:cNvSpPr/>
          <p:nvPr/>
        </p:nvSpPr>
        <p:spPr>
          <a:xfrm flipH="1">
            <a:off x="6987674" y="1302396"/>
            <a:ext cx="458943" cy="345056"/>
          </a:xfrm>
          <a:custGeom>
            <a:rect b="b" l="l" r="r" t="t"/>
            <a:pathLst>
              <a:path extrusionOk="0" h="3660" w="4868">
                <a:moveTo>
                  <a:pt x="4261" y="1"/>
                </a:moveTo>
                <a:cubicBezTo>
                  <a:pt x="4258" y="1"/>
                  <a:pt x="4254" y="2"/>
                  <a:pt x="4251" y="6"/>
                </a:cubicBezTo>
                <a:lnTo>
                  <a:pt x="3138" y="1297"/>
                </a:lnTo>
                <a:cubicBezTo>
                  <a:pt x="3135" y="1301"/>
                  <a:pt x="3131" y="1303"/>
                  <a:pt x="3126" y="1303"/>
                </a:cubicBezTo>
                <a:cubicBezTo>
                  <a:pt x="3122" y="1303"/>
                  <a:pt x="3117" y="1301"/>
                  <a:pt x="3114" y="1297"/>
                </a:cubicBezTo>
                <a:lnTo>
                  <a:pt x="2288" y="222"/>
                </a:lnTo>
                <a:cubicBezTo>
                  <a:pt x="2285" y="218"/>
                  <a:pt x="2281" y="216"/>
                  <a:pt x="2277" y="216"/>
                </a:cubicBezTo>
                <a:cubicBezTo>
                  <a:pt x="2273" y="216"/>
                  <a:pt x="2268" y="218"/>
                  <a:pt x="2265" y="222"/>
                </a:cubicBezTo>
                <a:lnTo>
                  <a:pt x="9" y="3156"/>
                </a:lnTo>
                <a:cubicBezTo>
                  <a:pt x="1" y="3167"/>
                  <a:pt x="10" y="3181"/>
                  <a:pt x="22" y="3181"/>
                </a:cubicBezTo>
                <a:cubicBezTo>
                  <a:pt x="24" y="3181"/>
                  <a:pt x="27" y="3180"/>
                  <a:pt x="30" y="3179"/>
                </a:cubicBezTo>
                <a:lnTo>
                  <a:pt x="1838" y="2133"/>
                </a:lnTo>
                <a:cubicBezTo>
                  <a:pt x="1841" y="2132"/>
                  <a:pt x="1843" y="2131"/>
                  <a:pt x="1846" y="2131"/>
                </a:cubicBezTo>
                <a:cubicBezTo>
                  <a:pt x="1852" y="2131"/>
                  <a:pt x="1858" y="2136"/>
                  <a:pt x="1860" y="2142"/>
                </a:cubicBezTo>
                <a:lnTo>
                  <a:pt x="2262" y="3649"/>
                </a:lnTo>
                <a:cubicBezTo>
                  <a:pt x="2264" y="3655"/>
                  <a:pt x="2270" y="3659"/>
                  <a:pt x="2277" y="3659"/>
                </a:cubicBezTo>
                <a:cubicBezTo>
                  <a:pt x="2280" y="3659"/>
                  <a:pt x="2283" y="3659"/>
                  <a:pt x="2285" y="3657"/>
                </a:cubicBezTo>
                <a:lnTo>
                  <a:pt x="4860" y="2001"/>
                </a:lnTo>
                <a:cubicBezTo>
                  <a:pt x="4865" y="1997"/>
                  <a:pt x="4867" y="1990"/>
                  <a:pt x="4866" y="1984"/>
                </a:cubicBezTo>
                <a:lnTo>
                  <a:pt x="4277" y="12"/>
                </a:lnTo>
                <a:cubicBezTo>
                  <a:pt x="4274" y="5"/>
                  <a:pt x="4268" y="1"/>
                  <a:pt x="4261"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9"/>
          <p:cNvSpPr/>
          <p:nvPr/>
        </p:nvSpPr>
        <p:spPr>
          <a:xfrm flipH="1" rot="2272075">
            <a:off x="5659174" y="2022929"/>
            <a:ext cx="759859" cy="446701"/>
          </a:xfrm>
          <a:custGeom>
            <a:rect b="b" l="l" r="r" t="t"/>
            <a:pathLst>
              <a:path extrusionOk="0" h="3399" w="5782">
                <a:moveTo>
                  <a:pt x="4687" y="0"/>
                </a:moveTo>
                <a:cubicBezTo>
                  <a:pt x="4686" y="0"/>
                  <a:pt x="4685" y="0"/>
                  <a:pt x="4684" y="1"/>
                </a:cubicBezTo>
                <a:lnTo>
                  <a:pt x="1398" y="715"/>
                </a:lnTo>
                <a:cubicBezTo>
                  <a:pt x="1387" y="716"/>
                  <a:pt x="1381" y="729"/>
                  <a:pt x="1388" y="739"/>
                </a:cubicBezTo>
                <a:lnTo>
                  <a:pt x="2245" y="2220"/>
                </a:lnTo>
                <a:cubicBezTo>
                  <a:pt x="2250" y="2229"/>
                  <a:pt x="2245" y="2242"/>
                  <a:pt x="2234" y="2245"/>
                </a:cubicBezTo>
                <a:lnTo>
                  <a:pt x="19" y="2838"/>
                </a:lnTo>
                <a:cubicBezTo>
                  <a:pt x="1" y="2843"/>
                  <a:pt x="2" y="2869"/>
                  <a:pt x="20" y="2871"/>
                </a:cubicBezTo>
                <a:lnTo>
                  <a:pt x="4051" y="3398"/>
                </a:lnTo>
                <a:cubicBezTo>
                  <a:pt x="4051" y="3398"/>
                  <a:pt x="4052" y="3398"/>
                  <a:pt x="4052" y="3398"/>
                </a:cubicBezTo>
                <a:cubicBezTo>
                  <a:pt x="4062" y="3398"/>
                  <a:pt x="4070" y="3389"/>
                  <a:pt x="4069" y="3379"/>
                </a:cubicBezTo>
                <a:lnTo>
                  <a:pt x="3875" y="1903"/>
                </a:lnTo>
                <a:cubicBezTo>
                  <a:pt x="3873" y="1893"/>
                  <a:pt x="3882" y="1884"/>
                  <a:pt x="3893" y="1884"/>
                </a:cubicBezTo>
                <a:lnTo>
                  <a:pt x="5760" y="2022"/>
                </a:lnTo>
                <a:cubicBezTo>
                  <a:pt x="5761" y="2022"/>
                  <a:pt x="5762" y="2022"/>
                  <a:pt x="5762" y="2022"/>
                </a:cubicBezTo>
                <a:cubicBezTo>
                  <a:pt x="5774" y="2022"/>
                  <a:pt x="5782" y="2009"/>
                  <a:pt x="5776" y="1998"/>
                </a:cubicBezTo>
                <a:lnTo>
                  <a:pt x="4702" y="8"/>
                </a:lnTo>
                <a:cubicBezTo>
                  <a:pt x="4699" y="3"/>
                  <a:pt x="4693" y="0"/>
                  <a:pt x="46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9"/>
          <p:cNvSpPr/>
          <p:nvPr/>
        </p:nvSpPr>
        <p:spPr>
          <a:xfrm flipH="1" rot="9904355">
            <a:off x="8036479" y="3773260"/>
            <a:ext cx="328675" cy="203176"/>
          </a:xfrm>
          <a:custGeom>
            <a:rect b="b" l="l" r="r" t="t"/>
            <a:pathLst>
              <a:path extrusionOk="0" h="1546" w="2501">
                <a:moveTo>
                  <a:pt x="933" y="0"/>
                </a:moveTo>
                <a:cubicBezTo>
                  <a:pt x="929" y="0"/>
                  <a:pt x="926" y="4"/>
                  <a:pt x="926" y="8"/>
                </a:cubicBezTo>
                <a:lnTo>
                  <a:pt x="1024" y="757"/>
                </a:lnTo>
                <a:cubicBezTo>
                  <a:pt x="1024" y="762"/>
                  <a:pt x="1020" y="766"/>
                  <a:pt x="1016" y="766"/>
                </a:cubicBezTo>
                <a:lnTo>
                  <a:pt x="12" y="630"/>
                </a:lnTo>
                <a:cubicBezTo>
                  <a:pt x="11" y="630"/>
                  <a:pt x="11" y="630"/>
                  <a:pt x="10" y="630"/>
                </a:cubicBezTo>
                <a:cubicBezTo>
                  <a:pt x="2" y="630"/>
                  <a:pt x="0" y="641"/>
                  <a:pt x="7" y="644"/>
                </a:cubicBezTo>
                <a:lnTo>
                  <a:pt x="1560" y="1545"/>
                </a:lnTo>
                <a:cubicBezTo>
                  <a:pt x="1561" y="1545"/>
                  <a:pt x="1562" y="1546"/>
                  <a:pt x="1563" y="1546"/>
                </a:cubicBezTo>
                <a:cubicBezTo>
                  <a:pt x="1566" y="1546"/>
                  <a:pt x="1569" y="1544"/>
                  <a:pt x="1570" y="1541"/>
                </a:cubicBezTo>
                <a:lnTo>
                  <a:pt x="1742" y="906"/>
                </a:lnTo>
                <a:cubicBezTo>
                  <a:pt x="1743" y="903"/>
                  <a:pt x="1747" y="901"/>
                  <a:pt x="1750" y="901"/>
                </a:cubicBezTo>
                <a:cubicBezTo>
                  <a:pt x="1751" y="901"/>
                  <a:pt x="1752" y="901"/>
                  <a:pt x="1752" y="901"/>
                </a:cubicBezTo>
                <a:lnTo>
                  <a:pt x="2490" y="1276"/>
                </a:lnTo>
                <a:cubicBezTo>
                  <a:pt x="2491" y="1277"/>
                  <a:pt x="2492" y="1277"/>
                  <a:pt x="2493" y="1277"/>
                </a:cubicBezTo>
                <a:cubicBezTo>
                  <a:pt x="2497" y="1277"/>
                  <a:pt x="2501" y="1274"/>
                  <a:pt x="2500" y="1268"/>
                </a:cubicBezTo>
                <a:lnTo>
                  <a:pt x="2401" y="276"/>
                </a:lnTo>
                <a:cubicBezTo>
                  <a:pt x="2401" y="272"/>
                  <a:pt x="2398" y="269"/>
                  <a:pt x="2396" y="269"/>
                </a:cubicBezTo>
                <a:lnTo>
                  <a:pt x="935" y="1"/>
                </a:lnTo>
                <a:cubicBezTo>
                  <a:pt x="935" y="0"/>
                  <a:pt x="934" y="0"/>
                  <a:pt x="93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9"/>
          <p:cNvSpPr/>
          <p:nvPr/>
        </p:nvSpPr>
        <p:spPr>
          <a:xfrm flipH="1" rot="4652386">
            <a:off x="8253421" y="3014496"/>
            <a:ext cx="255214" cy="293330"/>
          </a:xfrm>
          <a:custGeom>
            <a:rect b="b" l="l" r="r" t="t"/>
            <a:pathLst>
              <a:path extrusionOk="0" h="2232" w="1942">
                <a:moveTo>
                  <a:pt x="1292" y="0"/>
                </a:moveTo>
                <a:cubicBezTo>
                  <a:pt x="1289" y="0"/>
                  <a:pt x="1286" y="2"/>
                  <a:pt x="1284" y="5"/>
                </a:cubicBezTo>
                <a:lnTo>
                  <a:pt x="1038" y="794"/>
                </a:lnTo>
                <a:cubicBezTo>
                  <a:pt x="1037" y="797"/>
                  <a:pt x="1034" y="799"/>
                  <a:pt x="1031" y="799"/>
                </a:cubicBezTo>
                <a:cubicBezTo>
                  <a:pt x="1030" y="799"/>
                  <a:pt x="1028" y="798"/>
                  <a:pt x="1027" y="798"/>
                </a:cubicBezTo>
                <a:lnTo>
                  <a:pt x="453" y="478"/>
                </a:lnTo>
                <a:cubicBezTo>
                  <a:pt x="452" y="478"/>
                  <a:pt x="451" y="477"/>
                  <a:pt x="450" y="477"/>
                </a:cubicBezTo>
                <a:cubicBezTo>
                  <a:pt x="446" y="477"/>
                  <a:pt x="443" y="479"/>
                  <a:pt x="442" y="483"/>
                </a:cubicBezTo>
                <a:lnTo>
                  <a:pt x="2" y="2224"/>
                </a:lnTo>
                <a:cubicBezTo>
                  <a:pt x="1" y="2229"/>
                  <a:pt x="4" y="2232"/>
                  <a:pt x="9" y="2232"/>
                </a:cubicBezTo>
                <a:cubicBezTo>
                  <a:pt x="11" y="2232"/>
                  <a:pt x="13" y="2231"/>
                  <a:pt x="15" y="2229"/>
                </a:cubicBezTo>
                <a:lnTo>
                  <a:pt x="620" y="1416"/>
                </a:lnTo>
                <a:cubicBezTo>
                  <a:pt x="621" y="1414"/>
                  <a:pt x="623" y="1413"/>
                  <a:pt x="625" y="1413"/>
                </a:cubicBezTo>
                <a:cubicBezTo>
                  <a:pt x="627" y="1413"/>
                  <a:pt x="630" y="1414"/>
                  <a:pt x="632" y="1416"/>
                </a:cubicBezTo>
                <a:lnTo>
                  <a:pt x="1099" y="2009"/>
                </a:lnTo>
                <a:cubicBezTo>
                  <a:pt x="1101" y="2011"/>
                  <a:pt x="1103" y="2012"/>
                  <a:pt x="1106" y="2012"/>
                </a:cubicBezTo>
                <a:cubicBezTo>
                  <a:pt x="1108" y="2012"/>
                  <a:pt x="1110" y="2011"/>
                  <a:pt x="1112" y="2009"/>
                </a:cubicBezTo>
                <a:lnTo>
                  <a:pt x="1939" y="776"/>
                </a:lnTo>
                <a:cubicBezTo>
                  <a:pt x="1942" y="773"/>
                  <a:pt x="1941" y="769"/>
                  <a:pt x="1939" y="767"/>
                </a:cubicBezTo>
                <a:lnTo>
                  <a:pt x="1297" y="3"/>
                </a:lnTo>
                <a:cubicBezTo>
                  <a:pt x="1296" y="1"/>
                  <a:pt x="1294" y="0"/>
                  <a:pt x="129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9"/>
          <p:cNvSpPr/>
          <p:nvPr/>
        </p:nvSpPr>
        <p:spPr>
          <a:xfrm flipH="1">
            <a:off x="8038967" y="1516085"/>
            <a:ext cx="171302" cy="302348"/>
          </a:xfrm>
          <a:custGeom>
            <a:rect b="b" l="l" r="r" t="t"/>
            <a:pathLst>
              <a:path extrusionOk="0" h="3207" w="1817">
                <a:moveTo>
                  <a:pt x="654" y="1"/>
                </a:moveTo>
                <a:cubicBezTo>
                  <a:pt x="648" y="1"/>
                  <a:pt x="644" y="6"/>
                  <a:pt x="645" y="12"/>
                </a:cubicBezTo>
                <a:lnTo>
                  <a:pt x="838" y="1023"/>
                </a:lnTo>
                <a:cubicBezTo>
                  <a:pt x="839" y="1028"/>
                  <a:pt x="835" y="1033"/>
                  <a:pt x="829" y="1033"/>
                </a:cubicBezTo>
                <a:lnTo>
                  <a:pt x="10" y="1020"/>
                </a:lnTo>
                <a:cubicBezTo>
                  <a:pt x="4" y="1020"/>
                  <a:pt x="0" y="1026"/>
                  <a:pt x="1" y="1032"/>
                </a:cubicBezTo>
                <a:lnTo>
                  <a:pt x="542" y="3200"/>
                </a:lnTo>
                <a:cubicBezTo>
                  <a:pt x="543" y="3204"/>
                  <a:pt x="547" y="3206"/>
                  <a:pt x="551" y="3206"/>
                </a:cubicBezTo>
                <a:cubicBezTo>
                  <a:pt x="555" y="3206"/>
                  <a:pt x="560" y="3204"/>
                  <a:pt x="560" y="3199"/>
                </a:cubicBezTo>
                <a:lnTo>
                  <a:pt x="745" y="1951"/>
                </a:lnTo>
                <a:cubicBezTo>
                  <a:pt x="746" y="1946"/>
                  <a:pt x="750" y="1943"/>
                  <a:pt x="755" y="1943"/>
                </a:cubicBezTo>
                <a:cubicBezTo>
                  <a:pt x="756" y="1943"/>
                  <a:pt x="757" y="1943"/>
                  <a:pt x="758" y="1944"/>
                </a:cubicBezTo>
                <a:lnTo>
                  <a:pt x="1621" y="2319"/>
                </a:lnTo>
                <a:cubicBezTo>
                  <a:pt x="1622" y="2319"/>
                  <a:pt x="1624" y="2319"/>
                  <a:pt x="1625" y="2319"/>
                </a:cubicBezTo>
                <a:cubicBezTo>
                  <a:pt x="1629" y="2319"/>
                  <a:pt x="1633" y="2316"/>
                  <a:pt x="1634" y="2311"/>
                </a:cubicBezTo>
                <a:lnTo>
                  <a:pt x="1817" y="473"/>
                </a:lnTo>
                <a:cubicBezTo>
                  <a:pt x="1817" y="469"/>
                  <a:pt x="1815" y="465"/>
                  <a:pt x="1811" y="462"/>
                </a:cubicBezTo>
                <a:lnTo>
                  <a:pt x="657" y="1"/>
                </a:lnTo>
                <a:cubicBezTo>
                  <a:pt x="656" y="1"/>
                  <a:pt x="655" y="1"/>
                  <a:pt x="65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9"/>
          <p:cNvSpPr/>
          <p:nvPr/>
        </p:nvSpPr>
        <p:spPr>
          <a:xfrm flipH="1">
            <a:off x="6752810" y="1728535"/>
            <a:ext cx="100714" cy="130829"/>
          </a:xfrm>
          <a:custGeom>
            <a:rect b="b" l="l" r="r" t="t"/>
            <a:pathLst>
              <a:path extrusionOk="0" h="908" w="699">
                <a:moveTo>
                  <a:pt x="293" y="1"/>
                </a:moveTo>
                <a:cubicBezTo>
                  <a:pt x="252" y="1"/>
                  <a:pt x="267" y="400"/>
                  <a:pt x="267" y="400"/>
                </a:cubicBezTo>
                <a:cubicBezTo>
                  <a:pt x="267" y="400"/>
                  <a:pt x="0" y="449"/>
                  <a:pt x="0" y="471"/>
                </a:cubicBezTo>
                <a:cubicBezTo>
                  <a:pt x="0" y="493"/>
                  <a:pt x="265" y="524"/>
                  <a:pt x="265" y="524"/>
                </a:cubicBezTo>
                <a:cubicBezTo>
                  <a:pt x="265" y="524"/>
                  <a:pt x="321" y="908"/>
                  <a:pt x="351" y="908"/>
                </a:cubicBezTo>
                <a:cubicBezTo>
                  <a:pt x="351" y="908"/>
                  <a:pt x="351" y="908"/>
                  <a:pt x="351" y="908"/>
                </a:cubicBezTo>
                <a:cubicBezTo>
                  <a:pt x="379" y="905"/>
                  <a:pt x="407" y="539"/>
                  <a:pt x="407" y="539"/>
                </a:cubicBezTo>
                <a:cubicBezTo>
                  <a:pt x="407" y="539"/>
                  <a:pt x="699" y="492"/>
                  <a:pt x="695" y="454"/>
                </a:cubicBezTo>
                <a:cubicBezTo>
                  <a:pt x="690" y="418"/>
                  <a:pt x="407" y="380"/>
                  <a:pt x="407" y="380"/>
                </a:cubicBezTo>
                <a:cubicBezTo>
                  <a:pt x="407" y="380"/>
                  <a:pt x="326" y="2"/>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9"/>
          <p:cNvSpPr/>
          <p:nvPr/>
        </p:nvSpPr>
        <p:spPr>
          <a:xfrm flipH="1">
            <a:off x="6006062" y="4538783"/>
            <a:ext cx="66089" cy="85510"/>
          </a:xfrm>
          <a:custGeom>
            <a:rect b="b" l="l" r="r" t="t"/>
            <a:pathLst>
              <a:path extrusionOk="0" h="907" w="701">
                <a:moveTo>
                  <a:pt x="293" y="1"/>
                </a:moveTo>
                <a:cubicBezTo>
                  <a:pt x="252" y="1"/>
                  <a:pt x="267" y="399"/>
                  <a:pt x="267" y="399"/>
                </a:cubicBezTo>
                <a:cubicBezTo>
                  <a:pt x="267" y="399"/>
                  <a:pt x="0" y="448"/>
                  <a:pt x="0" y="469"/>
                </a:cubicBezTo>
                <a:cubicBezTo>
                  <a:pt x="0" y="491"/>
                  <a:pt x="266" y="522"/>
                  <a:pt x="266" y="522"/>
                </a:cubicBezTo>
                <a:cubicBezTo>
                  <a:pt x="266" y="522"/>
                  <a:pt x="322" y="906"/>
                  <a:pt x="352" y="906"/>
                </a:cubicBezTo>
                <a:cubicBezTo>
                  <a:pt x="352" y="906"/>
                  <a:pt x="352" y="906"/>
                  <a:pt x="352" y="906"/>
                </a:cubicBezTo>
                <a:cubicBezTo>
                  <a:pt x="381" y="904"/>
                  <a:pt x="409" y="537"/>
                  <a:pt x="409" y="537"/>
                </a:cubicBezTo>
                <a:cubicBezTo>
                  <a:pt x="409" y="537"/>
                  <a:pt x="700" y="490"/>
                  <a:pt x="695" y="453"/>
                </a:cubicBezTo>
                <a:cubicBezTo>
                  <a:pt x="691" y="417"/>
                  <a:pt x="409" y="378"/>
                  <a:pt x="409" y="378"/>
                </a:cubicBezTo>
                <a:cubicBezTo>
                  <a:pt x="409" y="378"/>
                  <a:pt x="328" y="1"/>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9"/>
          <p:cNvSpPr/>
          <p:nvPr/>
        </p:nvSpPr>
        <p:spPr>
          <a:xfrm flipH="1">
            <a:off x="5163410" y="4015354"/>
            <a:ext cx="66089" cy="85604"/>
          </a:xfrm>
          <a:custGeom>
            <a:rect b="b" l="l" r="r" t="t"/>
            <a:pathLst>
              <a:path extrusionOk="0" h="908" w="701">
                <a:moveTo>
                  <a:pt x="293" y="1"/>
                </a:moveTo>
                <a:cubicBezTo>
                  <a:pt x="252" y="1"/>
                  <a:pt x="267" y="399"/>
                  <a:pt x="267" y="399"/>
                </a:cubicBezTo>
                <a:cubicBezTo>
                  <a:pt x="267" y="399"/>
                  <a:pt x="0" y="448"/>
                  <a:pt x="0" y="470"/>
                </a:cubicBezTo>
                <a:cubicBezTo>
                  <a:pt x="0" y="493"/>
                  <a:pt x="265" y="524"/>
                  <a:pt x="265" y="524"/>
                </a:cubicBezTo>
                <a:cubicBezTo>
                  <a:pt x="265" y="524"/>
                  <a:pt x="322" y="908"/>
                  <a:pt x="351" y="908"/>
                </a:cubicBezTo>
                <a:cubicBezTo>
                  <a:pt x="351" y="908"/>
                  <a:pt x="351" y="908"/>
                  <a:pt x="351" y="908"/>
                </a:cubicBezTo>
                <a:cubicBezTo>
                  <a:pt x="380" y="905"/>
                  <a:pt x="409" y="539"/>
                  <a:pt x="409" y="539"/>
                </a:cubicBezTo>
                <a:cubicBezTo>
                  <a:pt x="409" y="539"/>
                  <a:pt x="700" y="491"/>
                  <a:pt x="695" y="454"/>
                </a:cubicBezTo>
                <a:cubicBezTo>
                  <a:pt x="691" y="417"/>
                  <a:pt x="409" y="380"/>
                  <a:pt x="409" y="380"/>
                </a:cubicBezTo>
                <a:cubicBezTo>
                  <a:pt x="409" y="380"/>
                  <a:pt x="328" y="2"/>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9"/>
          <p:cNvSpPr/>
          <p:nvPr/>
        </p:nvSpPr>
        <p:spPr>
          <a:xfrm flipH="1">
            <a:off x="6409323" y="2007559"/>
            <a:ext cx="125064" cy="162096"/>
          </a:xfrm>
          <a:custGeom>
            <a:rect b="b" l="l" r="r" t="t"/>
            <a:pathLst>
              <a:path extrusionOk="0" h="1125" w="868">
                <a:moveTo>
                  <a:pt x="364" y="1"/>
                </a:moveTo>
                <a:cubicBezTo>
                  <a:pt x="313" y="1"/>
                  <a:pt x="332" y="495"/>
                  <a:pt x="332" y="495"/>
                </a:cubicBezTo>
                <a:cubicBezTo>
                  <a:pt x="332" y="495"/>
                  <a:pt x="1" y="556"/>
                  <a:pt x="1" y="583"/>
                </a:cubicBezTo>
                <a:cubicBezTo>
                  <a:pt x="1" y="610"/>
                  <a:pt x="329" y="648"/>
                  <a:pt x="329" y="648"/>
                </a:cubicBezTo>
                <a:cubicBezTo>
                  <a:pt x="329" y="648"/>
                  <a:pt x="400" y="1125"/>
                  <a:pt x="436" y="1125"/>
                </a:cubicBezTo>
                <a:cubicBezTo>
                  <a:pt x="436" y="1125"/>
                  <a:pt x="436" y="1125"/>
                  <a:pt x="436" y="1125"/>
                </a:cubicBezTo>
                <a:cubicBezTo>
                  <a:pt x="472" y="1122"/>
                  <a:pt x="507" y="668"/>
                  <a:pt x="507" y="668"/>
                </a:cubicBezTo>
                <a:cubicBezTo>
                  <a:pt x="507" y="668"/>
                  <a:pt x="868" y="608"/>
                  <a:pt x="863" y="563"/>
                </a:cubicBezTo>
                <a:cubicBezTo>
                  <a:pt x="857" y="517"/>
                  <a:pt x="507" y="471"/>
                  <a:pt x="507" y="471"/>
                </a:cubicBezTo>
                <a:cubicBezTo>
                  <a:pt x="507" y="471"/>
                  <a:pt x="407" y="2"/>
                  <a:pt x="364" y="1"/>
                </a:cubicBezTo>
                <a:cubicBezTo>
                  <a:pt x="364" y="1"/>
                  <a:pt x="364" y="1"/>
                  <a:pt x="364"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9"/>
          <p:cNvSpPr/>
          <p:nvPr/>
        </p:nvSpPr>
        <p:spPr>
          <a:xfrm flipH="1">
            <a:off x="5025697" y="4382766"/>
            <a:ext cx="341499" cy="442468"/>
          </a:xfrm>
          <a:custGeom>
            <a:rect b="b" l="l" r="r" t="t"/>
            <a:pathLst>
              <a:path extrusionOk="0" h="1125" w="868">
                <a:moveTo>
                  <a:pt x="362" y="1"/>
                </a:moveTo>
                <a:cubicBezTo>
                  <a:pt x="311" y="1"/>
                  <a:pt x="330" y="495"/>
                  <a:pt x="330" y="495"/>
                </a:cubicBezTo>
                <a:cubicBezTo>
                  <a:pt x="330" y="495"/>
                  <a:pt x="0" y="554"/>
                  <a:pt x="0" y="582"/>
                </a:cubicBezTo>
                <a:cubicBezTo>
                  <a:pt x="0" y="609"/>
                  <a:pt x="328" y="648"/>
                  <a:pt x="328" y="648"/>
                </a:cubicBezTo>
                <a:cubicBezTo>
                  <a:pt x="328" y="648"/>
                  <a:pt x="399" y="1125"/>
                  <a:pt x="434" y="1125"/>
                </a:cubicBezTo>
                <a:cubicBezTo>
                  <a:pt x="434" y="1125"/>
                  <a:pt x="434" y="1125"/>
                  <a:pt x="434" y="1125"/>
                </a:cubicBezTo>
                <a:cubicBezTo>
                  <a:pt x="470" y="1121"/>
                  <a:pt x="506" y="667"/>
                  <a:pt x="506" y="667"/>
                </a:cubicBezTo>
                <a:cubicBezTo>
                  <a:pt x="506" y="667"/>
                  <a:pt x="867" y="608"/>
                  <a:pt x="862" y="562"/>
                </a:cubicBezTo>
                <a:cubicBezTo>
                  <a:pt x="857" y="517"/>
                  <a:pt x="506" y="469"/>
                  <a:pt x="506" y="469"/>
                </a:cubicBezTo>
                <a:cubicBezTo>
                  <a:pt x="506" y="469"/>
                  <a:pt x="406" y="1"/>
                  <a:pt x="362" y="1"/>
                </a:cubicBezTo>
                <a:cubicBezTo>
                  <a:pt x="362" y="1"/>
                  <a:pt x="362" y="1"/>
                  <a:pt x="3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98" name="Google Shape;398;p29"/>
          <p:cNvGrpSpPr/>
          <p:nvPr/>
        </p:nvGrpSpPr>
        <p:grpSpPr>
          <a:xfrm flipH="1">
            <a:off x="7531843" y="581032"/>
            <a:ext cx="942398" cy="799850"/>
            <a:chOff x="2874450" y="1755300"/>
            <a:chExt cx="249900" cy="212100"/>
          </a:xfrm>
        </p:grpSpPr>
        <p:sp>
          <p:nvSpPr>
            <p:cNvPr id="399" name="Google Shape;399;p29"/>
            <p:cNvSpPr/>
            <p:nvPr/>
          </p:nvSpPr>
          <p:spPr>
            <a:xfrm>
              <a:off x="2874450" y="1755300"/>
              <a:ext cx="249900" cy="212100"/>
            </a:xfrm>
            <a:custGeom>
              <a:rect b="b" l="l" r="r" t="t"/>
              <a:pathLst>
                <a:path extrusionOk="0" h="8484" w="9996">
                  <a:moveTo>
                    <a:pt x="1771" y="1"/>
                  </a:moveTo>
                  <a:cubicBezTo>
                    <a:pt x="1757" y="1"/>
                    <a:pt x="1743" y="1"/>
                    <a:pt x="1729" y="1"/>
                  </a:cubicBezTo>
                  <a:cubicBezTo>
                    <a:pt x="1371" y="243"/>
                    <a:pt x="0" y="2326"/>
                    <a:pt x="163" y="2986"/>
                  </a:cubicBezTo>
                  <a:cubicBezTo>
                    <a:pt x="325" y="3647"/>
                    <a:pt x="7569" y="8483"/>
                    <a:pt x="7892" y="8483"/>
                  </a:cubicBezTo>
                  <a:cubicBezTo>
                    <a:pt x="7892" y="8483"/>
                    <a:pt x="7893" y="8483"/>
                    <a:pt x="7893" y="8483"/>
                  </a:cubicBezTo>
                  <a:cubicBezTo>
                    <a:pt x="8219" y="8483"/>
                    <a:pt x="9995" y="6542"/>
                    <a:pt x="9980" y="6090"/>
                  </a:cubicBezTo>
                  <a:cubicBezTo>
                    <a:pt x="9963" y="5641"/>
                    <a:pt x="4001" y="1"/>
                    <a:pt x="17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9"/>
            <p:cNvSpPr/>
            <p:nvPr/>
          </p:nvSpPr>
          <p:spPr>
            <a:xfrm>
              <a:off x="2918700" y="1762500"/>
              <a:ext cx="198300" cy="149925"/>
            </a:xfrm>
            <a:custGeom>
              <a:rect b="b" l="l" r="r" t="t"/>
              <a:pathLst>
                <a:path extrusionOk="0" h="5997" w="7932">
                  <a:moveTo>
                    <a:pt x="57" y="0"/>
                  </a:moveTo>
                  <a:cubicBezTo>
                    <a:pt x="8" y="0"/>
                    <a:pt x="1" y="80"/>
                    <a:pt x="54" y="88"/>
                  </a:cubicBezTo>
                  <a:cubicBezTo>
                    <a:pt x="653" y="191"/>
                    <a:pt x="1208" y="456"/>
                    <a:pt x="1728" y="760"/>
                  </a:cubicBezTo>
                  <a:cubicBezTo>
                    <a:pt x="2284" y="1086"/>
                    <a:pt x="2822" y="1445"/>
                    <a:pt x="3345" y="1820"/>
                  </a:cubicBezTo>
                  <a:cubicBezTo>
                    <a:pt x="4409" y="2580"/>
                    <a:pt x="5409" y="3427"/>
                    <a:pt x="6336" y="4348"/>
                  </a:cubicBezTo>
                  <a:cubicBezTo>
                    <a:pt x="6860" y="4868"/>
                    <a:pt x="7359" y="5414"/>
                    <a:pt x="7833" y="5981"/>
                  </a:cubicBezTo>
                  <a:cubicBezTo>
                    <a:pt x="7843" y="5992"/>
                    <a:pt x="7855" y="5997"/>
                    <a:pt x="7867" y="5997"/>
                  </a:cubicBezTo>
                  <a:cubicBezTo>
                    <a:pt x="7900" y="5997"/>
                    <a:pt x="7931" y="5960"/>
                    <a:pt x="7904" y="5927"/>
                  </a:cubicBezTo>
                  <a:lnTo>
                    <a:pt x="7905" y="5927"/>
                  </a:lnTo>
                  <a:cubicBezTo>
                    <a:pt x="7055" y="4910"/>
                    <a:pt x="6122" y="3964"/>
                    <a:pt x="5118" y="3099"/>
                  </a:cubicBezTo>
                  <a:cubicBezTo>
                    <a:pt x="4124" y="2242"/>
                    <a:pt x="3059" y="1460"/>
                    <a:pt x="1936" y="781"/>
                  </a:cubicBezTo>
                  <a:cubicBezTo>
                    <a:pt x="1355" y="430"/>
                    <a:pt x="740" y="115"/>
                    <a:pt x="66" y="1"/>
                  </a:cubicBezTo>
                  <a:cubicBezTo>
                    <a:pt x="63" y="0"/>
                    <a:pt x="60" y="0"/>
                    <a:pt x="5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9"/>
            <p:cNvSpPr/>
            <p:nvPr/>
          </p:nvSpPr>
          <p:spPr>
            <a:xfrm>
              <a:off x="2885275" y="1827950"/>
              <a:ext cx="189225" cy="132150"/>
            </a:xfrm>
            <a:custGeom>
              <a:rect b="b" l="l" r="r" t="t"/>
              <a:pathLst>
                <a:path extrusionOk="0" h="5286" w="7569">
                  <a:moveTo>
                    <a:pt x="64" y="1"/>
                  </a:moveTo>
                  <a:cubicBezTo>
                    <a:pt x="29" y="1"/>
                    <a:pt x="1" y="52"/>
                    <a:pt x="36" y="82"/>
                  </a:cubicBezTo>
                  <a:cubicBezTo>
                    <a:pt x="934" y="858"/>
                    <a:pt x="1864" y="1596"/>
                    <a:pt x="2822" y="2296"/>
                  </a:cubicBezTo>
                  <a:cubicBezTo>
                    <a:pt x="3780" y="2998"/>
                    <a:pt x="4767" y="3659"/>
                    <a:pt x="5778" y="4281"/>
                  </a:cubicBezTo>
                  <a:cubicBezTo>
                    <a:pt x="6342" y="4626"/>
                    <a:pt x="6913" y="4959"/>
                    <a:pt x="7491" y="5280"/>
                  </a:cubicBezTo>
                  <a:cubicBezTo>
                    <a:pt x="7498" y="5284"/>
                    <a:pt x="7505" y="5286"/>
                    <a:pt x="7511" y="5286"/>
                  </a:cubicBezTo>
                  <a:cubicBezTo>
                    <a:pt x="7549" y="5286"/>
                    <a:pt x="7568" y="5221"/>
                    <a:pt x="7525" y="5198"/>
                  </a:cubicBezTo>
                  <a:cubicBezTo>
                    <a:pt x="6487" y="4623"/>
                    <a:pt x="5473" y="4006"/>
                    <a:pt x="4484" y="3348"/>
                  </a:cubicBezTo>
                  <a:cubicBezTo>
                    <a:pt x="3506" y="2697"/>
                    <a:pt x="2552" y="2006"/>
                    <a:pt x="1629" y="1279"/>
                  </a:cubicBezTo>
                  <a:cubicBezTo>
                    <a:pt x="1106" y="868"/>
                    <a:pt x="593" y="445"/>
                    <a:pt x="90" y="11"/>
                  </a:cubicBezTo>
                  <a:cubicBezTo>
                    <a:pt x="81" y="4"/>
                    <a:pt x="72" y="1"/>
                    <a:pt x="6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9"/>
            <p:cNvSpPr/>
            <p:nvPr/>
          </p:nvSpPr>
          <p:spPr>
            <a:xfrm>
              <a:off x="2979100" y="1835600"/>
              <a:ext cx="43100" cy="42600"/>
            </a:xfrm>
            <a:custGeom>
              <a:rect b="b" l="l" r="r" t="t"/>
              <a:pathLst>
                <a:path extrusionOk="0" h="1704" w="1724">
                  <a:moveTo>
                    <a:pt x="1150" y="0"/>
                  </a:moveTo>
                  <a:cubicBezTo>
                    <a:pt x="890" y="0"/>
                    <a:pt x="583" y="170"/>
                    <a:pt x="356" y="464"/>
                  </a:cubicBezTo>
                  <a:cubicBezTo>
                    <a:pt x="35" y="883"/>
                    <a:pt x="0" y="1396"/>
                    <a:pt x="280" y="1610"/>
                  </a:cubicBezTo>
                  <a:cubicBezTo>
                    <a:pt x="363" y="1674"/>
                    <a:pt x="464" y="1704"/>
                    <a:pt x="574" y="1704"/>
                  </a:cubicBezTo>
                  <a:cubicBezTo>
                    <a:pt x="834" y="1704"/>
                    <a:pt x="1141" y="1535"/>
                    <a:pt x="1367" y="1240"/>
                  </a:cubicBezTo>
                  <a:cubicBezTo>
                    <a:pt x="1688" y="821"/>
                    <a:pt x="1723" y="309"/>
                    <a:pt x="1444" y="94"/>
                  </a:cubicBezTo>
                  <a:cubicBezTo>
                    <a:pt x="1361" y="31"/>
                    <a:pt x="1260" y="0"/>
                    <a:pt x="11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9"/>
            <p:cNvSpPr/>
            <p:nvPr/>
          </p:nvSpPr>
          <p:spPr>
            <a:xfrm>
              <a:off x="3017225" y="1864875"/>
              <a:ext cx="50075" cy="44600"/>
            </a:xfrm>
            <a:custGeom>
              <a:rect b="b" l="l" r="r" t="t"/>
              <a:pathLst>
                <a:path extrusionOk="0" h="1784" w="2003">
                  <a:moveTo>
                    <a:pt x="1149" y="1"/>
                  </a:moveTo>
                  <a:cubicBezTo>
                    <a:pt x="889" y="1"/>
                    <a:pt x="582" y="170"/>
                    <a:pt x="356" y="464"/>
                  </a:cubicBezTo>
                  <a:cubicBezTo>
                    <a:pt x="35" y="882"/>
                    <a:pt x="0" y="1396"/>
                    <a:pt x="279" y="1609"/>
                  </a:cubicBezTo>
                  <a:cubicBezTo>
                    <a:pt x="413" y="1712"/>
                    <a:pt x="668" y="1784"/>
                    <a:pt x="932" y="1784"/>
                  </a:cubicBezTo>
                  <a:cubicBezTo>
                    <a:pt x="1218" y="1784"/>
                    <a:pt x="1515" y="1700"/>
                    <a:pt x="1682" y="1482"/>
                  </a:cubicBezTo>
                  <a:cubicBezTo>
                    <a:pt x="2003" y="1063"/>
                    <a:pt x="1723" y="308"/>
                    <a:pt x="1443" y="95"/>
                  </a:cubicBezTo>
                  <a:cubicBezTo>
                    <a:pt x="1360" y="31"/>
                    <a:pt x="1259" y="1"/>
                    <a:pt x="11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9"/>
            <p:cNvSpPr/>
            <p:nvPr/>
          </p:nvSpPr>
          <p:spPr>
            <a:xfrm>
              <a:off x="3060500" y="1902825"/>
              <a:ext cx="56875" cy="47650"/>
            </a:xfrm>
            <a:custGeom>
              <a:rect b="b" l="l" r="r" t="t"/>
              <a:pathLst>
                <a:path extrusionOk="0" h="1906" w="2275">
                  <a:moveTo>
                    <a:pt x="1150" y="0"/>
                  </a:moveTo>
                  <a:cubicBezTo>
                    <a:pt x="890" y="0"/>
                    <a:pt x="582" y="169"/>
                    <a:pt x="357" y="464"/>
                  </a:cubicBezTo>
                  <a:cubicBezTo>
                    <a:pt x="35" y="883"/>
                    <a:pt x="1" y="1395"/>
                    <a:pt x="280" y="1610"/>
                  </a:cubicBezTo>
                  <a:cubicBezTo>
                    <a:pt x="454" y="1744"/>
                    <a:pt x="939" y="1906"/>
                    <a:pt x="1357" y="1906"/>
                  </a:cubicBezTo>
                  <a:cubicBezTo>
                    <a:pt x="1607" y="1906"/>
                    <a:pt x="1833" y="1847"/>
                    <a:pt x="1953" y="1691"/>
                  </a:cubicBezTo>
                  <a:cubicBezTo>
                    <a:pt x="2274" y="1272"/>
                    <a:pt x="1722" y="308"/>
                    <a:pt x="1443" y="94"/>
                  </a:cubicBezTo>
                  <a:cubicBezTo>
                    <a:pt x="1361" y="30"/>
                    <a:pt x="1259" y="0"/>
                    <a:pt x="11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9"/>
            <p:cNvSpPr/>
            <p:nvPr/>
          </p:nvSpPr>
          <p:spPr>
            <a:xfrm>
              <a:off x="2933950" y="1804325"/>
              <a:ext cx="50125" cy="44600"/>
            </a:xfrm>
            <a:custGeom>
              <a:rect b="b" l="l" r="r" t="t"/>
              <a:pathLst>
                <a:path extrusionOk="0" h="1784" w="2005">
                  <a:moveTo>
                    <a:pt x="1074" y="1"/>
                  </a:moveTo>
                  <a:cubicBezTo>
                    <a:pt x="787" y="1"/>
                    <a:pt x="490" y="84"/>
                    <a:pt x="323" y="302"/>
                  </a:cubicBezTo>
                  <a:cubicBezTo>
                    <a:pt x="0" y="720"/>
                    <a:pt x="283" y="1476"/>
                    <a:pt x="562" y="1690"/>
                  </a:cubicBezTo>
                  <a:cubicBezTo>
                    <a:pt x="644" y="1753"/>
                    <a:pt x="746" y="1783"/>
                    <a:pt x="855" y="1783"/>
                  </a:cubicBezTo>
                  <a:cubicBezTo>
                    <a:pt x="1115" y="1783"/>
                    <a:pt x="1423" y="1614"/>
                    <a:pt x="1648" y="1320"/>
                  </a:cubicBezTo>
                  <a:cubicBezTo>
                    <a:pt x="1970" y="902"/>
                    <a:pt x="2004" y="388"/>
                    <a:pt x="1726" y="174"/>
                  </a:cubicBezTo>
                  <a:cubicBezTo>
                    <a:pt x="1591" y="72"/>
                    <a:pt x="1337" y="1"/>
                    <a:pt x="107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9"/>
            <p:cNvSpPr/>
            <p:nvPr/>
          </p:nvSpPr>
          <p:spPr>
            <a:xfrm>
              <a:off x="2879350" y="1769275"/>
              <a:ext cx="56875" cy="47625"/>
            </a:xfrm>
            <a:custGeom>
              <a:rect b="b" l="l" r="r" t="t"/>
              <a:pathLst>
                <a:path extrusionOk="0" h="1905" w="2275">
                  <a:moveTo>
                    <a:pt x="919" y="1"/>
                  </a:moveTo>
                  <a:cubicBezTo>
                    <a:pt x="669" y="1"/>
                    <a:pt x="443" y="59"/>
                    <a:pt x="322" y="216"/>
                  </a:cubicBezTo>
                  <a:lnTo>
                    <a:pt x="323" y="216"/>
                  </a:lnTo>
                  <a:cubicBezTo>
                    <a:pt x="1" y="634"/>
                    <a:pt x="553" y="1596"/>
                    <a:pt x="832" y="1811"/>
                  </a:cubicBezTo>
                  <a:cubicBezTo>
                    <a:pt x="915" y="1875"/>
                    <a:pt x="1016" y="1905"/>
                    <a:pt x="1125" y="1905"/>
                  </a:cubicBezTo>
                  <a:cubicBezTo>
                    <a:pt x="1385" y="1905"/>
                    <a:pt x="1693" y="1735"/>
                    <a:pt x="1918" y="1441"/>
                  </a:cubicBezTo>
                  <a:cubicBezTo>
                    <a:pt x="2241" y="1023"/>
                    <a:pt x="2274" y="510"/>
                    <a:pt x="1996" y="296"/>
                  </a:cubicBezTo>
                  <a:cubicBezTo>
                    <a:pt x="1821" y="162"/>
                    <a:pt x="1337" y="1"/>
                    <a:pt x="91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07" name="Google Shape;407;p29"/>
          <p:cNvGrpSpPr/>
          <p:nvPr/>
        </p:nvGrpSpPr>
        <p:grpSpPr>
          <a:xfrm flipH="1" rot="4272372">
            <a:off x="3505289" y="3877323"/>
            <a:ext cx="1047624" cy="1408440"/>
            <a:chOff x="2273925" y="1032900"/>
            <a:chExt cx="197800" cy="265925"/>
          </a:xfrm>
        </p:grpSpPr>
        <p:sp>
          <p:nvSpPr>
            <p:cNvPr id="408" name="Google Shape;408;p29"/>
            <p:cNvSpPr/>
            <p:nvPr/>
          </p:nvSpPr>
          <p:spPr>
            <a:xfrm>
              <a:off x="2273925" y="1144975"/>
              <a:ext cx="173750" cy="153850"/>
            </a:xfrm>
            <a:custGeom>
              <a:rect b="b" l="l" r="r" t="t"/>
              <a:pathLst>
                <a:path extrusionOk="0" h="6154" w="6950">
                  <a:moveTo>
                    <a:pt x="833" y="0"/>
                  </a:moveTo>
                  <a:lnTo>
                    <a:pt x="0" y="800"/>
                  </a:lnTo>
                  <a:lnTo>
                    <a:pt x="419" y="1368"/>
                  </a:lnTo>
                  <a:lnTo>
                    <a:pt x="812" y="1385"/>
                  </a:lnTo>
                  <a:lnTo>
                    <a:pt x="790" y="1842"/>
                  </a:lnTo>
                  <a:lnTo>
                    <a:pt x="1310" y="1854"/>
                  </a:lnTo>
                  <a:lnTo>
                    <a:pt x="1231" y="2319"/>
                  </a:lnTo>
                  <a:lnTo>
                    <a:pt x="1960" y="2398"/>
                  </a:lnTo>
                  <a:lnTo>
                    <a:pt x="2666" y="3150"/>
                  </a:lnTo>
                  <a:lnTo>
                    <a:pt x="2503" y="3793"/>
                  </a:lnTo>
                  <a:lnTo>
                    <a:pt x="3624" y="4955"/>
                  </a:lnTo>
                  <a:lnTo>
                    <a:pt x="3831" y="4863"/>
                  </a:lnTo>
                  <a:lnTo>
                    <a:pt x="3960" y="5249"/>
                  </a:lnTo>
                  <a:cubicBezTo>
                    <a:pt x="3960" y="5249"/>
                    <a:pt x="5075" y="5921"/>
                    <a:pt x="5845" y="6076"/>
                  </a:cubicBezTo>
                  <a:cubicBezTo>
                    <a:pt x="6139" y="6135"/>
                    <a:pt x="6362" y="6154"/>
                    <a:pt x="6525" y="6154"/>
                  </a:cubicBezTo>
                  <a:cubicBezTo>
                    <a:pt x="6790" y="6154"/>
                    <a:pt x="6898" y="6106"/>
                    <a:pt x="6898" y="6106"/>
                  </a:cubicBezTo>
                  <a:lnTo>
                    <a:pt x="6948" y="4880"/>
                  </a:lnTo>
                  <a:lnTo>
                    <a:pt x="6950" y="4880"/>
                  </a:lnTo>
                  <a:lnTo>
                    <a:pt x="6503" y="4812"/>
                  </a:lnTo>
                  <a:lnTo>
                    <a:pt x="1181" y="265"/>
                  </a:lnTo>
                  <a:lnTo>
                    <a:pt x="83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9"/>
            <p:cNvSpPr/>
            <p:nvPr/>
          </p:nvSpPr>
          <p:spPr>
            <a:xfrm>
              <a:off x="2422250" y="1076075"/>
              <a:ext cx="49475" cy="33600"/>
            </a:xfrm>
            <a:custGeom>
              <a:rect b="b" l="l" r="r" t="t"/>
              <a:pathLst>
                <a:path extrusionOk="0" h="1344" w="1979">
                  <a:moveTo>
                    <a:pt x="69" y="0"/>
                  </a:moveTo>
                  <a:cubicBezTo>
                    <a:pt x="45" y="0"/>
                    <a:pt x="22" y="2"/>
                    <a:pt x="1" y="5"/>
                  </a:cubicBezTo>
                  <a:lnTo>
                    <a:pt x="1286" y="1343"/>
                  </a:lnTo>
                  <a:lnTo>
                    <a:pt x="1979" y="864"/>
                  </a:lnTo>
                  <a:cubicBezTo>
                    <a:pt x="1979" y="864"/>
                    <a:pt x="659" y="0"/>
                    <a:pt x="69"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9"/>
            <p:cNvSpPr/>
            <p:nvPr/>
          </p:nvSpPr>
          <p:spPr>
            <a:xfrm>
              <a:off x="2370900" y="1032900"/>
              <a:ext cx="24950" cy="31000"/>
            </a:xfrm>
            <a:custGeom>
              <a:rect b="b" l="l" r="r" t="t"/>
              <a:pathLst>
                <a:path extrusionOk="0" h="1240" w="998">
                  <a:moveTo>
                    <a:pt x="600" y="0"/>
                  </a:moveTo>
                  <a:cubicBezTo>
                    <a:pt x="169" y="0"/>
                    <a:pt x="1" y="360"/>
                    <a:pt x="1" y="360"/>
                  </a:cubicBezTo>
                  <a:cubicBezTo>
                    <a:pt x="372" y="574"/>
                    <a:pt x="710" y="1240"/>
                    <a:pt x="710" y="1240"/>
                  </a:cubicBezTo>
                  <a:lnTo>
                    <a:pt x="949" y="908"/>
                  </a:lnTo>
                  <a:cubicBezTo>
                    <a:pt x="997" y="303"/>
                    <a:pt x="640" y="1"/>
                    <a:pt x="640" y="1"/>
                  </a:cubicBezTo>
                  <a:cubicBezTo>
                    <a:pt x="627" y="1"/>
                    <a:pt x="613" y="0"/>
                    <a:pt x="6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9"/>
            <p:cNvSpPr/>
            <p:nvPr/>
          </p:nvSpPr>
          <p:spPr>
            <a:xfrm>
              <a:off x="2298850" y="1055600"/>
              <a:ext cx="160425" cy="213650"/>
            </a:xfrm>
            <a:custGeom>
              <a:rect b="b" l="l" r="r" t="t"/>
              <a:pathLst>
                <a:path extrusionOk="0" h="8546" w="6417">
                  <a:moveTo>
                    <a:pt x="3831" y="0"/>
                  </a:moveTo>
                  <a:lnTo>
                    <a:pt x="1909" y="2348"/>
                  </a:lnTo>
                  <a:cubicBezTo>
                    <a:pt x="921" y="2354"/>
                    <a:pt x="0" y="3944"/>
                    <a:pt x="0" y="3944"/>
                  </a:cubicBezTo>
                  <a:cubicBezTo>
                    <a:pt x="1828" y="5551"/>
                    <a:pt x="2299" y="7118"/>
                    <a:pt x="3321" y="7709"/>
                  </a:cubicBezTo>
                  <a:cubicBezTo>
                    <a:pt x="4343" y="8301"/>
                    <a:pt x="5664" y="8545"/>
                    <a:pt x="5664" y="8545"/>
                  </a:cubicBezTo>
                  <a:cubicBezTo>
                    <a:pt x="6362" y="7121"/>
                    <a:pt x="4546" y="6322"/>
                    <a:pt x="4546" y="6322"/>
                  </a:cubicBezTo>
                  <a:cubicBezTo>
                    <a:pt x="4212" y="5074"/>
                    <a:pt x="6416" y="2312"/>
                    <a:pt x="6416" y="2312"/>
                  </a:cubicBezTo>
                  <a:cubicBezTo>
                    <a:pt x="6170" y="1524"/>
                    <a:pt x="3831" y="0"/>
                    <a:pt x="383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9"/>
            <p:cNvSpPr/>
            <p:nvPr/>
          </p:nvSpPr>
          <p:spPr>
            <a:xfrm>
              <a:off x="2389525" y="1095800"/>
              <a:ext cx="52125" cy="106275"/>
            </a:xfrm>
            <a:custGeom>
              <a:rect b="b" l="l" r="r" t="t"/>
              <a:pathLst>
                <a:path extrusionOk="0" h="4251" w="2085">
                  <a:moveTo>
                    <a:pt x="2029" y="1"/>
                  </a:moveTo>
                  <a:cubicBezTo>
                    <a:pt x="2022" y="1"/>
                    <a:pt x="2013" y="3"/>
                    <a:pt x="2006" y="10"/>
                  </a:cubicBezTo>
                  <a:cubicBezTo>
                    <a:pt x="1525" y="409"/>
                    <a:pt x="1117" y="893"/>
                    <a:pt x="797" y="1432"/>
                  </a:cubicBezTo>
                  <a:cubicBezTo>
                    <a:pt x="477" y="1968"/>
                    <a:pt x="245" y="2558"/>
                    <a:pt x="117" y="3170"/>
                  </a:cubicBezTo>
                  <a:cubicBezTo>
                    <a:pt x="46" y="3514"/>
                    <a:pt x="6" y="3864"/>
                    <a:pt x="1" y="4216"/>
                  </a:cubicBezTo>
                  <a:cubicBezTo>
                    <a:pt x="1" y="4239"/>
                    <a:pt x="18" y="4250"/>
                    <a:pt x="36" y="4250"/>
                  </a:cubicBezTo>
                  <a:cubicBezTo>
                    <a:pt x="54" y="4250"/>
                    <a:pt x="73" y="4239"/>
                    <a:pt x="73" y="4215"/>
                  </a:cubicBezTo>
                  <a:cubicBezTo>
                    <a:pt x="80" y="3596"/>
                    <a:pt x="198" y="2981"/>
                    <a:pt x="413" y="2400"/>
                  </a:cubicBezTo>
                  <a:cubicBezTo>
                    <a:pt x="626" y="1823"/>
                    <a:pt x="934" y="1279"/>
                    <a:pt x="1322" y="802"/>
                  </a:cubicBezTo>
                  <a:cubicBezTo>
                    <a:pt x="1543" y="532"/>
                    <a:pt x="1789" y="283"/>
                    <a:pt x="2056" y="61"/>
                  </a:cubicBezTo>
                  <a:cubicBezTo>
                    <a:pt x="2084" y="38"/>
                    <a:pt x="2059" y="1"/>
                    <a:pt x="20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9"/>
            <p:cNvSpPr/>
            <p:nvPr/>
          </p:nvSpPr>
          <p:spPr>
            <a:xfrm>
              <a:off x="2331125" y="1124025"/>
              <a:ext cx="16000" cy="58175"/>
            </a:xfrm>
            <a:custGeom>
              <a:rect b="b" l="l" r="r" t="t"/>
              <a:pathLst>
                <a:path extrusionOk="0" h="2327" w="640">
                  <a:moveTo>
                    <a:pt x="51" y="1"/>
                  </a:moveTo>
                  <a:cubicBezTo>
                    <a:pt x="24" y="1"/>
                    <a:pt x="1" y="36"/>
                    <a:pt x="23" y="62"/>
                  </a:cubicBezTo>
                  <a:cubicBezTo>
                    <a:pt x="426" y="531"/>
                    <a:pt x="569" y="1181"/>
                    <a:pt x="398" y="1776"/>
                  </a:cubicBezTo>
                  <a:cubicBezTo>
                    <a:pt x="348" y="1952"/>
                    <a:pt x="271" y="2120"/>
                    <a:pt x="171" y="2274"/>
                  </a:cubicBezTo>
                  <a:cubicBezTo>
                    <a:pt x="153" y="2301"/>
                    <a:pt x="177" y="2327"/>
                    <a:pt x="203" y="2327"/>
                  </a:cubicBezTo>
                  <a:cubicBezTo>
                    <a:pt x="214" y="2327"/>
                    <a:pt x="225" y="2322"/>
                    <a:pt x="233" y="2310"/>
                  </a:cubicBezTo>
                  <a:cubicBezTo>
                    <a:pt x="591" y="1757"/>
                    <a:pt x="640" y="1046"/>
                    <a:pt x="358" y="450"/>
                  </a:cubicBezTo>
                  <a:cubicBezTo>
                    <a:pt x="285" y="292"/>
                    <a:pt x="188" y="146"/>
                    <a:pt x="75" y="12"/>
                  </a:cubicBezTo>
                  <a:cubicBezTo>
                    <a:pt x="67" y="4"/>
                    <a:pt x="59" y="1"/>
                    <a:pt x="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9"/>
            <p:cNvSpPr/>
            <p:nvPr/>
          </p:nvSpPr>
          <p:spPr>
            <a:xfrm>
              <a:off x="2378525" y="1101350"/>
              <a:ext cx="76925" cy="106975"/>
            </a:xfrm>
            <a:custGeom>
              <a:rect b="b" l="l" r="r" t="t"/>
              <a:pathLst>
                <a:path extrusionOk="0" h="4279" w="3077">
                  <a:moveTo>
                    <a:pt x="1884" y="1"/>
                  </a:moveTo>
                  <a:cubicBezTo>
                    <a:pt x="1827" y="1"/>
                    <a:pt x="1777" y="72"/>
                    <a:pt x="1830" y="120"/>
                  </a:cubicBezTo>
                  <a:cubicBezTo>
                    <a:pt x="2114" y="376"/>
                    <a:pt x="2398" y="630"/>
                    <a:pt x="2683" y="886"/>
                  </a:cubicBezTo>
                  <a:cubicBezTo>
                    <a:pt x="2315" y="768"/>
                    <a:pt x="1946" y="649"/>
                    <a:pt x="1577" y="531"/>
                  </a:cubicBezTo>
                  <a:cubicBezTo>
                    <a:pt x="1570" y="529"/>
                    <a:pt x="1563" y="528"/>
                    <a:pt x="1557" y="528"/>
                  </a:cubicBezTo>
                  <a:cubicBezTo>
                    <a:pt x="1499" y="528"/>
                    <a:pt x="1468" y="607"/>
                    <a:pt x="1508" y="651"/>
                  </a:cubicBezTo>
                  <a:lnTo>
                    <a:pt x="2362" y="1591"/>
                  </a:lnTo>
                  <a:cubicBezTo>
                    <a:pt x="1893" y="1486"/>
                    <a:pt x="1426" y="1380"/>
                    <a:pt x="957" y="1275"/>
                  </a:cubicBezTo>
                  <a:cubicBezTo>
                    <a:pt x="951" y="1274"/>
                    <a:pt x="946" y="1273"/>
                    <a:pt x="940" y="1273"/>
                  </a:cubicBezTo>
                  <a:cubicBezTo>
                    <a:pt x="881" y="1273"/>
                    <a:pt x="840" y="1347"/>
                    <a:pt x="888" y="1395"/>
                  </a:cubicBezTo>
                  <a:lnTo>
                    <a:pt x="1902" y="2423"/>
                  </a:lnTo>
                  <a:lnTo>
                    <a:pt x="1902" y="2423"/>
                  </a:lnTo>
                  <a:lnTo>
                    <a:pt x="452" y="2210"/>
                  </a:lnTo>
                  <a:cubicBezTo>
                    <a:pt x="449" y="2210"/>
                    <a:pt x="445" y="2209"/>
                    <a:pt x="442" y="2209"/>
                  </a:cubicBezTo>
                  <a:cubicBezTo>
                    <a:pt x="383" y="2209"/>
                    <a:pt x="328" y="2280"/>
                    <a:pt x="383" y="2330"/>
                  </a:cubicBezTo>
                  <a:cubicBezTo>
                    <a:pt x="739" y="2648"/>
                    <a:pt x="1096" y="2968"/>
                    <a:pt x="1452" y="3287"/>
                  </a:cubicBezTo>
                  <a:cubicBezTo>
                    <a:pt x="1042" y="3217"/>
                    <a:pt x="633" y="3148"/>
                    <a:pt x="225" y="3079"/>
                  </a:cubicBezTo>
                  <a:cubicBezTo>
                    <a:pt x="221" y="3078"/>
                    <a:pt x="218" y="3078"/>
                    <a:pt x="214" y="3078"/>
                  </a:cubicBezTo>
                  <a:cubicBezTo>
                    <a:pt x="157" y="3078"/>
                    <a:pt x="99" y="3152"/>
                    <a:pt x="155" y="3198"/>
                  </a:cubicBezTo>
                  <a:cubicBezTo>
                    <a:pt x="450" y="3433"/>
                    <a:pt x="744" y="3668"/>
                    <a:pt x="1038" y="3903"/>
                  </a:cubicBezTo>
                  <a:lnTo>
                    <a:pt x="145" y="3493"/>
                  </a:lnTo>
                  <a:cubicBezTo>
                    <a:pt x="135" y="3489"/>
                    <a:pt x="124" y="3487"/>
                    <a:pt x="114" y="3487"/>
                  </a:cubicBezTo>
                  <a:cubicBezTo>
                    <a:pt x="47" y="3487"/>
                    <a:pt x="0" y="3584"/>
                    <a:pt x="73" y="3618"/>
                  </a:cubicBezTo>
                  <a:cubicBezTo>
                    <a:pt x="548" y="3835"/>
                    <a:pt x="1024" y="4054"/>
                    <a:pt x="1499" y="4272"/>
                  </a:cubicBezTo>
                  <a:cubicBezTo>
                    <a:pt x="1509" y="4276"/>
                    <a:pt x="1518" y="4278"/>
                    <a:pt x="1528" y="4278"/>
                  </a:cubicBezTo>
                  <a:cubicBezTo>
                    <a:pt x="1588" y="4278"/>
                    <a:pt x="1644" y="4206"/>
                    <a:pt x="1585" y="4160"/>
                  </a:cubicBezTo>
                  <a:lnTo>
                    <a:pt x="466" y="3264"/>
                  </a:lnTo>
                  <a:lnTo>
                    <a:pt x="466" y="3264"/>
                  </a:lnTo>
                  <a:cubicBezTo>
                    <a:pt x="866" y="3332"/>
                    <a:pt x="1265" y="3400"/>
                    <a:pt x="1665" y="3468"/>
                  </a:cubicBezTo>
                  <a:cubicBezTo>
                    <a:pt x="1669" y="3469"/>
                    <a:pt x="1673" y="3469"/>
                    <a:pt x="1677" y="3469"/>
                  </a:cubicBezTo>
                  <a:cubicBezTo>
                    <a:pt x="1736" y="3469"/>
                    <a:pt x="1787" y="3396"/>
                    <a:pt x="1734" y="3348"/>
                  </a:cubicBezTo>
                  <a:cubicBezTo>
                    <a:pt x="1376" y="3027"/>
                    <a:pt x="1017" y="2706"/>
                    <a:pt x="659" y="2385"/>
                  </a:cubicBezTo>
                  <a:lnTo>
                    <a:pt x="659" y="2385"/>
                  </a:lnTo>
                  <a:cubicBezTo>
                    <a:pt x="1134" y="2454"/>
                    <a:pt x="1610" y="2525"/>
                    <a:pt x="2085" y="2594"/>
                  </a:cubicBezTo>
                  <a:cubicBezTo>
                    <a:pt x="2089" y="2595"/>
                    <a:pt x="2093" y="2595"/>
                    <a:pt x="2097" y="2595"/>
                  </a:cubicBezTo>
                  <a:cubicBezTo>
                    <a:pt x="2157" y="2595"/>
                    <a:pt x="2204" y="2527"/>
                    <a:pt x="2154" y="2475"/>
                  </a:cubicBezTo>
                  <a:cubicBezTo>
                    <a:pt x="1823" y="2140"/>
                    <a:pt x="1491" y="1803"/>
                    <a:pt x="1160" y="1468"/>
                  </a:cubicBezTo>
                  <a:lnTo>
                    <a:pt x="1160" y="1468"/>
                  </a:lnTo>
                  <a:cubicBezTo>
                    <a:pt x="1624" y="1572"/>
                    <a:pt x="2086" y="1676"/>
                    <a:pt x="2550" y="1780"/>
                  </a:cubicBezTo>
                  <a:cubicBezTo>
                    <a:pt x="2556" y="1781"/>
                    <a:pt x="2561" y="1782"/>
                    <a:pt x="2567" y="1782"/>
                  </a:cubicBezTo>
                  <a:cubicBezTo>
                    <a:pt x="2626" y="1782"/>
                    <a:pt x="2663" y="1709"/>
                    <a:pt x="2619" y="1660"/>
                  </a:cubicBezTo>
                  <a:cubicBezTo>
                    <a:pt x="2343" y="1357"/>
                    <a:pt x="2067" y="1054"/>
                    <a:pt x="1792" y="751"/>
                  </a:cubicBezTo>
                  <a:lnTo>
                    <a:pt x="1792" y="751"/>
                  </a:lnTo>
                  <a:cubicBezTo>
                    <a:pt x="2181" y="876"/>
                    <a:pt x="2572" y="1000"/>
                    <a:pt x="2961" y="1125"/>
                  </a:cubicBezTo>
                  <a:cubicBezTo>
                    <a:pt x="2968" y="1127"/>
                    <a:pt x="2974" y="1128"/>
                    <a:pt x="2980" y="1128"/>
                  </a:cubicBezTo>
                  <a:cubicBezTo>
                    <a:pt x="3036" y="1128"/>
                    <a:pt x="3076" y="1048"/>
                    <a:pt x="3030" y="1005"/>
                  </a:cubicBezTo>
                  <a:cubicBezTo>
                    <a:pt x="2664" y="678"/>
                    <a:pt x="2298" y="349"/>
                    <a:pt x="1932" y="20"/>
                  </a:cubicBezTo>
                  <a:cubicBezTo>
                    <a:pt x="1917" y="6"/>
                    <a:pt x="1900" y="1"/>
                    <a:pt x="188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415" name="Google Shape;415;p29"/>
          <p:cNvPicPr preferRelativeResize="0"/>
          <p:nvPr/>
        </p:nvPicPr>
        <p:blipFill>
          <a:blip r:embed="rId3">
            <a:alphaModFix/>
          </a:blip>
          <a:stretch>
            <a:fillRect/>
          </a:stretch>
        </p:blipFill>
        <p:spPr>
          <a:xfrm>
            <a:off x="163600" y="4138450"/>
            <a:ext cx="2634180" cy="8190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pic>
        <p:nvPicPr>
          <p:cNvPr id="420" name="Google Shape;420;p30"/>
          <p:cNvPicPr preferRelativeResize="0"/>
          <p:nvPr>
            <p:ph idx="2" type="pic"/>
          </p:nvPr>
        </p:nvPicPr>
        <p:blipFill rotWithShape="1">
          <a:blip r:embed="rId3">
            <a:alphaModFix/>
          </a:blip>
          <a:srcRect b="0" l="12880" r="12880" t="0"/>
          <a:stretch/>
        </p:blipFill>
        <p:spPr>
          <a:xfrm>
            <a:off x="453825" y="690300"/>
            <a:ext cx="4191324" cy="3762902"/>
          </a:xfrm>
          <a:prstGeom prst="rect">
            <a:avLst/>
          </a:prstGeom>
        </p:spPr>
      </p:pic>
      <p:sp>
        <p:nvSpPr>
          <p:cNvPr id="421" name="Google Shape;421;p30"/>
          <p:cNvSpPr txBox="1"/>
          <p:nvPr>
            <p:ph type="title"/>
          </p:nvPr>
        </p:nvSpPr>
        <p:spPr>
          <a:xfrm>
            <a:off x="4836775" y="790748"/>
            <a:ext cx="3594000" cy="1323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sz="2600"/>
              <a:t>Tonight’s Rockstar Lineup:</a:t>
            </a:r>
            <a:endParaRPr sz="2600"/>
          </a:p>
          <a:p>
            <a:pPr indent="0" lvl="0" marL="0" rtl="0" algn="l">
              <a:spcBef>
                <a:spcPts val="0"/>
              </a:spcBef>
              <a:spcAft>
                <a:spcPts val="0"/>
              </a:spcAft>
              <a:buNone/>
            </a:pPr>
            <a:r>
              <a:t/>
            </a:r>
            <a:endParaRPr>
              <a:highlight>
                <a:schemeClr val="accent6"/>
              </a:highlight>
            </a:endParaRPr>
          </a:p>
        </p:txBody>
      </p:sp>
      <p:sp>
        <p:nvSpPr>
          <p:cNvPr id="422" name="Google Shape;422;p30"/>
          <p:cNvSpPr txBox="1"/>
          <p:nvPr>
            <p:ph idx="1" type="subTitle"/>
          </p:nvPr>
        </p:nvSpPr>
        <p:spPr>
          <a:xfrm>
            <a:off x="4836775" y="1765972"/>
            <a:ext cx="3594000" cy="222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5:30-6:00- Dinner and Documentary</a:t>
            </a:r>
            <a:endParaRPr/>
          </a:p>
          <a:p>
            <a:pPr indent="0" lvl="0" marL="0" rtl="0" algn="l">
              <a:spcBef>
                <a:spcPts val="1600"/>
              </a:spcBef>
              <a:spcAft>
                <a:spcPts val="0"/>
              </a:spcAft>
              <a:buNone/>
            </a:pPr>
            <a:r>
              <a:rPr lang="en"/>
              <a:t>6:00-6:30 - ROCK CONCERT</a:t>
            </a:r>
            <a:endParaRPr/>
          </a:p>
          <a:p>
            <a:pPr indent="0" lvl="0" marL="0" rtl="0" algn="l">
              <a:spcBef>
                <a:spcPts val="1600"/>
              </a:spcBef>
              <a:spcAft>
                <a:spcPts val="0"/>
              </a:spcAft>
              <a:buNone/>
            </a:pPr>
            <a:r>
              <a:rPr lang="en"/>
              <a:t>6:30-6:45 - Working Intermission</a:t>
            </a:r>
            <a:endParaRPr/>
          </a:p>
          <a:p>
            <a:pPr indent="0" lvl="0" marL="0" rtl="0" algn="l">
              <a:spcBef>
                <a:spcPts val="1600"/>
              </a:spcBef>
              <a:spcAft>
                <a:spcPts val="0"/>
              </a:spcAft>
              <a:buNone/>
            </a:pPr>
            <a:r>
              <a:rPr lang="en"/>
              <a:t>6:45-7:15 - Meet Gooding</a:t>
            </a:r>
            <a:endParaRPr/>
          </a:p>
          <a:p>
            <a:pPr indent="0" lvl="0" marL="0" rtl="0" algn="l">
              <a:spcBef>
                <a:spcPts val="1600"/>
              </a:spcBef>
              <a:spcAft>
                <a:spcPts val="0"/>
              </a:spcAft>
              <a:buNone/>
            </a:pPr>
            <a:r>
              <a:rPr lang="en"/>
              <a:t>7:15-8:15 - Rockin’ Resources for your students</a:t>
            </a:r>
            <a:endParaRPr/>
          </a:p>
          <a:p>
            <a:pPr indent="0" lvl="0" marL="0" rtl="0" algn="l">
              <a:spcBef>
                <a:spcPts val="1600"/>
              </a:spcBef>
              <a:spcAft>
                <a:spcPts val="1600"/>
              </a:spcAft>
              <a:buNone/>
            </a:pPr>
            <a:r>
              <a:rPr lang="en"/>
              <a:t>8:15 - Closing remarks, survey, questions</a:t>
            </a:r>
            <a:endParaRPr/>
          </a:p>
        </p:txBody>
      </p:sp>
      <p:sp>
        <p:nvSpPr>
          <p:cNvPr id="423" name="Google Shape;423;p30"/>
          <p:cNvSpPr/>
          <p:nvPr/>
        </p:nvSpPr>
        <p:spPr>
          <a:xfrm>
            <a:off x="509358" y="4137406"/>
            <a:ext cx="192945" cy="250638"/>
          </a:xfrm>
          <a:custGeom>
            <a:rect b="b" l="l" r="r" t="t"/>
            <a:pathLst>
              <a:path extrusionOk="0" h="908" w="699">
                <a:moveTo>
                  <a:pt x="293" y="1"/>
                </a:moveTo>
                <a:cubicBezTo>
                  <a:pt x="252" y="1"/>
                  <a:pt x="267" y="400"/>
                  <a:pt x="267" y="400"/>
                </a:cubicBezTo>
                <a:cubicBezTo>
                  <a:pt x="267" y="400"/>
                  <a:pt x="0" y="449"/>
                  <a:pt x="0" y="471"/>
                </a:cubicBezTo>
                <a:cubicBezTo>
                  <a:pt x="0" y="493"/>
                  <a:pt x="265" y="524"/>
                  <a:pt x="265" y="524"/>
                </a:cubicBezTo>
                <a:cubicBezTo>
                  <a:pt x="265" y="524"/>
                  <a:pt x="321" y="908"/>
                  <a:pt x="351" y="908"/>
                </a:cubicBezTo>
                <a:cubicBezTo>
                  <a:pt x="351" y="908"/>
                  <a:pt x="351" y="908"/>
                  <a:pt x="351" y="908"/>
                </a:cubicBezTo>
                <a:cubicBezTo>
                  <a:pt x="379" y="905"/>
                  <a:pt x="407" y="539"/>
                  <a:pt x="407" y="539"/>
                </a:cubicBezTo>
                <a:cubicBezTo>
                  <a:pt x="407" y="539"/>
                  <a:pt x="699" y="492"/>
                  <a:pt x="695" y="454"/>
                </a:cubicBezTo>
                <a:cubicBezTo>
                  <a:pt x="690" y="418"/>
                  <a:pt x="407" y="380"/>
                  <a:pt x="407" y="380"/>
                </a:cubicBezTo>
                <a:cubicBezTo>
                  <a:pt x="407" y="380"/>
                  <a:pt x="326" y="2"/>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30"/>
          <p:cNvSpPr/>
          <p:nvPr/>
        </p:nvSpPr>
        <p:spPr>
          <a:xfrm>
            <a:off x="319847" y="718291"/>
            <a:ext cx="158099" cy="204671"/>
          </a:xfrm>
          <a:custGeom>
            <a:rect b="b" l="l" r="r" t="t"/>
            <a:pathLst>
              <a:path extrusionOk="0" h="1125" w="869">
                <a:moveTo>
                  <a:pt x="363" y="1"/>
                </a:moveTo>
                <a:cubicBezTo>
                  <a:pt x="312" y="1"/>
                  <a:pt x="332" y="495"/>
                  <a:pt x="332" y="495"/>
                </a:cubicBezTo>
                <a:cubicBezTo>
                  <a:pt x="332" y="495"/>
                  <a:pt x="0" y="555"/>
                  <a:pt x="0" y="582"/>
                </a:cubicBezTo>
                <a:cubicBezTo>
                  <a:pt x="0" y="609"/>
                  <a:pt x="329" y="648"/>
                  <a:pt x="329" y="648"/>
                </a:cubicBezTo>
                <a:cubicBezTo>
                  <a:pt x="329" y="648"/>
                  <a:pt x="400" y="1125"/>
                  <a:pt x="435" y="1125"/>
                </a:cubicBezTo>
                <a:cubicBezTo>
                  <a:pt x="435" y="1125"/>
                  <a:pt x="435" y="1125"/>
                  <a:pt x="436" y="1125"/>
                </a:cubicBezTo>
                <a:cubicBezTo>
                  <a:pt x="472" y="1122"/>
                  <a:pt x="507" y="667"/>
                  <a:pt x="507" y="667"/>
                </a:cubicBezTo>
                <a:cubicBezTo>
                  <a:pt x="507" y="667"/>
                  <a:pt x="868" y="608"/>
                  <a:pt x="863" y="562"/>
                </a:cubicBezTo>
                <a:cubicBezTo>
                  <a:pt x="857" y="517"/>
                  <a:pt x="507" y="469"/>
                  <a:pt x="507" y="469"/>
                </a:cubicBezTo>
                <a:cubicBezTo>
                  <a:pt x="507" y="469"/>
                  <a:pt x="407" y="1"/>
                  <a:pt x="364" y="1"/>
                </a:cubicBezTo>
                <a:cubicBezTo>
                  <a:pt x="364" y="1"/>
                  <a:pt x="363" y="1"/>
                  <a:pt x="36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30"/>
          <p:cNvSpPr/>
          <p:nvPr/>
        </p:nvSpPr>
        <p:spPr>
          <a:xfrm>
            <a:off x="7839337" y="4497163"/>
            <a:ext cx="142771" cy="185043"/>
          </a:xfrm>
          <a:custGeom>
            <a:rect b="b" l="l" r="r" t="t"/>
            <a:pathLst>
              <a:path extrusionOk="0" h="1125" w="868">
                <a:moveTo>
                  <a:pt x="362" y="1"/>
                </a:moveTo>
                <a:cubicBezTo>
                  <a:pt x="311" y="1"/>
                  <a:pt x="330" y="495"/>
                  <a:pt x="330" y="495"/>
                </a:cubicBezTo>
                <a:cubicBezTo>
                  <a:pt x="330" y="495"/>
                  <a:pt x="0" y="554"/>
                  <a:pt x="0" y="582"/>
                </a:cubicBezTo>
                <a:cubicBezTo>
                  <a:pt x="0" y="609"/>
                  <a:pt x="328" y="648"/>
                  <a:pt x="328" y="648"/>
                </a:cubicBezTo>
                <a:cubicBezTo>
                  <a:pt x="328" y="648"/>
                  <a:pt x="399" y="1125"/>
                  <a:pt x="434" y="1125"/>
                </a:cubicBezTo>
                <a:cubicBezTo>
                  <a:pt x="434" y="1125"/>
                  <a:pt x="434" y="1125"/>
                  <a:pt x="434" y="1125"/>
                </a:cubicBezTo>
                <a:cubicBezTo>
                  <a:pt x="470" y="1121"/>
                  <a:pt x="506" y="667"/>
                  <a:pt x="506" y="667"/>
                </a:cubicBezTo>
                <a:cubicBezTo>
                  <a:pt x="506" y="667"/>
                  <a:pt x="867" y="608"/>
                  <a:pt x="862" y="562"/>
                </a:cubicBezTo>
                <a:cubicBezTo>
                  <a:pt x="857" y="517"/>
                  <a:pt x="506" y="469"/>
                  <a:pt x="506" y="469"/>
                </a:cubicBezTo>
                <a:cubicBezTo>
                  <a:pt x="506" y="469"/>
                  <a:pt x="406" y="1"/>
                  <a:pt x="362" y="1"/>
                </a:cubicBezTo>
                <a:cubicBezTo>
                  <a:pt x="362" y="1"/>
                  <a:pt x="362" y="1"/>
                  <a:pt x="362"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26" name="Google Shape;426;p30"/>
          <p:cNvGrpSpPr/>
          <p:nvPr/>
        </p:nvGrpSpPr>
        <p:grpSpPr>
          <a:xfrm rot="568475">
            <a:off x="2601509" y="3448061"/>
            <a:ext cx="1306869" cy="1396426"/>
            <a:chOff x="723325" y="1899325"/>
            <a:chExt cx="315200" cy="336800"/>
          </a:xfrm>
        </p:grpSpPr>
        <p:sp>
          <p:nvSpPr>
            <p:cNvPr id="427" name="Google Shape;427;p30"/>
            <p:cNvSpPr/>
            <p:nvPr/>
          </p:nvSpPr>
          <p:spPr>
            <a:xfrm>
              <a:off x="723325" y="1996925"/>
              <a:ext cx="315200" cy="239200"/>
            </a:xfrm>
            <a:custGeom>
              <a:rect b="b" l="l" r="r" t="t"/>
              <a:pathLst>
                <a:path extrusionOk="0" h="9568" w="12608">
                  <a:moveTo>
                    <a:pt x="5948" y="1"/>
                  </a:moveTo>
                  <a:cubicBezTo>
                    <a:pt x="3369" y="1"/>
                    <a:pt x="1596" y="2076"/>
                    <a:pt x="1034" y="4749"/>
                  </a:cubicBezTo>
                  <a:cubicBezTo>
                    <a:pt x="368" y="5432"/>
                    <a:pt x="0" y="6501"/>
                    <a:pt x="1436" y="6568"/>
                  </a:cubicBezTo>
                  <a:cubicBezTo>
                    <a:pt x="1923" y="7070"/>
                    <a:pt x="1048" y="7814"/>
                    <a:pt x="1188" y="8155"/>
                  </a:cubicBezTo>
                  <a:cubicBezTo>
                    <a:pt x="1212" y="8212"/>
                    <a:pt x="1440" y="8374"/>
                    <a:pt x="1444" y="8374"/>
                  </a:cubicBezTo>
                  <a:cubicBezTo>
                    <a:pt x="1444" y="8374"/>
                    <a:pt x="1444" y="8374"/>
                    <a:pt x="1444" y="8374"/>
                  </a:cubicBezTo>
                  <a:lnTo>
                    <a:pt x="1444" y="8374"/>
                  </a:lnTo>
                  <a:cubicBezTo>
                    <a:pt x="1514" y="8437"/>
                    <a:pt x="1608" y="8470"/>
                    <a:pt x="1701" y="8470"/>
                  </a:cubicBezTo>
                  <a:cubicBezTo>
                    <a:pt x="1755" y="8470"/>
                    <a:pt x="1808" y="8459"/>
                    <a:pt x="1856" y="8437"/>
                  </a:cubicBezTo>
                  <a:cubicBezTo>
                    <a:pt x="1867" y="8475"/>
                    <a:pt x="1879" y="8511"/>
                    <a:pt x="1897" y="8546"/>
                  </a:cubicBezTo>
                  <a:cubicBezTo>
                    <a:pt x="1946" y="8642"/>
                    <a:pt x="2030" y="8715"/>
                    <a:pt x="2127" y="8763"/>
                  </a:cubicBezTo>
                  <a:cubicBezTo>
                    <a:pt x="2134" y="8766"/>
                    <a:pt x="2142" y="8769"/>
                    <a:pt x="2149" y="8772"/>
                  </a:cubicBezTo>
                  <a:cubicBezTo>
                    <a:pt x="2217" y="8805"/>
                    <a:pt x="2291" y="8824"/>
                    <a:pt x="2366" y="8824"/>
                  </a:cubicBezTo>
                  <a:cubicBezTo>
                    <a:pt x="2391" y="8824"/>
                    <a:pt x="2417" y="8821"/>
                    <a:pt x="2442" y="8817"/>
                  </a:cubicBezTo>
                  <a:cubicBezTo>
                    <a:pt x="2483" y="8811"/>
                    <a:pt x="2524" y="8798"/>
                    <a:pt x="2563" y="8780"/>
                  </a:cubicBezTo>
                  <a:cubicBezTo>
                    <a:pt x="2590" y="8850"/>
                    <a:pt x="2632" y="8913"/>
                    <a:pt x="2686" y="8966"/>
                  </a:cubicBezTo>
                  <a:cubicBezTo>
                    <a:pt x="2738" y="9016"/>
                    <a:pt x="2801" y="9052"/>
                    <a:pt x="2867" y="9076"/>
                  </a:cubicBezTo>
                  <a:lnTo>
                    <a:pt x="2869" y="9078"/>
                  </a:lnTo>
                  <a:cubicBezTo>
                    <a:pt x="2926" y="9100"/>
                    <a:pt x="2988" y="9114"/>
                    <a:pt x="3050" y="9114"/>
                  </a:cubicBezTo>
                  <a:cubicBezTo>
                    <a:pt x="3134" y="9114"/>
                    <a:pt x="3219" y="9094"/>
                    <a:pt x="3294" y="9055"/>
                  </a:cubicBezTo>
                  <a:cubicBezTo>
                    <a:pt x="3350" y="9174"/>
                    <a:pt x="3458" y="9269"/>
                    <a:pt x="3585" y="9310"/>
                  </a:cubicBezTo>
                  <a:cubicBezTo>
                    <a:pt x="3633" y="9326"/>
                    <a:pt x="3683" y="9333"/>
                    <a:pt x="3734" y="9333"/>
                  </a:cubicBezTo>
                  <a:cubicBezTo>
                    <a:pt x="3816" y="9333"/>
                    <a:pt x="3899" y="9313"/>
                    <a:pt x="3971" y="9273"/>
                  </a:cubicBezTo>
                  <a:cubicBezTo>
                    <a:pt x="3972" y="9274"/>
                    <a:pt x="3972" y="9274"/>
                    <a:pt x="3972" y="9276"/>
                  </a:cubicBezTo>
                  <a:cubicBezTo>
                    <a:pt x="4039" y="9390"/>
                    <a:pt x="4157" y="9464"/>
                    <a:pt x="4287" y="9489"/>
                  </a:cubicBezTo>
                  <a:cubicBezTo>
                    <a:pt x="4289" y="9490"/>
                    <a:pt x="4292" y="9490"/>
                    <a:pt x="4294" y="9491"/>
                  </a:cubicBezTo>
                  <a:cubicBezTo>
                    <a:pt x="4324" y="9497"/>
                    <a:pt x="4355" y="9500"/>
                    <a:pt x="4385" y="9500"/>
                  </a:cubicBezTo>
                  <a:cubicBezTo>
                    <a:pt x="4414" y="9500"/>
                    <a:pt x="4442" y="9497"/>
                    <a:pt x="4470" y="9491"/>
                  </a:cubicBezTo>
                  <a:cubicBezTo>
                    <a:pt x="4535" y="9476"/>
                    <a:pt x="4596" y="9449"/>
                    <a:pt x="4649" y="9409"/>
                  </a:cubicBezTo>
                  <a:cubicBezTo>
                    <a:pt x="4727" y="9503"/>
                    <a:pt x="4838" y="9561"/>
                    <a:pt x="4959" y="9567"/>
                  </a:cubicBezTo>
                  <a:cubicBezTo>
                    <a:pt x="4966" y="9567"/>
                    <a:pt x="4974" y="9568"/>
                    <a:pt x="4981" y="9568"/>
                  </a:cubicBezTo>
                  <a:cubicBezTo>
                    <a:pt x="5096" y="9568"/>
                    <a:pt x="5209" y="9522"/>
                    <a:pt x="5290" y="9441"/>
                  </a:cubicBezTo>
                  <a:cubicBezTo>
                    <a:pt x="5368" y="9500"/>
                    <a:pt x="5466" y="9530"/>
                    <a:pt x="5564" y="9530"/>
                  </a:cubicBezTo>
                  <a:cubicBezTo>
                    <a:pt x="5585" y="9530"/>
                    <a:pt x="5606" y="9529"/>
                    <a:pt x="5626" y="9526"/>
                  </a:cubicBezTo>
                  <a:cubicBezTo>
                    <a:pt x="5829" y="9359"/>
                    <a:pt x="5895" y="8283"/>
                    <a:pt x="6058" y="8283"/>
                  </a:cubicBezTo>
                  <a:cubicBezTo>
                    <a:pt x="6074" y="8283"/>
                    <a:pt x="6091" y="8293"/>
                    <a:pt x="6109" y="8316"/>
                  </a:cubicBezTo>
                  <a:cubicBezTo>
                    <a:pt x="6513" y="8848"/>
                    <a:pt x="6922" y="9038"/>
                    <a:pt x="7286" y="9038"/>
                  </a:cubicBezTo>
                  <a:cubicBezTo>
                    <a:pt x="7844" y="9038"/>
                    <a:pt x="8292" y="8590"/>
                    <a:pt x="8441" y="8239"/>
                  </a:cubicBezTo>
                  <a:cubicBezTo>
                    <a:pt x="8480" y="8241"/>
                    <a:pt x="8518" y="8242"/>
                    <a:pt x="8556" y="8242"/>
                  </a:cubicBezTo>
                  <a:cubicBezTo>
                    <a:pt x="11563" y="8242"/>
                    <a:pt x="12608" y="2587"/>
                    <a:pt x="8639" y="677"/>
                  </a:cubicBezTo>
                  <a:cubicBezTo>
                    <a:pt x="7669" y="210"/>
                    <a:pt x="6768" y="1"/>
                    <a:pt x="594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30"/>
            <p:cNvSpPr/>
            <p:nvPr/>
          </p:nvSpPr>
          <p:spPr>
            <a:xfrm>
              <a:off x="834900" y="1899325"/>
              <a:ext cx="196475" cy="172275"/>
            </a:xfrm>
            <a:custGeom>
              <a:rect b="b" l="l" r="r" t="t"/>
              <a:pathLst>
                <a:path extrusionOk="0" h="6891" w="7859">
                  <a:moveTo>
                    <a:pt x="2307" y="1"/>
                  </a:moveTo>
                  <a:cubicBezTo>
                    <a:pt x="1004" y="1"/>
                    <a:pt x="1" y="357"/>
                    <a:pt x="1" y="357"/>
                  </a:cubicBezTo>
                  <a:lnTo>
                    <a:pt x="646" y="4894"/>
                  </a:lnTo>
                  <a:cubicBezTo>
                    <a:pt x="976" y="5151"/>
                    <a:pt x="1733" y="5259"/>
                    <a:pt x="1733" y="5259"/>
                  </a:cubicBezTo>
                  <a:cubicBezTo>
                    <a:pt x="1733" y="5258"/>
                    <a:pt x="2152" y="4365"/>
                    <a:pt x="3218" y="4365"/>
                  </a:cubicBezTo>
                  <a:cubicBezTo>
                    <a:pt x="3472" y="4365"/>
                    <a:pt x="3764" y="4416"/>
                    <a:pt x="4095" y="4542"/>
                  </a:cubicBezTo>
                  <a:cubicBezTo>
                    <a:pt x="5814" y="5196"/>
                    <a:pt x="6410" y="6890"/>
                    <a:pt x="6410" y="6890"/>
                  </a:cubicBezTo>
                  <a:lnTo>
                    <a:pt x="7652" y="6727"/>
                  </a:lnTo>
                  <a:cubicBezTo>
                    <a:pt x="7859" y="5557"/>
                    <a:pt x="7807" y="2505"/>
                    <a:pt x="5431" y="889"/>
                  </a:cubicBezTo>
                  <a:cubicBezTo>
                    <a:pt x="4416" y="199"/>
                    <a:pt x="3278" y="1"/>
                    <a:pt x="23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30"/>
            <p:cNvSpPr/>
            <p:nvPr/>
          </p:nvSpPr>
          <p:spPr>
            <a:xfrm>
              <a:off x="838550" y="1909775"/>
              <a:ext cx="38350" cy="110525"/>
            </a:xfrm>
            <a:custGeom>
              <a:rect b="b" l="l" r="r" t="t"/>
              <a:pathLst>
                <a:path extrusionOk="0" fill="none" h="4421" w="1534">
                  <a:moveTo>
                    <a:pt x="0" y="1"/>
                  </a:moveTo>
                  <a:lnTo>
                    <a:pt x="836" y="181"/>
                  </a:lnTo>
                  <a:lnTo>
                    <a:pt x="1534" y="4421"/>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30"/>
            <p:cNvSpPr/>
            <p:nvPr/>
          </p:nvSpPr>
          <p:spPr>
            <a:xfrm>
              <a:off x="871400" y="1903800"/>
              <a:ext cx="117000" cy="36625"/>
            </a:xfrm>
            <a:custGeom>
              <a:rect b="b" l="l" r="r" t="t"/>
              <a:pathLst>
                <a:path extrusionOk="0" fill="none" h="1465" w="4680">
                  <a:moveTo>
                    <a:pt x="0" y="330"/>
                  </a:moveTo>
                  <a:cubicBezTo>
                    <a:pt x="2898" y="1"/>
                    <a:pt x="4311" y="1066"/>
                    <a:pt x="4680" y="1464"/>
                  </a:cubicBez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30"/>
            <p:cNvSpPr/>
            <p:nvPr/>
          </p:nvSpPr>
          <p:spPr>
            <a:xfrm>
              <a:off x="971800" y="1904025"/>
              <a:ext cx="6900" cy="6225"/>
            </a:xfrm>
            <a:custGeom>
              <a:rect b="b" l="l" r="r" t="t"/>
              <a:pathLst>
                <a:path extrusionOk="0" h="249" w="276">
                  <a:moveTo>
                    <a:pt x="113" y="1"/>
                  </a:moveTo>
                  <a:cubicBezTo>
                    <a:pt x="77" y="28"/>
                    <a:pt x="40" y="56"/>
                    <a:pt x="2" y="83"/>
                  </a:cubicBezTo>
                  <a:lnTo>
                    <a:pt x="1" y="236"/>
                  </a:lnTo>
                  <a:lnTo>
                    <a:pt x="276" y="249"/>
                  </a:lnTo>
                  <a:cubicBezTo>
                    <a:pt x="222" y="167"/>
                    <a:pt x="168" y="84"/>
                    <a:pt x="11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30"/>
            <p:cNvSpPr/>
            <p:nvPr/>
          </p:nvSpPr>
          <p:spPr>
            <a:xfrm>
              <a:off x="827875" y="2088200"/>
              <a:ext cx="97825" cy="83550"/>
            </a:xfrm>
            <a:custGeom>
              <a:rect b="b" l="l" r="r" t="t"/>
              <a:pathLst>
                <a:path extrusionOk="0" h="3342" w="3913">
                  <a:moveTo>
                    <a:pt x="1992" y="0"/>
                  </a:moveTo>
                  <a:cubicBezTo>
                    <a:pt x="1852" y="0"/>
                    <a:pt x="1708" y="19"/>
                    <a:pt x="1560" y="60"/>
                  </a:cubicBezTo>
                  <a:cubicBezTo>
                    <a:pt x="828" y="263"/>
                    <a:pt x="1" y="2299"/>
                    <a:pt x="1054" y="3023"/>
                  </a:cubicBezTo>
                  <a:cubicBezTo>
                    <a:pt x="1375" y="3244"/>
                    <a:pt x="1725" y="3342"/>
                    <a:pt x="2065" y="3342"/>
                  </a:cubicBezTo>
                  <a:cubicBezTo>
                    <a:pt x="2894" y="3342"/>
                    <a:pt x="3662" y="2760"/>
                    <a:pt x="3790" y="1964"/>
                  </a:cubicBezTo>
                  <a:cubicBezTo>
                    <a:pt x="3912" y="1210"/>
                    <a:pt x="3108" y="0"/>
                    <a:pt x="19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30"/>
            <p:cNvSpPr/>
            <p:nvPr/>
          </p:nvSpPr>
          <p:spPr>
            <a:xfrm>
              <a:off x="949750" y="1930925"/>
              <a:ext cx="16650" cy="77725"/>
            </a:xfrm>
            <a:custGeom>
              <a:rect b="b" l="l" r="r" t="t"/>
              <a:pathLst>
                <a:path extrusionOk="0" fill="none" h="3109" w="666">
                  <a:moveTo>
                    <a:pt x="666" y="0"/>
                  </a:moveTo>
                  <a:lnTo>
                    <a:pt x="0" y="3109"/>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30"/>
            <p:cNvSpPr/>
            <p:nvPr/>
          </p:nvSpPr>
          <p:spPr>
            <a:xfrm>
              <a:off x="939850" y="1921225"/>
              <a:ext cx="4275" cy="38100"/>
            </a:xfrm>
            <a:custGeom>
              <a:rect b="b" l="l" r="r" t="t"/>
              <a:pathLst>
                <a:path extrusionOk="0" fill="none" h="1524" w="171">
                  <a:moveTo>
                    <a:pt x="170" y="0"/>
                  </a:moveTo>
                  <a:lnTo>
                    <a:pt x="1" y="1524"/>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30"/>
            <p:cNvSpPr/>
            <p:nvPr/>
          </p:nvSpPr>
          <p:spPr>
            <a:xfrm>
              <a:off x="963250" y="1955575"/>
              <a:ext cx="22675" cy="47600"/>
            </a:xfrm>
            <a:custGeom>
              <a:rect b="b" l="l" r="r" t="t"/>
              <a:pathLst>
                <a:path extrusionOk="0" fill="none" h="1904" w="907">
                  <a:moveTo>
                    <a:pt x="907" y="1"/>
                  </a:moveTo>
                  <a:lnTo>
                    <a:pt x="0" y="1903"/>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30"/>
            <p:cNvSpPr/>
            <p:nvPr/>
          </p:nvSpPr>
          <p:spPr>
            <a:xfrm>
              <a:off x="752500" y="2067525"/>
              <a:ext cx="68550" cy="65500"/>
            </a:xfrm>
            <a:custGeom>
              <a:rect b="b" l="l" r="r" t="t"/>
              <a:pathLst>
                <a:path extrusionOk="0" h="2620" w="2742">
                  <a:moveTo>
                    <a:pt x="1366" y="1"/>
                  </a:moveTo>
                  <a:cubicBezTo>
                    <a:pt x="1289" y="1"/>
                    <a:pt x="1210" y="10"/>
                    <a:pt x="1129" y="29"/>
                  </a:cubicBezTo>
                  <a:cubicBezTo>
                    <a:pt x="533" y="168"/>
                    <a:pt x="1" y="1726"/>
                    <a:pt x="617" y="2358"/>
                  </a:cubicBezTo>
                  <a:cubicBezTo>
                    <a:pt x="798" y="2542"/>
                    <a:pt x="1010" y="2620"/>
                    <a:pt x="1226" y="2620"/>
                  </a:cubicBezTo>
                  <a:cubicBezTo>
                    <a:pt x="1751" y="2620"/>
                    <a:pt x="2302" y="2163"/>
                    <a:pt x="2494" y="1655"/>
                  </a:cubicBezTo>
                  <a:cubicBezTo>
                    <a:pt x="2742" y="1000"/>
                    <a:pt x="2183" y="1"/>
                    <a:pt x="13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30"/>
            <p:cNvSpPr/>
            <p:nvPr/>
          </p:nvSpPr>
          <p:spPr>
            <a:xfrm>
              <a:off x="916650" y="2117075"/>
              <a:ext cx="26875" cy="79400"/>
            </a:xfrm>
            <a:custGeom>
              <a:rect b="b" l="l" r="r" t="t"/>
              <a:pathLst>
                <a:path extrusionOk="0" fill="none" h="3176" w="1075">
                  <a:moveTo>
                    <a:pt x="993" y="1"/>
                  </a:moveTo>
                  <a:cubicBezTo>
                    <a:pt x="1074" y="245"/>
                    <a:pt x="1016" y="518"/>
                    <a:pt x="901" y="748"/>
                  </a:cubicBezTo>
                  <a:cubicBezTo>
                    <a:pt x="785" y="978"/>
                    <a:pt x="615" y="1177"/>
                    <a:pt x="460" y="1383"/>
                  </a:cubicBezTo>
                  <a:cubicBezTo>
                    <a:pt x="305" y="1588"/>
                    <a:pt x="157" y="1808"/>
                    <a:pt x="98" y="2060"/>
                  </a:cubicBezTo>
                  <a:cubicBezTo>
                    <a:pt x="0" y="2468"/>
                    <a:pt x="167" y="2927"/>
                    <a:pt x="505" y="3176"/>
                  </a:cubicBezTo>
                </a:path>
              </a:pathLst>
            </a:custGeom>
            <a:noFill/>
            <a:ln cap="rnd" cmpd="sng" w="4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30"/>
            <p:cNvSpPr/>
            <p:nvPr/>
          </p:nvSpPr>
          <p:spPr>
            <a:xfrm>
              <a:off x="776200" y="2126325"/>
              <a:ext cx="65825" cy="67850"/>
            </a:xfrm>
            <a:custGeom>
              <a:rect b="b" l="l" r="r" t="t"/>
              <a:pathLst>
                <a:path extrusionOk="0" h="2714" w="2633">
                  <a:moveTo>
                    <a:pt x="1323" y="0"/>
                  </a:moveTo>
                  <a:cubicBezTo>
                    <a:pt x="826" y="0"/>
                    <a:pt x="0" y="1479"/>
                    <a:pt x="322" y="1873"/>
                  </a:cubicBezTo>
                  <a:cubicBezTo>
                    <a:pt x="416" y="1990"/>
                    <a:pt x="525" y="2031"/>
                    <a:pt x="631" y="2031"/>
                  </a:cubicBezTo>
                  <a:cubicBezTo>
                    <a:pt x="889" y="2031"/>
                    <a:pt x="1135" y="1789"/>
                    <a:pt x="1135" y="1789"/>
                  </a:cubicBezTo>
                  <a:cubicBezTo>
                    <a:pt x="1135" y="1789"/>
                    <a:pt x="1266" y="2572"/>
                    <a:pt x="1956" y="2708"/>
                  </a:cubicBezTo>
                  <a:cubicBezTo>
                    <a:pt x="1972" y="2712"/>
                    <a:pt x="1988" y="2713"/>
                    <a:pt x="2003" y="2713"/>
                  </a:cubicBezTo>
                  <a:cubicBezTo>
                    <a:pt x="2633" y="2713"/>
                    <a:pt x="2388" y="39"/>
                    <a:pt x="1333" y="1"/>
                  </a:cubicBezTo>
                  <a:cubicBezTo>
                    <a:pt x="1330" y="0"/>
                    <a:pt x="1327" y="0"/>
                    <a:pt x="13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39" name="Google Shape;439;p30"/>
          <p:cNvGrpSpPr/>
          <p:nvPr/>
        </p:nvGrpSpPr>
        <p:grpSpPr>
          <a:xfrm>
            <a:off x="3636700" y="3761257"/>
            <a:ext cx="1333833" cy="1000271"/>
            <a:chOff x="1101850" y="1964500"/>
            <a:chExt cx="321700" cy="241250"/>
          </a:xfrm>
        </p:grpSpPr>
        <p:sp>
          <p:nvSpPr>
            <p:cNvPr id="440" name="Google Shape;440;p30"/>
            <p:cNvSpPr/>
            <p:nvPr/>
          </p:nvSpPr>
          <p:spPr>
            <a:xfrm>
              <a:off x="1101850" y="1969425"/>
              <a:ext cx="321700" cy="236325"/>
            </a:xfrm>
            <a:custGeom>
              <a:rect b="b" l="l" r="r" t="t"/>
              <a:pathLst>
                <a:path extrusionOk="0" h="9453" w="12868">
                  <a:moveTo>
                    <a:pt x="6739" y="0"/>
                  </a:moveTo>
                  <a:cubicBezTo>
                    <a:pt x="5771" y="0"/>
                    <a:pt x="4712" y="314"/>
                    <a:pt x="3597" y="1025"/>
                  </a:cubicBezTo>
                  <a:cubicBezTo>
                    <a:pt x="0" y="3321"/>
                    <a:pt x="1493" y="8543"/>
                    <a:pt x="4303" y="8543"/>
                  </a:cubicBezTo>
                  <a:cubicBezTo>
                    <a:pt x="4431" y="8543"/>
                    <a:pt x="4561" y="8533"/>
                    <a:pt x="4694" y="8510"/>
                  </a:cubicBezTo>
                  <a:cubicBezTo>
                    <a:pt x="4869" y="8816"/>
                    <a:pt x="5309" y="9174"/>
                    <a:pt x="5811" y="9174"/>
                  </a:cubicBezTo>
                  <a:cubicBezTo>
                    <a:pt x="6207" y="9174"/>
                    <a:pt x="6642" y="8952"/>
                    <a:pt x="7019" y="8309"/>
                  </a:cubicBezTo>
                  <a:cubicBezTo>
                    <a:pt x="7035" y="8282"/>
                    <a:pt x="7052" y="8270"/>
                    <a:pt x="7070" y="8270"/>
                  </a:cubicBezTo>
                  <a:cubicBezTo>
                    <a:pt x="7231" y="8270"/>
                    <a:pt x="7423" y="9313"/>
                    <a:pt x="7642" y="9452"/>
                  </a:cubicBezTo>
                  <a:cubicBezTo>
                    <a:pt x="7645" y="9452"/>
                    <a:pt x="7649" y="9452"/>
                    <a:pt x="7652" y="9452"/>
                  </a:cubicBezTo>
                  <a:cubicBezTo>
                    <a:pt x="7768" y="9452"/>
                    <a:pt x="7883" y="9410"/>
                    <a:pt x="7966" y="9329"/>
                  </a:cubicBezTo>
                  <a:cubicBezTo>
                    <a:pt x="8043" y="9388"/>
                    <a:pt x="8140" y="9421"/>
                    <a:pt x="8238" y="9421"/>
                  </a:cubicBezTo>
                  <a:cubicBezTo>
                    <a:pt x="8262" y="9421"/>
                    <a:pt x="8286" y="9419"/>
                    <a:pt x="8310" y="9415"/>
                  </a:cubicBezTo>
                  <a:cubicBezTo>
                    <a:pt x="8429" y="9394"/>
                    <a:pt x="8532" y="9323"/>
                    <a:pt x="8598" y="9221"/>
                  </a:cubicBezTo>
                  <a:cubicBezTo>
                    <a:pt x="8655" y="9254"/>
                    <a:pt x="8720" y="9273"/>
                    <a:pt x="8785" y="9280"/>
                  </a:cubicBezTo>
                  <a:cubicBezTo>
                    <a:pt x="8798" y="9281"/>
                    <a:pt x="8811" y="9282"/>
                    <a:pt x="8824" y="9282"/>
                  </a:cubicBezTo>
                  <a:cubicBezTo>
                    <a:pt x="8870" y="9282"/>
                    <a:pt x="8916" y="9273"/>
                    <a:pt x="8960" y="9259"/>
                  </a:cubicBezTo>
                  <a:cubicBezTo>
                    <a:pt x="8962" y="9258"/>
                    <a:pt x="8965" y="9258"/>
                    <a:pt x="8967" y="9257"/>
                  </a:cubicBezTo>
                  <a:cubicBezTo>
                    <a:pt x="9093" y="9217"/>
                    <a:pt x="9201" y="9128"/>
                    <a:pt x="9254" y="9007"/>
                  </a:cubicBezTo>
                  <a:cubicBezTo>
                    <a:pt x="9254" y="9006"/>
                    <a:pt x="9255" y="9005"/>
                    <a:pt x="9255" y="9004"/>
                  </a:cubicBezTo>
                  <a:cubicBezTo>
                    <a:pt x="9314" y="9027"/>
                    <a:pt x="9377" y="9039"/>
                    <a:pt x="9440" y="9039"/>
                  </a:cubicBezTo>
                  <a:cubicBezTo>
                    <a:pt x="9510" y="9039"/>
                    <a:pt x="9580" y="9025"/>
                    <a:pt x="9643" y="8996"/>
                  </a:cubicBezTo>
                  <a:cubicBezTo>
                    <a:pt x="9764" y="8941"/>
                    <a:pt x="9860" y="8833"/>
                    <a:pt x="9903" y="8707"/>
                  </a:cubicBezTo>
                  <a:cubicBezTo>
                    <a:pt x="9960" y="8730"/>
                    <a:pt x="10022" y="8741"/>
                    <a:pt x="10085" y="8741"/>
                  </a:cubicBezTo>
                  <a:cubicBezTo>
                    <a:pt x="10107" y="8741"/>
                    <a:pt x="10129" y="8739"/>
                    <a:pt x="10151" y="8736"/>
                  </a:cubicBezTo>
                  <a:cubicBezTo>
                    <a:pt x="10212" y="8729"/>
                    <a:pt x="10271" y="8708"/>
                    <a:pt x="10327" y="8679"/>
                  </a:cubicBezTo>
                  <a:lnTo>
                    <a:pt x="10328" y="8679"/>
                  </a:lnTo>
                  <a:cubicBezTo>
                    <a:pt x="10391" y="8645"/>
                    <a:pt x="10450" y="8602"/>
                    <a:pt x="10495" y="8546"/>
                  </a:cubicBezTo>
                  <a:cubicBezTo>
                    <a:pt x="10541" y="8489"/>
                    <a:pt x="10577" y="8420"/>
                    <a:pt x="10595" y="8347"/>
                  </a:cubicBezTo>
                  <a:cubicBezTo>
                    <a:pt x="10635" y="8360"/>
                    <a:pt x="10677" y="8368"/>
                    <a:pt x="10720" y="8370"/>
                  </a:cubicBezTo>
                  <a:cubicBezTo>
                    <a:pt x="10727" y="8371"/>
                    <a:pt x="10734" y="8371"/>
                    <a:pt x="10741" y="8371"/>
                  </a:cubicBezTo>
                  <a:cubicBezTo>
                    <a:pt x="10834" y="8371"/>
                    <a:pt x="10926" y="8341"/>
                    <a:pt x="11005" y="8291"/>
                  </a:cubicBezTo>
                  <a:cubicBezTo>
                    <a:pt x="11011" y="8287"/>
                    <a:pt x="11018" y="8282"/>
                    <a:pt x="11024" y="8278"/>
                  </a:cubicBezTo>
                  <a:cubicBezTo>
                    <a:pt x="11115" y="8220"/>
                    <a:pt x="11190" y="8137"/>
                    <a:pt x="11227" y="8035"/>
                  </a:cubicBezTo>
                  <a:cubicBezTo>
                    <a:pt x="11241" y="7999"/>
                    <a:pt x="11250" y="7962"/>
                    <a:pt x="11254" y="7923"/>
                  </a:cubicBezTo>
                  <a:cubicBezTo>
                    <a:pt x="11290" y="7934"/>
                    <a:pt x="11327" y="7940"/>
                    <a:pt x="11364" y="7940"/>
                  </a:cubicBezTo>
                  <a:cubicBezTo>
                    <a:pt x="11474" y="7940"/>
                    <a:pt x="11584" y="7894"/>
                    <a:pt x="11656" y="7810"/>
                  </a:cubicBezTo>
                  <a:lnTo>
                    <a:pt x="11656" y="7810"/>
                  </a:lnTo>
                  <a:cubicBezTo>
                    <a:pt x="11656" y="7811"/>
                    <a:pt x="11656" y="7811"/>
                    <a:pt x="11656" y="7811"/>
                  </a:cubicBezTo>
                  <a:cubicBezTo>
                    <a:pt x="11660" y="7811"/>
                    <a:pt x="11867" y="7622"/>
                    <a:pt x="11883" y="7564"/>
                  </a:cubicBezTo>
                  <a:cubicBezTo>
                    <a:pt x="11984" y="7208"/>
                    <a:pt x="11025" y="6573"/>
                    <a:pt x="11449" y="6016"/>
                  </a:cubicBezTo>
                  <a:cubicBezTo>
                    <a:pt x="12867" y="5779"/>
                    <a:pt x="12374" y="4762"/>
                    <a:pt x="11632" y="4163"/>
                  </a:cubicBezTo>
                  <a:cubicBezTo>
                    <a:pt x="10819" y="1764"/>
                    <a:pt x="9035" y="0"/>
                    <a:pt x="673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30"/>
            <p:cNvSpPr/>
            <p:nvPr/>
          </p:nvSpPr>
          <p:spPr>
            <a:xfrm>
              <a:off x="1200600" y="2097800"/>
              <a:ext cx="33275" cy="77425"/>
            </a:xfrm>
            <a:custGeom>
              <a:rect b="b" l="l" r="r" t="t"/>
              <a:pathLst>
                <a:path extrusionOk="0" fill="none" h="3097" w="1331">
                  <a:moveTo>
                    <a:pt x="51" y="1"/>
                  </a:moveTo>
                  <a:cubicBezTo>
                    <a:pt x="0" y="254"/>
                    <a:pt x="90" y="517"/>
                    <a:pt x="233" y="732"/>
                  </a:cubicBezTo>
                  <a:cubicBezTo>
                    <a:pt x="375" y="948"/>
                    <a:pt x="567" y="1125"/>
                    <a:pt x="745" y="1310"/>
                  </a:cubicBezTo>
                  <a:cubicBezTo>
                    <a:pt x="925" y="1495"/>
                    <a:pt x="1097" y="1696"/>
                    <a:pt x="1186" y="1939"/>
                  </a:cubicBezTo>
                  <a:cubicBezTo>
                    <a:pt x="1331" y="2332"/>
                    <a:pt x="1220" y="2808"/>
                    <a:pt x="915" y="3097"/>
                  </a:cubicBezTo>
                </a:path>
              </a:pathLst>
            </a:custGeom>
            <a:noFill/>
            <a:ln cap="rnd" cmpd="sng" w="4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30"/>
            <p:cNvSpPr/>
            <p:nvPr/>
          </p:nvSpPr>
          <p:spPr>
            <a:xfrm>
              <a:off x="1217425" y="2061275"/>
              <a:ext cx="100650" cy="83775"/>
            </a:xfrm>
            <a:custGeom>
              <a:rect b="b" l="l" r="r" t="t"/>
              <a:pathLst>
                <a:path extrusionOk="0" h="3351" w="4026">
                  <a:moveTo>
                    <a:pt x="1962" y="0"/>
                  </a:moveTo>
                  <a:cubicBezTo>
                    <a:pt x="741" y="0"/>
                    <a:pt x="1" y="1401"/>
                    <a:pt x="224" y="2175"/>
                  </a:cubicBezTo>
                  <a:cubicBezTo>
                    <a:pt x="428" y="2883"/>
                    <a:pt x="1140" y="3351"/>
                    <a:pt x="1889" y="3351"/>
                  </a:cubicBezTo>
                  <a:cubicBezTo>
                    <a:pt x="2295" y="3351"/>
                    <a:pt x="2713" y="3213"/>
                    <a:pt x="3066" y="2902"/>
                  </a:cubicBezTo>
                  <a:cubicBezTo>
                    <a:pt x="4026" y="2055"/>
                    <a:pt x="2962" y="132"/>
                    <a:pt x="2211" y="19"/>
                  </a:cubicBezTo>
                  <a:cubicBezTo>
                    <a:pt x="2126" y="7"/>
                    <a:pt x="2043" y="0"/>
                    <a:pt x="19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30"/>
            <p:cNvSpPr/>
            <p:nvPr/>
          </p:nvSpPr>
          <p:spPr>
            <a:xfrm>
              <a:off x="1318150" y="2030000"/>
              <a:ext cx="70575" cy="64975"/>
            </a:xfrm>
            <a:custGeom>
              <a:rect b="b" l="l" r="r" t="t"/>
              <a:pathLst>
                <a:path extrusionOk="0" h="2599" w="2823">
                  <a:moveTo>
                    <a:pt x="1382" y="1"/>
                  </a:moveTo>
                  <a:cubicBezTo>
                    <a:pt x="495" y="1"/>
                    <a:pt x="0" y="1133"/>
                    <a:pt x="340" y="1785"/>
                  </a:cubicBezTo>
                  <a:cubicBezTo>
                    <a:pt x="573" y="2232"/>
                    <a:pt x="1108" y="2599"/>
                    <a:pt x="1600" y="2599"/>
                  </a:cubicBezTo>
                  <a:cubicBezTo>
                    <a:pt x="1857" y="2599"/>
                    <a:pt x="2102" y="2499"/>
                    <a:pt x="2286" y="2258"/>
                  </a:cubicBezTo>
                  <a:cubicBezTo>
                    <a:pt x="2823" y="1558"/>
                    <a:pt x="2110" y="74"/>
                    <a:pt x="1501" y="8"/>
                  </a:cubicBezTo>
                  <a:cubicBezTo>
                    <a:pt x="1461" y="3"/>
                    <a:pt x="1421" y="1"/>
                    <a:pt x="13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30"/>
            <p:cNvSpPr/>
            <p:nvPr/>
          </p:nvSpPr>
          <p:spPr>
            <a:xfrm>
              <a:off x="1308300" y="2091200"/>
              <a:ext cx="63025" cy="69500"/>
            </a:xfrm>
            <a:custGeom>
              <a:rect b="b" l="l" r="r" t="t"/>
              <a:pathLst>
                <a:path extrusionOk="0" h="2780" w="2521">
                  <a:moveTo>
                    <a:pt x="1069" y="1"/>
                  </a:moveTo>
                  <a:cubicBezTo>
                    <a:pt x="1055" y="1"/>
                    <a:pt x="1041" y="2"/>
                    <a:pt x="1028" y="4"/>
                  </a:cubicBezTo>
                  <a:cubicBezTo>
                    <a:pt x="0" y="166"/>
                    <a:pt x="59" y="2779"/>
                    <a:pt x="661" y="2779"/>
                  </a:cubicBezTo>
                  <a:cubicBezTo>
                    <a:pt x="684" y="2779"/>
                    <a:pt x="708" y="2775"/>
                    <a:pt x="733" y="2767"/>
                  </a:cubicBezTo>
                  <a:cubicBezTo>
                    <a:pt x="1401" y="2550"/>
                    <a:pt x="1438" y="1756"/>
                    <a:pt x="1438" y="1756"/>
                  </a:cubicBezTo>
                  <a:cubicBezTo>
                    <a:pt x="1438" y="1756"/>
                    <a:pt x="1675" y="1940"/>
                    <a:pt x="1915" y="1940"/>
                  </a:cubicBezTo>
                  <a:cubicBezTo>
                    <a:pt x="2039" y="1940"/>
                    <a:pt x="2163" y="1891"/>
                    <a:pt x="2256" y="1743"/>
                  </a:cubicBezTo>
                  <a:cubicBezTo>
                    <a:pt x="2521" y="1322"/>
                    <a:pt x="1573" y="1"/>
                    <a:pt x="10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30"/>
            <p:cNvSpPr/>
            <p:nvPr/>
          </p:nvSpPr>
          <p:spPr>
            <a:xfrm>
              <a:off x="1138225" y="1964500"/>
              <a:ext cx="215675" cy="196250"/>
            </a:xfrm>
            <a:custGeom>
              <a:rect b="b" l="l" r="r" t="t"/>
              <a:pathLst>
                <a:path extrusionOk="0" h="7850" w="8627">
                  <a:moveTo>
                    <a:pt x="5922" y="0"/>
                  </a:moveTo>
                  <a:cubicBezTo>
                    <a:pt x="5768" y="0"/>
                    <a:pt x="5544" y="29"/>
                    <a:pt x="5268" y="97"/>
                  </a:cubicBezTo>
                  <a:cubicBezTo>
                    <a:pt x="5195" y="115"/>
                    <a:pt x="5119" y="136"/>
                    <a:pt x="5040" y="160"/>
                  </a:cubicBezTo>
                  <a:cubicBezTo>
                    <a:pt x="4815" y="227"/>
                    <a:pt x="4564" y="317"/>
                    <a:pt x="4297" y="435"/>
                  </a:cubicBezTo>
                  <a:cubicBezTo>
                    <a:pt x="4211" y="472"/>
                    <a:pt x="4125" y="512"/>
                    <a:pt x="4038" y="556"/>
                  </a:cubicBezTo>
                  <a:cubicBezTo>
                    <a:pt x="3759" y="692"/>
                    <a:pt x="3465" y="858"/>
                    <a:pt x="3166" y="1057"/>
                  </a:cubicBezTo>
                  <a:cubicBezTo>
                    <a:pt x="3099" y="1100"/>
                    <a:pt x="3031" y="1147"/>
                    <a:pt x="2964" y="1194"/>
                  </a:cubicBezTo>
                  <a:cubicBezTo>
                    <a:pt x="2667" y="1405"/>
                    <a:pt x="2367" y="1648"/>
                    <a:pt x="2069" y="1929"/>
                  </a:cubicBezTo>
                  <a:cubicBezTo>
                    <a:pt x="2007" y="1987"/>
                    <a:pt x="1944" y="2046"/>
                    <a:pt x="1884" y="2107"/>
                  </a:cubicBezTo>
                  <a:cubicBezTo>
                    <a:pt x="1836" y="2155"/>
                    <a:pt x="1790" y="2202"/>
                    <a:pt x="1744" y="2250"/>
                  </a:cubicBezTo>
                  <a:cubicBezTo>
                    <a:pt x="1564" y="2439"/>
                    <a:pt x="1401" y="2638"/>
                    <a:pt x="1253" y="2841"/>
                  </a:cubicBezTo>
                  <a:cubicBezTo>
                    <a:pt x="1199" y="2915"/>
                    <a:pt x="1146" y="2991"/>
                    <a:pt x="1096" y="3067"/>
                  </a:cubicBezTo>
                  <a:cubicBezTo>
                    <a:pt x="968" y="3263"/>
                    <a:pt x="852" y="3463"/>
                    <a:pt x="749" y="3660"/>
                  </a:cubicBezTo>
                  <a:cubicBezTo>
                    <a:pt x="712" y="3732"/>
                    <a:pt x="677" y="3803"/>
                    <a:pt x="643" y="3874"/>
                  </a:cubicBezTo>
                  <a:cubicBezTo>
                    <a:pt x="525" y="4122"/>
                    <a:pt x="426" y="4366"/>
                    <a:pt x="345" y="4597"/>
                  </a:cubicBezTo>
                  <a:cubicBezTo>
                    <a:pt x="306" y="4702"/>
                    <a:pt x="273" y="4805"/>
                    <a:pt x="242" y="4904"/>
                  </a:cubicBezTo>
                  <a:cubicBezTo>
                    <a:pt x="232" y="4940"/>
                    <a:pt x="220" y="4977"/>
                    <a:pt x="210" y="5012"/>
                  </a:cubicBezTo>
                  <a:cubicBezTo>
                    <a:pt x="198" y="5053"/>
                    <a:pt x="187" y="5094"/>
                    <a:pt x="176" y="5134"/>
                  </a:cubicBezTo>
                  <a:cubicBezTo>
                    <a:pt x="85" y="5470"/>
                    <a:pt x="35" y="5753"/>
                    <a:pt x="13" y="5949"/>
                  </a:cubicBezTo>
                  <a:cubicBezTo>
                    <a:pt x="4" y="6038"/>
                    <a:pt x="0" y="6109"/>
                    <a:pt x="3" y="6158"/>
                  </a:cubicBezTo>
                  <a:cubicBezTo>
                    <a:pt x="3" y="6197"/>
                    <a:pt x="11" y="6245"/>
                    <a:pt x="21" y="6298"/>
                  </a:cubicBezTo>
                  <a:cubicBezTo>
                    <a:pt x="71" y="6544"/>
                    <a:pt x="214" y="6919"/>
                    <a:pt x="382" y="7239"/>
                  </a:cubicBezTo>
                  <a:cubicBezTo>
                    <a:pt x="446" y="7362"/>
                    <a:pt x="514" y="7477"/>
                    <a:pt x="582" y="7573"/>
                  </a:cubicBezTo>
                  <a:cubicBezTo>
                    <a:pt x="695" y="7734"/>
                    <a:pt x="808" y="7842"/>
                    <a:pt x="903" y="7849"/>
                  </a:cubicBezTo>
                  <a:cubicBezTo>
                    <a:pt x="905" y="7849"/>
                    <a:pt x="906" y="7849"/>
                    <a:pt x="908" y="7849"/>
                  </a:cubicBezTo>
                  <a:cubicBezTo>
                    <a:pt x="1003" y="7849"/>
                    <a:pt x="1119" y="7584"/>
                    <a:pt x="1289" y="7167"/>
                  </a:cubicBezTo>
                  <a:cubicBezTo>
                    <a:pt x="1317" y="7099"/>
                    <a:pt x="1347" y="7026"/>
                    <a:pt x="1377" y="6950"/>
                  </a:cubicBezTo>
                  <a:cubicBezTo>
                    <a:pt x="1503" y="6643"/>
                    <a:pt x="1655" y="6280"/>
                    <a:pt x="1842" y="5889"/>
                  </a:cubicBezTo>
                  <a:cubicBezTo>
                    <a:pt x="1872" y="5829"/>
                    <a:pt x="1902" y="5767"/>
                    <a:pt x="1934" y="5704"/>
                  </a:cubicBezTo>
                  <a:cubicBezTo>
                    <a:pt x="1963" y="5644"/>
                    <a:pt x="1995" y="5581"/>
                    <a:pt x="2029" y="5519"/>
                  </a:cubicBezTo>
                  <a:cubicBezTo>
                    <a:pt x="2035" y="5508"/>
                    <a:pt x="2042" y="5496"/>
                    <a:pt x="2048" y="5483"/>
                  </a:cubicBezTo>
                  <a:cubicBezTo>
                    <a:pt x="2287" y="5034"/>
                    <a:pt x="2575" y="4566"/>
                    <a:pt x="2927" y="4128"/>
                  </a:cubicBezTo>
                  <a:cubicBezTo>
                    <a:pt x="2992" y="4046"/>
                    <a:pt x="3060" y="3965"/>
                    <a:pt x="3131" y="3886"/>
                  </a:cubicBezTo>
                  <a:cubicBezTo>
                    <a:pt x="3186" y="3824"/>
                    <a:pt x="3243" y="3761"/>
                    <a:pt x="3302" y="3700"/>
                  </a:cubicBezTo>
                  <a:cubicBezTo>
                    <a:pt x="3379" y="3618"/>
                    <a:pt x="3458" y="3538"/>
                    <a:pt x="3541" y="3461"/>
                  </a:cubicBezTo>
                  <a:cubicBezTo>
                    <a:pt x="3737" y="3279"/>
                    <a:pt x="3948" y="3107"/>
                    <a:pt x="4175" y="2953"/>
                  </a:cubicBezTo>
                  <a:cubicBezTo>
                    <a:pt x="4315" y="2855"/>
                    <a:pt x="4455" y="2766"/>
                    <a:pt x="4594" y="2684"/>
                  </a:cubicBezTo>
                  <a:cubicBezTo>
                    <a:pt x="4708" y="2616"/>
                    <a:pt x="4820" y="2552"/>
                    <a:pt x="4932" y="2494"/>
                  </a:cubicBezTo>
                  <a:cubicBezTo>
                    <a:pt x="4952" y="2482"/>
                    <a:pt x="4974" y="2472"/>
                    <a:pt x="4995" y="2462"/>
                  </a:cubicBezTo>
                  <a:cubicBezTo>
                    <a:pt x="5063" y="2426"/>
                    <a:pt x="5130" y="2393"/>
                    <a:pt x="5195" y="2360"/>
                  </a:cubicBezTo>
                  <a:cubicBezTo>
                    <a:pt x="5934" y="2005"/>
                    <a:pt x="6609" y="1830"/>
                    <a:pt x="7163" y="1743"/>
                  </a:cubicBezTo>
                  <a:cubicBezTo>
                    <a:pt x="7253" y="1728"/>
                    <a:pt x="7340" y="1716"/>
                    <a:pt x="7424" y="1707"/>
                  </a:cubicBezTo>
                  <a:cubicBezTo>
                    <a:pt x="8137" y="1621"/>
                    <a:pt x="8593" y="1676"/>
                    <a:pt x="8622" y="1621"/>
                  </a:cubicBezTo>
                  <a:cubicBezTo>
                    <a:pt x="8625" y="1618"/>
                    <a:pt x="8626" y="1614"/>
                    <a:pt x="8625" y="1609"/>
                  </a:cubicBezTo>
                  <a:lnTo>
                    <a:pt x="8625" y="1608"/>
                  </a:lnTo>
                  <a:cubicBezTo>
                    <a:pt x="8621" y="1573"/>
                    <a:pt x="8558" y="1492"/>
                    <a:pt x="8450" y="1383"/>
                  </a:cubicBezTo>
                  <a:cubicBezTo>
                    <a:pt x="8282" y="1212"/>
                    <a:pt x="8004" y="976"/>
                    <a:pt x="7677" y="746"/>
                  </a:cubicBezTo>
                  <a:cubicBezTo>
                    <a:pt x="7608" y="697"/>
                    <a:pt x="7537" y="648"/>
                    <a:pt x="7464" y="602"/>
                  </a:cubicBezTo>
                  <a:cubicBezTo>
                    <a:pt x="6988" y="294"/>
                    <a:pt x="6444" y="30"/>
                    <a:pt x="5981" y="2"/>
                  </a:cubicBezTo>
                  <a:cubicBezTo>
                    <a:pt x="5963" y="1"/>
                    <a:pt x="5943" y="0"/>
                    <a:pt x="59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30"/>
            <p:cNvSpPr/>
            <p:nvPr/>
          </p:nvSpPr>
          <p:spPr>
            <a:xfrm>
              <a:off x="1154325" y="2056000"/>
              <a:ext cx="62175" cy="11750"/>
            </a:xfrm>
            <a:custGeom>
              <a:rect b="b" l="l" r="r" t="t"/>
              <a:pathLst>
                <a:path extrusionOk="0" h="470" w="2487">
                  <a:moveTo>
                    <a:pt x="105" y="0"/>
                  </a:moveTo>
                  <a:cubicBezTo>
                    <a:pt x="69" y="72"/>
                    <a:pt x="33" y="144"/>
                    <a:pt x="0" y="215"/>
                  </a:cubicBezTo>
                  <a:cubicBezTo>
                    <a:pt x="689" y="384"/>
                    <a:pt x="1397" y="470"/>
                    <a:pt x="2107" y="470"/>
                  </a:cubicBezTo>
                  <a:cubicBezTo>
                    <a:pt x="2166" y="470"/>
                    <a:pt x="2225" y="469"/>
                    <a:pt x="2284" y="468"/>
                  </a:cubicBezTo>
                  <a:cubicBezTo>
                    <a:pt x="2348" y="386"/>
                    <a:pt x="2416" y="305"/>
                    <a:pt x="2487" y="226"/>
                  </a:cubicBezTo>
                  <a:lnTo>
                    <a:pt x="2487" y="226"/>
                  </a:lnTo>
                  <a:cubicBezTo>
                    <a:pt x="2356" y="232"/>
                    <a:pt x="2225" y="235"/>
                    <a:pt x="2095" y="235"/>
                  </a:cubicBezTo>
                  <a:cubicBezTo>
                    <a:pt x="1470" y="235"/>
                    <a:pt x="846" y="167"/>
                    <a:pt x="238" y="31"/>
                  </a:cubicBezTo>
                  <a:cubicBezTo>
                    <a:pt x="194" y="21"/>
                    <a:pt x="149" y="12"/>
                    <a:pt x="1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30"/>
            <p:cNvSpPr/>
            <p:nvPr/>
          </p:nvSpPr>
          <p:spPr>
            <a:xfrm>
              <a:off x="1185300" y="2012700"/>
              <a:ext cx="77800" cy="18925"/>
            </a:xfrm>
            <a:custGeom>
              <a:rect b="b" l="l" r="r" t="t"/>
              <a:pathLst>
                <a:path extrusionOk="0" h="757" w="3112">
                  <a:moveTo>
                    <a:pt x="186" y="1"/>
                  </a:moveTo>
                  <a:cubicBezTo>
                    <a:pt x="124" y="59"/>
                    <a:pt x="62" y="119"/>
                    <a:pt x="1" y="181"/>
                  </a:cubicBezTo>
                  <a:cubicBezTo>
                    <a:pt x="866" y="516"/>
                    <a:pt x="1785" y="709"/>
                    <a:pt x="2712" y="756"/>
                  </a:cubicBezTo>
                  <a:cubicBezTo>
                    <a:pt x="2825" y="688"/>
                    <a:pt x="2937" y="624"/>
                    <a:pt x="3049" y="566"/>
                  </a:cubicBezTo>
                  <a:cubicBezTo>
                    <a:pt x="3069" y="554"/>
                    <a:pt x="3091" y="544"/>
                    <a:pt x="3112" y="534"/>
                  </a:cubicBezTo>
                  <a:cubicBezTo>
                    <a:pt x="2310" y="531"/>
                    <a:pt x="1509" y="416"/>
                    <a:pt x="740" y="187"/>
                  </a:cubicBezTo>
                  <a:cubicBezTo>
                    <a:pt x="553" y="132"/>
                    <a:pt x="368" y="70"/>
                    <a:pt x="1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30"/>
            <p:cNvSpPr/>
            <p:nvPr/>
          </p:nvSpPr>
          <p:spPr>
            <a:xfrm>
              <a:off x="1261500" y="1966925"/>
              <a:ext cx="10700" cy="59950"/>
            </a:xfrm>
            <a:custGeom>
              <a:rect b="b" l="l" r="r" t="t"/>
              <a:pathLst>
                <a:path extrusionOk="0" h="2398" w="428">
                  <a:moveTo>
                    <a:pt x="337" y="0"/>
                  </a:moveTo>
                  <a:cubicBezTo>
                    <a:pt x="264" y="18"/>
                    <a:pt x="188" y="40"/>
                    <a:pt x="109" y="63"/>
                  </a:cubicBezTo>
                  <a:cubicBezTo>
                    <a:pt x="206" y="840"/>
                    <a:pt x="170" y="1633"/>
                    <a:pt x="1" y="2397"/>
                  </a:cubicBezTo>
                  <a:cubicBezTo>
                    <a:pt x="89" y="2349"/>
                    <a:pt x="178" y="2306"/>
                    <a:pt x="264" y="2263"/>
                  </a:cubicBezTo>
                  <a:cubicBezTo>
                    <a:pt x="391" y="1619"/>
                    <a:pt x="427" y="956"/>
                    <a:pt x="371" y="299"/>
                  </a:cubicBezTo>
                  <a:cubicBezTo>
                    <a:pt x="362" y="199"/>
                    <a:pt x="350" y="100"/>
                    <a:pt x="3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30"/>
            <p:cNvSpPr/>
            <p:nvPr/>
          </p:nvSpPr>
          <p:spPr>
            <a:xfrm>
              <a:off x="1212300" y="1990900"/>
              <a:ext cx="14675" cy="66125"/>
            </a:xfrm>
            <a:custGeom>
              <a:rect b="b" l="l" r="r" t="t"/>
              <a:pathLst>
                <a:path extrusionOk="0" h="2645" w="587">
                  <a:moveTo>
                    <a:pt x="203" y="1"/>
                  </a:moveTo>
                  <a:cubicBezTo>
                    <a:pt x="136" y="46"/>
                    <a:pt x="69" y="91"/>
                    <a:pt x="1" y="138"/>
                  </a:cubicBezTo>
                  <a:cubicBezTo>
                    <a:pt x="264" y="943"/>
                    <a:pt x="380" y="1796"/>
                    <a:pt x="339" y="2644"/>
                  </a:cubicBezTo>
                  <a:cubicBezTo>
                    <a:pt x="416" y="2562"/>
                    <a:pt x="495" y="2482"/>
                    <a:pt x="579" y="2405"/>
                  </a:cubicBezTo>
                  <a:cubicBezTo>
                    <a:pt x="587" y="1757"/>
                    <a:pt x="508" y="1107"/>
                    <a:pt x="345" y="476"/>
                  </a:cubicBezTo>
                  <a:cubicBezTo>
                    <a:pt x="303" y="315"/>
                    <a:pt x="255" y="157"/>
                    <a:pt x="2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30"/>
            <p:cNvSpPr/>
            <p:nvPr/>
          </p:nvSpPr>
          <p:spPr>
            <a:xfrm>
              <a:off x="1165650" y="2035500"/>
              <a:ext cx="23300" cy="76250"/>
            </a:xfrm>
            <a:custGeom>
              <a:rect b="b" l="l" r="r" t="t"/>
              <a:pathLst>
                <a:path extrusionOk="0" h="3050" w="932">
                  <a:moveTo>
                    <a:pt x="157" y="1"/>
                  </a:moveTo>
                  <a:cubicBezTo>
                    <a:pt x="103" y="77"/>
                    <a:pt x="51" y="152"/>
                    <a:pt x="0" y="228"/>
                  </a:cubicBezTo>
                  <a:cubicBezTo>
                    <a:pt x="386" y="1125"/>
                    <a:pt x="640" y="2077"/>
                    <a:pt x="747" y="3049"/>
                  </a:cubicBezTo>
                  <a:cubicBezTo>
                    <a:pt x="805" y="2928"/>
                    <a:pt x="866" y="2804"/>
                    <a:pt x="932" y="2679"/>
                  </a:cubicBezTo>
                  <a:cubicBezTo>
                    <a:pt x="812" y="1844"/>
                    <a:pt x="587" y="1026"/>
                    <a:pt x="263" y="245"/>
                  </a:cubicBezTo>
                  <a:cubicBezTo>
                    <a:pt x="229" y="163"/>
                    <a:pt x="193" y="82"/>
                    <a:pt x="1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31"/>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OUR</a:t>
            </a:r>
            <a:r>
              <a:rPr lang="en"/>
              <a:t> </a:t>
            </a:r>
            <a:r>
              <a:rPr lang="en">
                <a:highlight>
                  <a:schemeClr val="accent6"/>
                </a:highlight>
              </a:rPr>
              <a:t>TEACHE</a:t>
            </a:r>
            <a:r>
              <a:rPr lang="en">
                <a:highlight>
                  <a:schemeClr val="accent6"/>
                </a:highlight>
              </a:rPr>
              <a:t>RS</a:t>
            </a:r>
            <a:endParaRPr>
              <a:highlight>
                <a:schemeClr val="accent6"/>
              </a:highlight>
            </a:endParaRPr>
          </a:p>
        </p:txBody>
      </p:sp>
      <p:grpSp>
        <p:nvGrpSpPr>
          <p:cNvPr id="456" name="Google Shape;456;p31"/>
          <p:cNvGrpSpPr/>
          <p:nvPr/>
        </p:nvGrpSpPr>
        <p:grpSpPr>
          <a:xfrm>
            <a:off x="3725021" y="4050717"/>
            <a:ext cx="945884" cy="1010703"/>
            <a:chOff x="723325" y="1899325"/>
            <a:chExt cx="315200" cy="336800"/>
          </a:xfrm>
        </p:grpSpPr>
        <p:sp>
          <p:nvSpPr>
            <p:cNvPr id="457" name="Google Shape;457;p31"/>
            <p:cNvSpPr/>
            <p:nvPr/>
          </p:nvSpPr>
          <p:spPr>
            <a:xfrm>
              <a:off x="723325" y="1996925"/>
              <a:ext cx="315200" cy="239200"/>
            </a:xfrm>
            <a:custGeom>
              <a:rect b="b" l="l" r="r" t="t"/>
              <a:pathLst>
                <a:path extrusionOk="0" h="9568" w="12608">
                  <a:moveTo>
                    <a:pt x="5948" y="1"/>
                  </a:moveTo>
                  <a:cubicBezTo>
                    <a:pt x="3369" y="1"/>
                    <a:pt x="1596" y="2076"/>
                    <a:pt x="1034" y="4749"/>
                  </a:cubicBezTo>
                  <a:cubicBezTo>
                    <a:pt x="368" y="5432"/>
                    <a:pt x="0" y="6501"/>
                    <a:pt x="1436" y="6568"/>
                  </a:cubicBezTo>
                  <a:cubicBezTo>
                    <a:pt x="1923" y="7070"/>
                    <a:pt x="1048" y="7814"/>
                    <a:pt x="1188" y="8155"/>
                  </a:cubicBezTo>
                  <a:cubicBezTo>
                    <a:pt x="1212" y="8212"/>
                    <a:pt x="1440" y="8374"/>
                    <a:pt x="1444" y="8374"/>
                  </a:cubicBezTo>
                  <a:cubicBezTo>
                    <a:pt x="1444" y="8374"/>
                    <a:pt x="1444" y="8374"/>
                    <a:pt x="1444" y="8374"/>
                  </a:cubicBezTo>
                  <a:lnTo>
                    <a:pt x="1444" y="8374"/>
                  </a:lnTo>
                  <a:cubicBezTo>
                    <a:pt x="1514" y="8437"/>
                    <a:pt x="1608" y="8470"/>
                    <a:pt x="1701" y="8470"/>
                  </a:cubicBezTo>
                  <a:cubicBezTo>
                    <a:pt x="1755" y="8470"/>
                    <a:pt x="1808" y="8459"/>
                    <a:pt x="1856" y="8437"/>
                  </a:cubicBezTo>
                  <a:cubicBezTo>
                    <a:pt x="1867" y="8475"/>
                    <a:pt x="1879" y="8511"/>
                    <a:pt x="1897" y="8546"/>
                  </a:cubicBezTo>
                  <a:cubicBezTo>
                    <a:pt x="1946" y="8642"/>
                    <a:pt x="2030" y="8715"/>
                    <a:pt x="2127" y="8763"/>
                  </a:cubicBezTo>
                  <a:cubicBezTo>
                    <a:pt x="2134" y="8766"/>
                    <a:pt x="2142" y="8769"/>
                    <a:pt x="2149" y="8772"/>
                  </a:cubicBezTo>
                  <a:cubicBezTo>
                    <a:pt x="2217" y="8805"/>
                    <a:pt x="2291" y="8824"/>
                    <a:pt x="2366" y="8824"/>
                  </a:cubicBezTo>
                  <a:cubicBezTo>
                    <a:pt x="2391" y="8824"/>
                    <a:pt x="2417" y="8821"/>
                    <a:pt x="2442" y="8817"/>
                  </a:cubicBezTo>
                  <a:cubicBezTo>
                    <a:pt x="2483" y="8811"/>
                    <a:pt x="2524" y="8798"/>
                    <a:pt x="2563" y="8780"/>
                  </a:cubicBezTo>
                  <a:cubicBezTo>
                    <a:pt x="2590" y="8850"/>
                    <a:pt x="2632" y="8913"/>
                    <a:pt x="2686" y="8966"/>
                  </a:cubicBezTo>
                  <a:cubicBezTo>
                    <a:pt x="2738" y="9016"/>
                    <a:pt x="2801" y="9052"/>
                    <a:pt x="2867" y="9076"/>
                  </a:cubicBezTo>
                  <a:lnTo>
                    <a:pt x="2869" y="9078"/>
                  </a:lnTo>
                  <a:cubicBezTo>
                    <a:pt x="2926" y="9100"/>
                    <a:pt x="2988" y="9114"/>
                    <a:pt x="3050" y="9114"/>
                  </a:cubicBezTo>
                  <a:cubicBezTo>
                    <a:pt x="3134" y="9114"/>
                    <a:pt x="3219" y="9094"/>
                    <a:pt x="3294" y="9055"/>
                  </a:cubicBezTo>
                  <a:cubicBezTo>
                    <a:pt x="3350" y="9174"/>
                    <a:pt x="3458" y="9269"/>
                    <a:pt x="3585" y="9310"/>
                  </a:cubicBezTo>
                  <a:cubicBezTo>
                    <a:pt x="3633" y="9326"/>
                    <a:pt x="3683" y="9333"/>
                    <a:pt x="3734" y="9333"/>
                  </a:cubicBezTo>
                  <a:cubicBezTo>
                    <a:pt x="3816" y="9333"/>
                    <a:pt x="3899" y="9313"/>
                    <a:pt x="3971" y="9273"/>
                  </a:cubicBezTo>
                  <a:cubicBezTo>
                    <a:pt x="3972" y="9274"/>
                    <a:pt x="3972" y="9274"/>
                    <a:pt x="3972" y="9276"/>
                  </a:cubicBezTo>
                  <a:cubicBezTo>
                    <a:pt x="4039" y="9390"/>
                    <a:pt x="4157" y="9464"/>
                    <a:pt x="4287" y="9489"/>
                  </a:cubicBezTo>
                  <a:cubicBezTo>
                    <a:pt x="4289" y="9490"/>
                    <a:pt x="4292" y="9490"/>
                    <a:pt x="4294" y="9491"/>
                  </a:cubicBezTo>
                  <a:cubicBezTo>
                    <a:pt x="4324" y="9497"/>
                    <a:pt x="4355" y="9500"/>
                    <a:pt x="4385" y="9500"/>
                  </a:cubicBezTo>
                  <a:cubicBezTo>
                    <a:pt x="4414" y="9500"/>
                    <a:pt x="4442" y="9497"/>
                    <a:pt x="4470" y="9491"/>
                  </a:cubicBezTo>
                  <a:cubicBezTo>
                    <a:pt x="4535" y="9476"/>
                    <a:pt x="4596" y="9449"/>
                    <a:pt x="4649" y="9409"/>
                  </a:cubicBezTo>
                  <a:cubicBezTo>
                    <a:pt x="4727" y="9503"/>
                    <a:pt x="4838" y="9561"/>
                    <a:pt x="4959" y="9567"/>
                  </a:cubicBezTo>
                  <a:cubicBezTo>
                    <a:pt x="4966" y="9567"/>
                    <a:pt x="4974" y="9568"/>
                    <a:pt x="4981" y="9568"/>
                  </a:cubicBezTo>
                  <a:cubicBezTo>
                    <a:pt x="5096" y="9568"/>
                    <a:pt x="5209" y="9522"/>
                    <a:pt x="5290" y="9441"/>
                  </a:cubicBezTo>
                  <a:cubicBezTo>
                    <a:pt x="5368" y="9500"/>
                    <a:pt x="5466" y="9530"/>
                    <a:pt x="5564" y="9530"/>
                  </a:cubicBezTo>
                  <a:cubicBezTo>
                    <a:pt x="5585" y="9530"/>
                    <a:pt x="5606" y="9529"/>
                    <a:pt x="5626" y="9526"/>
                  </a:cubicBezTo>
                  <a:cubicBezTo>
                    <a:pt x="5829" y="9359"/>
                    <a:pt x="5895" y="8283"/>
                    <a:pt x="6058" y="8283"/>
                  </a:cubicBezTo>
                  <a:cubicBezTo>
                    <a:pt x="6074" y="8283"/>
                    <a:pt x="6091" y="8293"/>
                    <a:pt x="6109" y="8316"/>
                  </a:cubicBezTo>
                  <a:cubicBezTo>
                    <a:pt x="6513" y="8848"/>
                    <a:pt x="6922" y="9038"/>
                    <a:pt x="7286" y="9038"/>
                  </a:cubicBezTo>
                  <a:cubicBezTo>
                    <a:pt x="7844" y="9038"/>
                    <a:pt x="8292" y="8590"/>
                    <a:pt x="8441" y="8239"/>
                  </a:cubicBezTo>
                  <a:cubicBezTo>
                    <a:pt x="8480" y="8241"/>
                    <a:pt x="8518" y="8242"/>
                    <a:pt x="8556" y="8242"/>
                  </a:cubicBezTo>
                  <a:cubicBezTo>
                    <a:pt x="11563" y="8242"/>
                    <a:pt x="12608" y="2587"/>
                    <a:pt x="8639" y="677"/>
                  </a:cubicBezTo>
                  <a:cubicBezTo>
                    <a:pt x="7669" y="210"/>
                    <a:pt x="6768" y="1"/>
                    <a:pt x="594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8" name="Google Shape;458;p31"/>
            <p:cNvSpPr/>
            <p:nvPr/>
          </p:nvSpPr>
          <p:spPr>
            <a:xfrm>
              <a:off x="834900" y="1899325"/>
              <a:ext cx="196475" cy="172275"/>
            </a:xfrm>
            <a:custGeom>
              <a:rect b="b" l="l" r="r" t="t"/>
              <a:pathLst>
                <a:path extrusionOk="0" h="6891" w="7859">
                  <a:moveTo>
                    <a:pt x="2307" y="1"/>
                  </a:moveTo>
                  <a:cubicBezTo>
                    <a:pt x="1004" y="1"/>
                    <a:pt x="1" y="357"/>
                    <a:pt x="1" y="357"/>
                  </a:cubicBezTo>
                  <a:lnTo>
                    <a:pt x="646" y="4894"/>
                  </a:lnTo>
                  <a:cubicBezTo>
                    <a:pt x="976" y="5151"/>
                    <a:pt x="1733" y="5259"/>
                    <a:pt x="1733" y="5259"/>
                  </a:cubicBezTo>
                  <a:cubicBezTo>
                    <a:pt x="1733" y="5258"/>
                    <a:pt x="2152" y="4365"/>
                    <a:pt x="3218" y="4365"/>
                  </a:cubicBezTo>
                  <a:cubicBezTo>
                    <a:pt x="3472" y="4365"/>
                    <a:pt x="3764" y="4416"/>
                    <a:pt x="4095" y="4542"/>
                  </a:cubicBezTo>
                  <a:cubicBezTo>
                    <a:pt x="5814" y="5196"/>
                    <a:pt x="6410" y="6890"/>
                    <a:pt x="6410" y="6890"/>
                  </a:cubicBezTo>
                  <a:lnTo>
                    <a:pt x="7652" y="6727"/>
                  </a:lnTo>
                  <a:cubicBezTo>
                    <a:pt x="7859" y="5557"/>
                    <a:pt x="7807" y="2505"/>
                    <a:pt x="5431" y="889"/>
                  </a:cubicBezTo>
                  <a:cubicBezTo>
                    <a:pt x="4416" y="199"/>
                    <a:pt x="3278" y="1"/>
                    <a:pt x="2307"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9" name="Google Shape;459;p31"/>
            <p:cNvSpPr/>
            <p:nvPr/>
          </p:nvSpPr>
          <p:spPr>
            <a:xfrm>
              <a:off x="838550" y="1909775"/>
              <a:ext cx="38350" cy="110525"/>
            </a:xfrm>
            <a:custGeom>
              <a:rect b="b" l="l" r="r" t="t"/>
              <a:pathLst>
                <a:path extrusionOk="0" fill="none" h="4421" w="1534">
                  <a:moveTo>
                    <a:pt x="0" y="1"/>
                  </a:moveTo>
                  <a:lnTo>
                    <a:pt x="836" y="181"/>
                  </a:lnTo>
                  <a:lnTo>
                    <a:pt x="1534" y="4421"/>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0" name="Google Shape;460;p31"/>
            <p:cNvSpPr/>
            <p:nvPr/>
          </p:nvSpPr>
          <p:spPr>
            <a:xfrm>
              <a:off x="871400" y="1903800"/>
              <a:ext cx="117000" cy="36625"/>
            </a:xfrm>
            <a:custGeom>
              <a:rect b="b" l="l" r="r" t="t"/>
              <a:pathLst>
                <a:path extrusionOk="0" fill="none" h="1465" w="4680">
                  <a:moveTo>
                    <a:pt x="0" y="330"/>
                  </a:moveTo>
                  <a:cubicBezTo>
                    <a:pt x="2898" y="1"/>
                    <a:pt x="4311" y="1066"/>
                    <a:pt x="4680" y="1464"/>
                  </a:cubicBez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1" name="Google Shape;461;p31"/>
            <p:cNvSpPr/>
            <p:nvPr/>
          </p:nvSpPr>
          <p:spPr>
            <a:xfrm>
              <a:off x="827875" y="2088200"/>
              <a:ext cx="97825" cy="83550"/>
            </a:xfrm>
            <a:custGeom>
              <a:rect b="b" l="l" r="r" t="t"/>
              <a:pathLst>
                <a:path extrusionOk="0" h="3342" w="3913">
                  <a:moveTo>
                    <a:pt x="1992" y="0"/>
                  </a:moveTo>
                  <a:cubicBezTo>
                    <a:pt x="1852" y="0"/>
                    <a:pt x="1708" y="19"/>
                    <a:pt x="1560" y="60"/>
                  </a:cubicBezTo>
                  <a:cubicBezTo>
                    <a:pt x="828" y="263"/>
                    <a:pt x="1" y="2299"/>
                    <a:pt x="1054" y="3023"/>
                  </a:cubicBezTo>
                  <a:cubicBezTo>
                    <a:pt x="1375" y="3244"/>
                    <a:pt x="1725" y="3342"/>
                    <a:pt x="2065" y="3342"/>
                  </a:cubicBezTo>
                  <a:cubicBezTo>
                    <a:pt x="2894" y="3342"/>
                    <a:pt x="3662" y="2760"/>
                    <a:pt x="3790" y="1964"/>
                  </a:cubicBezTo>
                  <a:cubicBezTo>
                    <a:pt x="3912" y="1210"/>
                    <a:pt x="3108" y="0"/>
                    <a:pt x="19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2" name="Google Shape;462;p31"/>
            <p:cNvSpPr/>
            <p:nvPr/>
          </p:nvSpPr>
          <p:spPr>
            <a:xfrm>
              <a:off x="949750" y="1930925"/>
              <a:ext cx="16650" cy="77725"/>
            </a:xfrm>
            <a:custGeom>
              <a:rect b="b" l="l" r="r" t="t"/>
              <a:pathLst>
                <a:path extrusionOk="0" fill="none" h="3109" w="666">
                  <a:moveTo>
                    <a:pt x="666" y="0"/>
                  </a:moveTo>
                  <a:lnTo>
                    <a:pt x="0" y="3109"/>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3" name="Google Shape;463;p31"/>
            <p:cNvSpPr/>
            <p:nvPr/>
          </p:nvSpPr>
          <p:spPr>
            <a:xfrm>
              <a:off x="939850" y="1921225"/>
              <a:ext cx="4275" cy="38100"/>
            </a:xfrm>
            <a:custGeom>
              <a:rect b="b" l="l" r="r" t="t"/>
              <a:pathLst>
                <a:path extrusionOk="0" fill="none" h="1524" w="171">
                  <a:moveTo>
                    <a:pt x="170" y="0"/>
                  </a:moveTo>
                  <a:lnTo>
                    <a:pt x="1" y="1524"/>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4" name="Google Shape;464;p31"/>
            <p:cNvSpPr/>
            <p:nvPr/>
          </p:nvSpPr>
          <p:spPr>
            <a:xfrm>
              <a:off x="963250" y="1955575"/>
              <a:ext cx="22675" cy="47600"/>
            </a:xfrm>
            <a:custGeom>
              <a:rect b="b" l="l" r="r" t="t"/>
              <a:pathLst>
                <a:path extrusionOk="0" fill="none" h="1904" w="907">
                  <a:moveTo>
                    <a:pt x="907" y="1"/>
                  </a:moveTo>
                  <a:lnTo>
                    <a:pt x="0" y="1903"/>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5" name="Google Shape;465;p31"/>
            <p:cNvSpPr/>
            <p:nvPr/>
          </p:nvSpPr>
          <p:spPr>
            <a:xfrm>
              <a:off x="752500" y="2067525"/>
              <a:ext cx="68550" cy="65500"/>
            </a:xfrm>
            <a:custGeom>
              <a:rect b="b" l="l" r="r" t="t"/>
              <a:pathLst>
                <a:path extrusionOk="0" h="2620" w="2742">
                  <a:moveTo>
                    <a:pt x="1366" y="1"/>
                  </a:moveTo>
                  <a:cubicBezTo>
                    <a:pt x="1289" y="1"/>
                    <a:pt x="1210" y="10"/>
                    <a:pt x="1129" y="29"/>
                  </a:cubicBezTo>
                  <a:cubicBezTo>
                    <a:pt x="533" y="168"/>
                    <a:pt x="1" y="1726"/>
                    <a:pt x="617" y="2358"/>
                  </a:cubicBezTo>
                  <a:cubicBezTo>
                    <a:pt x="798" y="2542"/>
                    <a:pt x="1010" y="2620"/>
                    <a:pt x="1226" y="2620"/>
                  </a:cubicBezTo>
                  <a:cubicBezTo>
                    <a:pt x="1751" y="2620"/>
                    <a:pt x="2302" y="2163"/>
                    <a:pt x="2494" y="1655"/>
                  </a:cubicBezTo>
                  <a:cubicBezTo>
                    <a:pt x="2742" y="1000"/>
                    <a:pt x="2183" y="1"/>
                    <a:pt x="13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6" name="Google Shape;466;p31"/>
            <p:cNvSpPr/>
            <p:nvPr/>
          </p:nvSpPr>
          <p:spPr>
            <a:xfrm>
              <a:off x="916650" y="2117075"/>
              <a:ext cx="26875" cy="79400"/>
            </a:xfrm>
            <a:custGeom>
              <a:rect b="b" l="l" r="r" t="t"/>
              <a:pathLst>
                <a:path extrusionOk="0" fill="none" h="3176" w="1075">
                  <a:moveTo>
                    <a:pt x="993" y="1"/>
                  </a:moveTo>
                  <a:cubicBezTo>
                    <a:pt x="1074" y="245"/>
                    <a:pt x="1016" y="518"/>
                    <a:pt x="901" y="748"/>
                  </a:cubicBezTo>
                  <a:cubicBezTo>
                    <a:pt x="785" y="978"/>
                    <a:pt x="615" y="1177"/>
                    <a:pt x="460" y="1383"/>
                  </a:cubicBezTo>
                  <a:cubicBezTo>
                    <a:pt x="305" y="1588"/>
                    <a:pt x="157" y="1808"/>
                    <a:pt x="98" y="2060"/>
                  </a:cubicBezTo>
                  <a:cubicBezTo>
                    <a:pt x="0" y="2468"/>
                    <a:pt x="167" y="2927"/>
                    <a:pt x="505" y="3176"/>
                  </a:cubicBezTo>
                </a:path>
              </a:pathLst>
            </a:custGeom>
            <a:noFill/>
            <a:ln cap="rnd" cmpd="sng" w="4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7" name="Google Shape;467;p31"/>
            <p:cNvSpPr/>
            <p:nvPr/>
          </p:nvSpPr>
          <p:spPr>
            <a:xfrm>
              <a:off x="776200" y="2126325"/>
              <a:ext cx="65825" cy="67850"/>
            </a:xfrm>
            <a:custGeom>
              <a:rect b="b" l="l" r="r" t="t"/>
              <a:pathLst>
                <a:path extrusionOk="0" h="2714" w="2633">
                  <a:moveTo>
                    <a:pt x="1323" y="0"/>
                  </a:moveTo>
                  <a:cubicBezTo>
                    <a:pt x="826" y="0"/>
                    <a:pt x="0" y="1479"/>
                    <a:pt x="322" y="1873"/>
                  </a:cubicBezTo>
                  <a:cubicBezTo>
                    <a:pt x="416" y="1990"/>
                    <a:pt x="525" y="2031"/>
                    <a:pt x="631" y="2031"/>
                  </a:cubicBezTo>
                  <a:cubicBezTo>
                    <a:pt x="889" y="2031"/>
                    <a:pt x="1135" y="1789"/>
                    <a:pt x="1135" y="1789"/>
                  </a:cubicBezTo>
                  <a:cubicBezTo>
                    <a:pt x="1135" y="1789"/>
                    <a:pt x="1266" y="2572"/>
                    <a:pt x="1956" y="2708"/>
                  </a:cubicBezTo>
                  <a:cubicBezTo>
                    <a:pt x="1972" y="2712"/>
                    <a:pt x="1988" y="2713"/>
                    <a:pt x="2003" y="2713"/>
                  </a:cubicBezTo>
                  <a:cubicBezTo>
                    <a:pt x="2633" y="2713"/>
                    <a:pt x="2388" y="39"/>
                    <a:pt x="1333" y="1"/>
                  </a:cubicBezTo>
                  <a:cubicBezTo>
                    <a:pt x="1330" y="0"/>
                    <a:pt x="1327" y="0"/>
                    <a:pt x="13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grpSp>
        <p:nvGrpSpPr>
          <p:cNvPr id="468" name="Google Shape;468;p31"/>
          <p:cNvGrpSpPr/>
          <p:nvPr/>
        </p:nvGrpSpPr>
        <p:grpSpPr>
          <a:xfrm>
            <a:off x="4517971" y="4242010"/>
            <a:ext cx="965390" cy="723967"/>
            <a:chOff x="1101850" y="1964500"/>
            <a:chExt cx="321700" cy="241250"/>
          </a:xfrm>
        </p:grpSpPr>
        <p:sp>
          <p:nvSpPr>
            <p:cNvPr id="469" name="Google Shape;469;p31"/>
            <p:cNvSpPr/>
            <p:nvPr/>
          </p:nvSpPr>
          <p:spPr>
            <a:xfrm>
              <a:off x="1101850" y="1969425"/>
              <a:ext cx="321700" cy="236325"/>
            </a:xfrm>
            <a:custGeom>
              <a:rect b="b" l="l" r="r" t="t"/>
              <a:pathLst>
                <a:path extrusionOk="0" h="9453" w="12868">
                  <a:moveTo>
                    <a:pt x="6739" y="0"/>
                  </a:moveTo>
                  <a:cubicBezTo>
                    <a:pt x="5771" y="0"/>
                    <a:pt x="4712" y="314"/>
                    <a:pt x="3597" y="1025"/>
                  </a:cubicBezTo>
                  <a:cubicBezTo>
                    <a:pt x="0" y="3321"/>
                    <a:pt x="1493" y="8543"/>
                    <a:pt x="4303" y="8543"/>
                  </a:cubicBezTo>
                  <a:cubicBezTo>
                    <a:pt x="4431" y="8543"/>
                    <a:pt x="4561" y="8533"/>
                    <a:pt x="4694" y="8510"/>
                  </a:cubicBezTo>
                  <a:cubicBezTo>
                    <a:pt x="4869" y="8816"/>
                    <a:pt x="5309" y="9174"/>
                    <a:pt x="5811" y="9174"/>
                  </a:cubicBezTo>
                  <a:cubicBezTo>
                    <a:pt x="6207" y="9174"/>
                    <a:pt x="6642" y="8952"/>
                    <a:pt x="7019" y="8309"/>
                  </a:cubicBezTo>
                  <a:cubicBezTo>
                    <a:pt x="7035" y="8282"/>
                    <a:pt x="7052" y="8270"/>
                    <a:pt x="7070" y="8270"/>
                  </a:cubicBezTo>
                  <a:cubicBezTo>
                    <a:pt x="7231" y="8270"/>
                    <a:pt x="7423" y="9313"/>
                    <a:pt x="7642" y="9452"/>
                  </a:cubicBezTo>
                  <a:cubicBezTo>
                    <a:pt x="7645" y="9452"/>
                    <a:pt x="7649" y="9452"/>
                    <a:pt x="7652" y="9452"/>
                  </a:cubicBezTo>
                  <a:cubicBezTo>
                    <a:pt x="7768" y="9452"/>
                    <a:pt x="7883" y="9410"/>
                    <a:pt x="7966" y="9329"/>
                  </a:cubicBezTo>
                  <a:cubicBezTo>
                    <a:pt x="8043" y="9388"/>
                    <a:pt x="8140" y="9421"/>
                    <a:pt x="8238" y="9421"/>
                  </a:cubicBezTo>
                  <a:cubicBezTo>
                    <a:pt x="8262" y="9421"/>
                    <a:pt x="8286" y="9419"/>
                    <a:pt x="8310" y="9415"/>
                  </a:cubicBezTo>
                  <a:cubicBezTo>
                    <a:pt x="8429" y="9394"/>
                    <a:pt x="8532" y="9323"/>
                    <a:pt x="8598" y="9221"/>
                  </a:cubicBezTo>
                  <a:cubicBezTo>
                    <a:pt x="8655" y="9254"/>
                    <a:pt x="8720" y="9273"/>
                    <a:pt x="8785" y="9280"/>
                  </a:cubicBezTo>
                  <a:cubicBezTo>
                    <a:pt x="8798" y="9281"/>
                    <a:pt x="8811" y="9282"/>
                    <a:pt x="8824" y="9282"/>
                  </a:cubicBezTo>
                  <a:cubicBezTo>
                    <a:pt x="8870" y="9282"/>
                    <a:pt x="8916" y="9273"/>
                    <a:pt x="8960" y="9259"/>
                  </a:cubicBezTo>
                  <a:cubicBezTo>
                    <a:pt x="8962" y="9258"/>
                    <a:pt x="8965" y="9258"/>
                    <a:pt x="8967" y="9257"/>
                  </a:cubicBezTo>
                  <a:cubicBezTo>
                    <a:pt x="9093" y="9217"/>
                    <a:pt x="9201" y="9128"/>
                    <a:pt x="9254" y="9007"/>
                  </a:cubicBezTo>
                  <a:cubicBezTo>
                    <a:pt x="9254" y="9006"/>
                    <a:pt x="9255" y="9005"/>
                    <a:pt x="9255" y="9004"/>
                  </a:cubicBezTo>
                  <a:cubicBezTo>
                    <a:pt x="9314" y="9027"/>
                    <a:pt x="9377" y="9039"/>
                    <a:pt x="9440" y="9039"/>
                  </a:cubicBezTo>
                  <a:cubicBezTo>
                    <a:pt x="9510" y="9039"/>
                    <a:pt x="9580" y="9025"/>
                    <a:pt x="9643" y="8996"/>
                  </a:cubicBezTo>
                  <a:cubicBezTo>
                    <a:pt x="9764" y="8941"/>
                    <a:pt x="9860" y="8833"/>
                    <a:pt x="9903" y="8707"/>
                  </a:cubicBezTo>
                  <a:cubicBezTo>
                    <a:pt x="9960" y="8730"/>
                    <a:pt x="10022" y="8741"/>
                    <a:pt x="10085" y="8741"/>
                  </a:cubicBezTo>
                  <a:cubicBezTo>
                    <a:pt x="10107" y="8741"/>
                    <a:pt x="10129" y="8739"/>
                    <a:pt x="10151" y="8736"/>
                  </a:cubicBezTo>
                  <a:cubicBezTo>
                    <a:pt x="10212" y="8729"/>
                    <a:pt x="10271" y="8708"/>
                    <a:pt x="10327" y="8679"/>
                  </a:cubicBezTo>
                  <a:lnTo>
                    <a:pt x="10328" y="8679"/>
                  </a:lnTo>
                  <a:cubicBezTo>
                    <a:pt x="10391" y="8645"/>
                    <a:pt x="10450" y="8602"/>
                    <a:pt x="10495" y="8546"/>
                  </a:cubicBezTo>
                  <a:cubicBezTo>
                    <a:pt x="10541" y="8489"/>
                    <a:pt x="10577" y="8420"/>
                    <a:pt x="10595" y="8347"/>
                  </a:cubicBezTo>
                  <a:cubicBezTo>
                    <a:pt x="10635" y="8360"/>
                    <a:pt x="10677" y="8368"/>
                    <a:pt x="10720" y="8370"/>
                  </a:cubicBezTo>
                  <a:cubicBezTo>
                    <a:pt x="10727" y="8371"/>
                    <a:pt x="10734" y="8371"/>
                    <a:pt x="10741" y="8371"/>
                  </a:cubicBezTo>
                  <a:cubicBezTo>
                    <a:pt x="10834" y="8371"/>
                    <a:pt x="10926" y="8341"/>
                    <a:pt x="11005" y="8291"/>
                  </a:cubicBezTo>
                  <a:cubicBezTo>
                    <a:pt x="11011" y="8287"/>
                    <a:pt x="11018" y="8282"/>
                    <a:pt x="11024" y="8278"/>
                  </a:cubicBezTo>
                  <a:cubicBezTo>
                    <a:pt x="11115" y="8220"/>
                    <a:pt x="11190" y="8137"/>
                    <a:pt x="11227" y="8035"/>
                  </a:cubicBezTo>
                  <a:cubicBezTo>
                    <a:pt x="11241" y="7999"/>
                    <a:pt x="11250" y="7962"/>
                    <a:pt x="11254" y="7923"/>
                  </a:cubicBezTo>
                  <a:cubicBezTo>
                    <a:pt x="11290" y="7934"/>
                    <a:pt x="11327" y="7940"/>
                    <a:pt x="11364" y="7940"/>
                  </a:cubicBezTo>
                  <a:cubicBezTo>
                    <a:pt x="11474" y="7940"/>
                    <a:pt x="11584" y="7894"/>
                    <a:pt x="11656" y="7810"/>
                  </a:cubicBezTo>
                  <a:lnTo>
                    <a:pt x="11656" y="7810"/>
                  </a:lnTo>
                  <a:cubicBezTo>
                    <a:pt x="11656" y="7811"/>
                    <a:pt x="11656" y="7811"/>
                    <a:pt x="11656" y="7811"/>
                  </a:cubicBezTo>
                  <a:cubicBezTo>
                    <a:pt x="11660" y="7811"/>
                    <a:pt x="11867" y="7622"/>
                    <a:pt x="11883" y="7564"/>
                  </a:cubicBezTo>
                  <a:cubicBezTo>
                    <a:pt x="11984" y="7208"/>
                    <a:pt x="11025" y="6573"/>
                    <a:pt x="11449" y="6016"/>
                  </a:cubicBezTo>
                  <a:cubicBezTo>
                    <a:pt x="12867" y="5779"/>
                    <a:pt x="12374" y="4762"/>
                    <a:pt x="11632" y="4163"/>
                  </a:cubicBezTo>
                  <a:cubicBezTo>
                    <a:pt x="10819" y="1764"/>
                    <a:pt x="9035" y="0"/>
                    <a:pt x="673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0" name="Google Shape;470;p31"/>
            <p:cNvSpPr/>
            <p:nvPr/>
          </p:nvSpPr>
          <p:spPr>
            <a:xfrm>
              <a:off x="1200600" y="2097800"/>
              <a:ext cx="33275" cy="77425"/>
            </a:xfrm>
            <a:custGeom>
              <a:rect b="b" l="l" r="r" t="t"/>
              <a:pathLst>
                <a:path extrusionOk="0" fill="none" h="3097" w="1331">
                  <a:moveTo>
                    <a:pt x="51" y="1"/>
                  </a:moveTo>
                  <a:cubicBezTo>
                    <a:pt x="0" y="254"/>
                    <a:pt x="90" y="517"/>
                    <a:pt x="233" y="732"/>
                  </a:cubicBezTo>
                  <a:cubicBezTo>
                    <a:pt x="375" y="948"/>
                    <a:pt x="567" y="1125"/>
                    <a:pt x="745" y="1310"/>
                  </a:cubicBezTo>
                  <a:cubicBezTo>
                    <a:pt x="925" y="1495"/>
                    <a:pt x="1097" y="1696"/>
                    <a:pt x="1186" y="1939"/>
                  </a:cubicBezTo>
                  <a:cubicBezTo>
                    <a:pt x="1331" y="2332"/>
                    <a:pt x="1220" y="2808"/>
                    <a:pt x="915" y="3097"/>
                  </a:cubicBezTo>
                </a:path>
              </a:pathLst>
            </a:custGeom>
            <a:noFill/>
            <a:ln cap="rnd" cmpd="sng" w="4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1" name="Google Shape;471;p31"/>
            <p:cNvSpPr/>
            <p:nvPr/>
          </p:nvSpPr>
          <p:spPr>
            <a:xfrm>
              <a:off x="1217425" y="2061275"/>
              <a:ext cx="100650" cy="83775"/>
            </a:xfrm>
            <a:custGeom>
              <a:rect b="b" l="l" r="r" t="t"/>
              <a:pathLst>
                <a:path extrusionOk="0" h="3351" w="4026">
                  <a:moveTo>
                    <a:pt x="1962" y="0"/>
                  </a:moveTo>
                  <a:cubicBezTo>
                    <a:pt x="741" y="0"/>
                    <a:pt x="1" y="1401"/>
                    <a:pt x="224" y="2175"/>
                  </a:cubicBezTo>
                  <a:cubicBezTo>
                    <a:pt x="428" y="2883"/>
                    <a:pt x="1140" y="3351"/>
                    <a:pt x="1889" y="3351"/>
                  </a:cubicBezTo>
                  <a:cubicBezTo>
                    <a:pt x="2295" y="3351"/>
                    <a:pt x="2713" y="3213"/>
                    <a:pt x="3066" y="2902"/>
                  </a:cubicBezTo>
                  <a:cubicBezTo>
                    <a:pt x="4026" y="2055"/>
                    <a:pt x="2962" y="132"/>
                    <a:pt x="2211" y="19"/>
                  </a:cubicBezTo>
                  <a:cubicBezTo>
                    <a:pt x="2126" y="7"/>
                    <a:pt x="2043" y="0"/>
                    <a:pt x="19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2" name="Google Shape;472;p31"/>
            <p:cNvSpPr/>
            <p:nvPr/>
          </p:nvSpPr>
          <p:spPr>
            <a:xfrm>
              <a:off x="1318150" y="2030000"/>
              <a:ext cx="70575" cy="64975"/>
            </a:xfrm>
            <a:custGeom>
              <a:rect b="b" l="l" r="r" t="t"/>
              <a:pathLst>
                <a:path extrusionOk="0" h="2599" w="2823">
                  <a:moveTo>
                    <a:pt x="1382" y="1"/>
                  </a:moveTo>
                  <a:cubicBezTo>
                    <a:pt x="495" y="1"/>
                    <a:pt x="0" y="1133"/>
                    <a:pt x="340" y="1785"/>
                  </a:cubicBezTo>
                  <a:cubicBezTo>
                    <a:pt x="573" y="2232"/>
                    <a:pt x="1108" y="2599"/>
                    <a:pt x="1600" y="2599"/>
                  </a:cubicBezTo>
                  <a:cubicBezTo>
                    <a:pt x="1857" y="2599"/>
                    <a:pt x="2102" y="2499"/>
                    <a:pt x="2286" y="2258"/>
                  </a:cubicBezTo>
                  <a:cubicBezTo>
                    <a:pt x="2823" y="1558"/>
                    <a:pt x="2110" y="74"/>
                    <a:pt x="1501" y="8"/>
                  </a:cubicBezTo>
                  <a:cubicBezTo>
                    <a:pt x="1461" y="3"/>
                    <a:pt x="1421" y="1"/>
                    <a:pt x="13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3" name="Google Shape;473;p31"/>
            <p:cNvSpPr/>
            <p:nvPr/>
          </p:nvSpPr>
          <p:spPr>
            <a:xfrm>
              <a:off x="1308300" y="2091200"/>
              <a:ext cx="63025" cy="69500"/>
            </a:xfrm>
            <a:custGeom>
              <a:rect b="b" l="l" r="r" t="t"/>
              <a:pathLst>
                <a:path extrusionOk="0" h="2780" w="2521">
                  <a:moveTo>
                    <a:pt x="1069" y="1"/>
                  </a:moveTo>
                  <a:cubicBezTo>
                    <a:pt x="1055" y="1"/>
                    <a:pt x="1041" y="2"/>
                    <a:pt x="1028" y="4"/>
                  </a:cubicBezTo>
                  <a:cubicBezTo>
                    <a:pt x="0" y="166"/>
                    <a:pt x="59" y="2779"/>
                    <a:pt x="661" y="2779"/>
                  </a:cubicBezTo>
                  <a:cubicBezTo>
                    <a:pt x="684" y="2779"/>
                    <a:pt x="708" y="2775"/>
                    <a:pt x="733" y="2767"/>
                  </a:cubicBezTo>
                  <a:cubicBezTo>
                    <a:pt x="1401" y="2550"/>
                    <a:pt x="1438" y="1756"/>
                    <a:pt x="1438" y="1756"/>
                  </a:cubicBezTo>
                  <a:cubicBezTo>
                    <a:pt x="1438" y="1756"/>
                    <a:pt x="1675" y="1940"/>
                    <a:pt x="1915" y="1940"/>
                  </a:cubicBezTo>
                  <a:cubicBezTo>
                    <a:pt x="2039" y="1940"/>
                    <a:pt x="2163" y="1891"/>
                    <a:pt x="2256" y="1743"/>
                  </a:cubicBezTo>
                  <a:cubicBezTo>
                    <a:pt x="2521" y="1322"/>
                    <a:pt x="1573" y="1"/>
                    <a:pt x="10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4" name="Google Shape;474;p31"/>
            <p:cNvSpPr/>
            <p:nvPr/>
          </p:nvSpPr>
          <p:spPr>
            <a:xfrm>
              <a:off x="1138225" y="1964500"/>
              <a:ext cx="215675" cy="196250"/>
            </a:xfrm>
            <a:custGeom>
              <a:rect b="b" l="l" r="r" t="t"/>
              <a:pathLst>
                <a:path extrusionOk="0" h="7850" w="8627">
                  <a:moveTo>
                    <a:pt x="5922" y="0"/>
                  </a:moveTo>
                  <a:cubicBezTo>
                    <a:pt x="5768" y="0"/>
                    <a:pt x="5544" y="29"/>
                    <a:pt x="5268" y="97"/>
                  </a:cubicBezTo>
                  <a:cubicBezTo>
                    <a:pt x="5195" y="115"/>
                    <a:pt x="5119" y="136"/>
                    <a:pt x="5040" y="160"/>
                  </a:cubicBezTo>
                  <a:cubicBezTo>
                    <a:pt x="4815" y="227"/>
                    <a:pt x="4564" y="317"/>
                    <a:pt x="4297" y="435"/>
                  </a:cubicBezTo>
                  <a:cubicBezTo>
                    <a:pt x="4211" y="472"/>
                    <a:pt x="4125" y="512"/>
                    <a:pt x="4038" y="556"/>
                  </a:cubicBezTo>
                  <a:cubicBezTo>
                    <a:pt x="3759" y="692"/>
                    <a:pt x="3465" y="858"/>
                    <a:pt x="3166" y="1057"/>
                  </a:cubicBezTo>
                  <a:cubicBezTo>
                    <a:pt x="3099" y="1100"/>
                    <a:pt x="3031" y="1147"/>
                    <a:pt x="2964" y="1194"/>
                  </a:cubicBezTo>
                  <a:cubicBezTo>
                    <a:pt x="2667" y="1405"/>
                    <a:pt x="2367" y="1648"/>
                    <a:pt x="2069" y="1929"/>
                  </a:cubicBezTo>
                  <a:cubicBezTo>
                    <a:pt x="2007" y="1987"/>
                    <a:pt x="1944" y="2046"/>
                    <a:pt x="1884" y="2107"/>
                  </a:cubicBezTo>
                  <a:cubicBezTo>
                    <a:pt x="1836" y="2155"/>
                    <a:pt x="1790" y="2202"/>
                    <a:pt x="1744" y="2250"/>
                  </a:cubicBezTo>
                  <a:cubicBezTo>
                    <a:pt x="1564" y="2439"/>
                    <a:pt x="1401" y="2638"/>
                    <a:pt x="1253" y="2841"/>
                  </a:cubicBezTo>
                  <a:cubicBezTo>
                    <a:pt x="1199" y="2915"/>
                    <a:pt x="1146" y="2991"/>
                    <a:pt x="1096" y="3067"/>
                  </a:cubicBezTo>
                  <a:cubicBezTo>
                    <a:pt x="968" y="3263"/>
                    <a:pt x="852" y="3463"/>
                    <a:pt x="749" y="3660"/>
                  </a:cubicBezTo>
                  <a:cubicBezTo>
                    <a:pt x="712" y="3732"/>
                    <a:pt x="677" y="3803"/>
                    <a:pt x="643" y="3874"/>
                  </a:cubicBezTo>
                  <a:cubicBezTo>
                    <a:pt x="525" y="4122"/>
                    <a:pt x="426" y="4366"/>
                    <a:pt x="345" y="4597"/>
                  </a:cubicBezTo>
                  <a:cubicBezTo>
                    <a:pt x="306" y="4702"/>
                    <a:pt x="273" y="4805"/>
                    <a:pt x="242" y="4904"/>
                  </a:cubicBezTo>
                  <a:cubicBezTo>
                    <a:pt x="232" y="4940"/>
                    <a:pt x="220" y="4977"/>
                    <a:pt x="210" y="5012"/>
                  </a:cubicBezTo>
                  <a:cubicBezTo>
                    <a:pt x="198" y="5053"/>
                    <a:pt x="187" y="5094"/>
                    <a:pt x="176" y="5134"/>
                  </a:cubicBezTo>
                  <a:cubicBezTo>
                    <a:pt x="85" y="5470"/>
                    <a:pt x="35" y="5753"/>
                    <a:pt x="13" y="5949"/>
                  </a:cubicBezTo>
                  <a:cubicBezTo>
                    <a:pt x="4" y="6038"/>
                    <a:pt x="0" y="6109"/>
                    <a:pt x="3" y="6158"/>
                  </a:cubicBezTo>
                  <a:cubicBezTo>
                    <a:pt x="3" y="6197"/>
                    <a:pt x="11" y="6245"/>
                    <a:pt x="21" y="6298"/>
                  </a:cubicBezTo>
                  <a:cubicBezTo>
                    <a:pt x="71" y="6544"/>
                    <a:pt x="214" y="6919"/>
                    <a:pt x="382" y="7239"/>
                  </a:cubicBezTo>
                  <a:cubicBezTo>
                    <a:pt x="446" y="7362"/>
                    <a:pt x="514" y="7477"/>
                    <a:pt x="582" y="7573"/>
                  </a:cubicBezTo>
                  <a:cubicBezTo>
                    <a:pt x="695" y="7734"/>
                    <a:pt x="808" y="7842"/>
                    <a:pt x="903" y="7849"/>
                  </a:cubicBezTo>
                  <a:cubicBezTo>
                    <a:pt x="905" y="7849"/>
                    <a:pt x="906" y="7849"/>
                    <a:pt x="908" y="7849"/>
                  </a:cubicBezTo>
                  <a:cubicBezTo>
                    <a:pt x="1003" y="7849"/>
                    <a:pt x="1119" y="7584"/>
                    <a:pt x="1289" y="7167"/>
                  </a:cubicBezTo>
                  <a:cubicBezTo>
                    <a:pt x="1317" y="7099"/>
                    <a:pt x="1347" y="7026"/>
                    <a:pt x="1377" y="6950"/>
                  </a:cubicBezTo>
                  <a:cubicBezTo>
                    <a:pt x="1503" y="6643"/>
                    <a:pt x="1655" y="6280"/>
                    <a:pt x="1842" y="5889"/>
                  </a:cubicBezTo>
                  <a:cubicBezTo>
                    <a:pt x="1872" y="5829"/>
                    <a:pt x="1902" y="5767"/>
                    <a:pt x="1934" y="5704"/>
                  </a:cubicBezTo>
                  <a:cubicBezTo>
                    <a:pt x="1963" y="5644"/>
                    <a:pt x="1995" y="5581"/>
                    <a:pt x="2029" y="5519"/>
                  </a:cubicBezTo>
                  <a:cubicBezTo>
                    <a:pt x="2035" y="5508"/>
                    <a:pt x="2042" y="5496"/>
                    <a:pt x="2048" y="5483"/>
                  </a:cubicBezTo>
                  <a:cubicBezTo>
                    <a:pt x="2287" y="5034"/>
                    <a:pt x="2575" y="4566"/>
                    <a:pt x="2927" y="4128"/>
                  </a:cubicBezTo>
                  <a:cubicBezTo>
                    <a:pt x="2992" y="4046"/>
                    <a:pt x="3060" y="3965"/>
                    <a:pt x="3131" y="3886"/>
                  </a:cubicBezTo>
                  <a:cubicBezTo>
                    <a:pt x="3186" y="3824"/>
                    <a:pt x="3243" y="3761"/>
                    <a:pt x="3302" y="3700"/>
                  </a:cubicBezTo>
                  <a:cubicBezTo>
                    <a:pt x="3379" y="3618"/>
                    <a:pt x="3458" y="3538"/>
                    <a:pt x="3541" y="3461"/>
                  </a:cubicBezTo>
                  <a:cubicBezTo>
                    <a:pt x="3737" y="3279"/>
                    <a:pt x="3948" y="3107"/>
                    <a:pt x="4175" y="2953"/>
                  </a:cubicBezTo>
                  <a:cubicBezTo>
                    <a:pt x="4315" y="2855"/>
                    <a:pt x="4455" y="2766"/>
                    <a:pt x="4594" y="2684"/>
                  </a:cubicBezTo>
                  <a:cubicBezTo>
                    <a:pt x="4708" y="2616"/>
                    <a:pt x="4820" y="2552"/>
                    <a:pt x="4932" y="2494"/>
                  </a:cubicBezTo>
                  <a:cubicBezTo>
                    <a:pt x="4952" y="2482"/>
                    <a:pt x="4974" y="2472"/>
                    <a:pt x="4995" y="2462"/>
                  </a:cubicBezTo>
                  <a:cubicBezTo>
                    <a:pt x="5063" y="2426"/>
                    <a:pt x="5130" y="2393"/>
                    <a:pt x="5195" y="2360"/>
                  </a:cubicBezTo>
                  <a:cubicBezTo>
                    <a:pt x="5934" y="2005"/>
                    <a:pt x="6609" y="1830"/>
                    <a:pt x="7163" y="1743"/>
                  </a:cubicBezTo>
                  <a:cubicBezTo>
                    <a:pt x="7253" y="1728"/>
                    <a:pt x="7340" y="1716"/>
                    <a:pt x="7424" y="1707"/>
                  </a:cubicBezTo>
                  <a:cubicBezTo>
                    <a:pt x="8137" y="1621"/>
                    <a:pt x="8593" y="1676"/>
                    <a:pt x="8622" y="1621"/>
                  </a:cubicBezTo>
                  <a:cubicBezTo>
                    <a:pt x="8625" y="1618"/>
                    <a:pt x="8626" y="1614"/>
                    <a:pt x="8625" y="1609"/>
                  </a:cubicBezTo>
                  <a:lnTo>
                    <a:pt x="8625" y="1608"/>
                  </a:lnTo>
                  <a:cubicBezTo>
                    <a:pt x="8621" y="1573"/>
                    <a:pt x="8558" y="1492"/>
                    <a:pt x="8450" y="1383"/>
                  </a:cubicBezTo>
                  <a:cubicBezTo>
                    <a:pt x="8282" y="1212"/>
                    <a:pt x="8004" y="976"/>
                    <a:pt x="7677" y="746"/>
                  </a:cubicBezTo>
                  <a:cubicBezTo>
                    <a:pt x="7608" y="697"/>
                    <a:pt x="7537" y="648"/>
                    <a:pt x="7464" y="602"/>
                  </a:cubicBezTo>
                  <a:cubicBezTo>
                    <a:pt x="6988" y="294"/>
                    <a:pt x="6444" y="30"/>
                    <a:pt x="5981" y="2"/>
                  </a:cubicBezTo>
                  <a:cubicBezTo>
                    <a:pt x="5963" y="1"/>
                    <a:pt x="5943" y="0"/>
                    <a:pt x="59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5" name="Google Shape;475;p31"/>
            <p:cNvSpPr/>
            <p:nvPr/>
          </p:nvSpPr>
          <p:spPr>
            <a:xfrm>
              <a:off x="1154325" y="2056000"/>
              <a:ext cx="62175" cy="11750"/>
            </a:xfrm>
            <a:custGeom>
              <a:rect b="b" l="l" r="r" t="t"/>
              <a:pathLst>
                <a:path extrusionOk="0" h="470" w="2487">
                  <a:moveTo>
                    <a:pt x="105" y="0"/>
                  </a:moveTo>
                  <a:cubicBezTo>
                    <a:pt x="69" y="72"/>
                    <a:pt x="33" y="144"/>
                    <a:pt x="0" y="215"/>
                  </a:cubicBezTo>
                  <a:cubicBezTo>
                    <a:pt x="689" y="384"/>
                    <a:pt x="1397" y="470"/>
                    <a:pt x="2107" y="470"/>
                  </a:cubicBezTo>
                  <a:cubicBezTo>
                    <a:pt x="2166" y="470"/>
                    <a:pt x="2225" y="469"/>
                    <a:pt x="2284" y="468"/>
                  </a:cubicBezTo>
                  <a:cubicBezTo>
                    <a:pt x="2348" y="386"/>
                    <a:pt x="2416" y="305"/>
                    <a:pt x="2487" y="226"/>
                  </a:cubicBezTo>
                  <a:lnTo>
                    <a:pt x="2487" y="226"/>
                  </a:lnTo>
                  <a:cubicBezTo>
                    <a:pt x="2356" y="232"/>
                    <a:pt x="2225" y="235"/>
                    <a:pt x="2095" y="235"/>
                  </a:cubicBezTo>
                  <a:cubicBezTo>
                    <a:pt x="1470" y="235"/>
                    <a:pt x="846" y="167"/>
                    <a:pt x="238" y="31"/>
                  </a:cubicBezTo>
                  <a:cubicBezTo>
                    <a:pt x="194" y="21"/>
                    <a:pt x="149" y="12"/>
                    <a:pt x="1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6" name="Google Shape;476;p31"/>
            <p:cNvSpPr/>
            <p:nvPr/>
          </p:nvSpPr>
          <p:spPr>
            <a:xfrm>
              <a:off x="1185300" y="2012700"/>
              <a:ext cx="77800" cy="18925"/>
            </a:xfrm>
            <a:custGeom>
              <a:rect b="b" l="l" r="r" t="t"/>
              <a:pathLst>
                <a:path extrusionOk="0" h="757" w="3112">
                  <a:moveTo>
                    <a:pt x="186" y="1"/>
                  </a:moveTo>
                  <a:cubicBezTo>
                    <a:pt x="124" y="59"/>
                    <a:pt x="62" y="119"/>
                    <a:pt x="1" y="181"/>
                  </a:cubicBezTo>
                  <a:cubicBezTo>
                    <a:pt x="866" y="516"/>
                    <a:pt x="1785" y="709"/>
                    <a:pt x="2712" y="756"/>
                  </a:cubicBezTo>
                  <a:cubicBezTo>
                    <a:pt x="2825" y="688"/>
                    <a:pt x="2937" y="624"/>
                    <a:pt x="3049" y="566"/>
                  </a:cubicBezTo>
                  <a:cubicBezTo>
                    <a:pt x="3069" y="554"/>
                    <a:pt x="3091" y="544"/>
                    <a:pt x="3112" y="534"/>
                  </a:cubicBezTo>
                  <a:cubicBezTo>
                    <a:pt x="2310" y="531"/>
                    <a:pt x="1509" y="416"/>
                    <a:pt x="740" y="187"/>
                  </a:cubicBezTo>
                  <a:cubicBezTo>
                    <a:pt x="553" y="132"/>
                    <a:pt x="368" y="70"/>
                    <a:pt x="1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7" name="Google Shape;477;p31"/>
            <p:cNvSpPr/>
            <p:nvPr/>
          </p:nvSpPr>
          <p:spPr>
            <a:xfrm>
              <a:off x="1261500" y="1966925"/>
              <a:ext cx="10700" cy="59950"/>
            </a:xfrm>
            <a:custGeom>
              <a:rect b="b" l="l" r="r" t="t"/>
              <a:pathLst>
                <a:path extrusionOk="0" h="2398" w="428">
                  <a:moveTo>
                    <a:pt x="337" y="0"/>
                  </a:moveTo>
                  <a:cubicBezTo>
                    <a:pt x="264" y="18"/>
                    <a:pt x="188" y="40"/>
                    <a:pt x="109" y="63"/>
                  </a:cubicBezTo>
                  <a:cubicBezTo>
                    <a:pt x="206" y="840"/>
                    <a:pt x="170" y="1633"/>
                    <a:pt x="1" y="2397"/>
                  </a:cubicBezTo>
                  <a:cubicBezTo>
                    <a:pt x="89" y="2349"/>
                    <a:pt x="178" y="2306"/>
                    <a:pt x="264" y="2263"/>
                  </a:cubicBezTo>
                  <a:cubicBezTo>
                    <a:pt x="391" y="1619"/>
                    <a:pt x="427" y="956"/>
                    <a:pt x="371" y="299"/>
                  </a:cubicBezTo>
                  <a:cubicBezTo>
                    <a:pt x="362" y="199"/>
                    <a:pt x="350" y="100"/>
                    <a:pt x="3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8" name="Google Shape;478;p31"/>
            <p:cNvSpPr/>
            <p:nvPr/>
          </p:nvSpPr>
          <p:spPr>
            <a:xfrm>
              <a:off x="1212300" y="1990900"/>
              <a:ext cx="14675" cy="66125"/>
            </a:xfrm>
            <a:custGeom>
              <a:rect b="b" l="l" r="r" t="t"/>
              <a:pathLst>
                <a:path extrusionOk="0" h="2645" w="587">
                  <a:moveTo>
                    <a:pt x="203" y="1"/>
                  </a:moveTo>
                  <a:cubicBezTo>
                    <a:pt x="136" y="46"/>
                    <a:pt x="69" y="91"/>
                    <a:pt x="1" y="138"/>
                  </a:cubicBezTo>
                  <a:cubicBezTo>
                    <a:pt x="264" y="943"/>
                    <a:pt x="380" y="1796"/>
                    <a:pt x="339" y="2644"/>
                  </a:cubicBezTo>
                  <a:cubicBezTo>
                    <a:pt x="416" y="2562"/>
                    <a:pt x="495" y="2482"/>
                    <a:pt x="579" y="2405"/>
                  </a:cubicBezTo>
                  <a:cubicBezTo>
                    <a:pt x="587" y="1757"/>
                    <a:pt x="508" y="1107"/>
                    <a:pt x="345" y="476"/>
                  </a:cubicBezTo>
                  <a:cubicBezTo>
                    <a:pt x="303" y="315"/>
                    <a:pt x="255" y="157"/>
                    <a:pt x="2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9" name="Google Shape;479;p31"/>
            <p:cNvSpPr/>
            <p:nvPr/>
          </p:nvSpPr>
          <p:spPr>
            <a:xfrm>
              <a:off x="1165650" y="2035500"/>
              <a:ext cx="23300" cy="76250"/>
            </a:xfrm>
            <a:custGeom>
              <a:rect b="b" l="l" r="r" t="t"/>
              <a:pathLst>
                <a:path extrusionOk="0" h="3050" w="932">
                  <a:moveTo>
                    <a:pt x="157" y="1"/>
                  </a:moveTo>
                  <a:cubicBezTo>
                    <a:pt x="103" y="77"/>
                    <a:pt x="51" y="152"/>
                    <a:pt x="0" y="228"/>
                  </a:cubicBezTo>
                  <a:cubicBezTo>
                    <a:pt x="386" y="1125"/>
                    <a:pt x="640" y="2077"/>
                    <a:pt x="747" y="3049"/>
                  </a:cubicBezTo>
                  <a:cubicBezTo>
                    <a:pt x="805" y="2928"/>
                    <a:pt x="866" y="2804"/>
                    <a:pt x="932" y="2679"/>
                  </a:cubicBezTo>
                  <a:cubicBezTo>
                    <a:pt x="812" y="1844"/>
                    <a:pt x="587" y="1026"/>
                    <a:pt x="263" y="245"/>
                  </a:cubicBezTo>
                  <a:cubicBezTo>
                    <a:pt x="229" y="163"/>
                    <a:pt x="193" y="82"/>
                    <a:pt x="1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grpSp>
      <p:sp>
        <p:nvSpPr>
          <p:cNvPr id="480" name="Google Shape;480;p31"/>
          <p:cNvSpPr/>
          <p:nvPr/>
        </p:nvSpPr>
        <p:spPr>
          <a:xfrm>
            <a:off x="1792776" y="1785415"/>
            <a:ext cx="81173" cy="80411"/>
          </a:xfrm>
          <a:custGeom>
            <a:rect b="b" l="l" r="r" t="t"/>
            <a:pathLst>
              <a:path extrusionOk="0" h="527" w="532">
                <a:moveTo>
                  <a:pt x="266" y="1"/>
                </a:moveTo>
                <a:cubicBezTo>
                  <a:pt x="261" y="1"/>
                  <a:pt x="257" y="3"/>
                  <a:pt x="254" y="7"/>
                </a:cubicBezTo>
                <a:lnTo>
                  <a:pt x="174" y="153"/>
                </a:lnTo>
                <a:cubicBezTo>
                  <a:pt x="169" y="160"/>
                  <a:pt x="163" y="168"/>
                  <a:pt x="155" y="172"/>
                </a:cubicBezTo>
                <a:lnTo>
                  <a:pt x="10" y="252"/>
                </a:lnTo>
                <a:cubicBezTo>
                  <a:pt x="1" y="257"/>
                  <a:pt x="1" y="271"/>
                  <a:pt x="10" y="276"/>
                </a:cubicBezTo>
                <a:lnTo>
                  <a:pt x="155" y="356"/>
                </a:lnTo>
                <a:cubicBezTo>
                  <a:pt x="163" y="359"/>
                  <a:pt x="169" y="366"/>
                  <a:pt x="174" y="375"/>
                </a:cubicBezTo>
                <a:lnTo>
                  <a:pt x="254" y="519"/>
                </a:lnTo>
                <a:cubicBezTo>
                  <a:pt x="257" y="524"/>
                  <a:pt x="261" y="526"/>
                  <a:pt x="266" y="526"/>
                </a:cubicBezTo>
                <a:cubicBezTo>
                  <a:pt x="271" y="526"/>
                  <a:pt x="276" y="524"/>
                  <a:pt x="278" y="519"/>
                </a:cubicBezTo>
                <a:lnTo>
                  <a:pt x="358" y="375"/>
                </a:lnTo>
                <a:cubicBezTo>
                  <a:pt x="362" y="366"/>
                  <a:pt x="368" y="359"/>
                  <a:pt x="377" y="356"/>
                </a:cubicBezTo>
                <a:lnTo>
                  <a:pt x="521" y="276"/>
                </a:lnTo>
                <a:cubicBezTo>
                  <a:pt x="532" y="271"/>
                  <a:pt x="532" y="257"/>
                  <a:pt x="521" y="252"/>
                </a:cubicBezTo>
                <a:lnTo>
                  <a:pt x="377" y="172"/>
                </a:lnTo>
                <a:cubicBezTo>
                  <a:pt x="368" y="168"/>
                  <a:pt x="362" y="160"/>
                  <a:pt x="358" y="153"/>
                </a:cubicBezTo>
                <a:lnTo>
                  <a:pt x="278" y="7"/>
                </a:lnTo>
                <a:cubicBezTo>
                  <a:pt x="276" y="3"/>
                  <a:pt x="271" y="1"/>
                  <a:pt x="2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31"/>
          <p:cNvSpPr/>
          <p:nvPr/>
        </p:nvSpPr>
        <p:spPr>
          <a:xfrm>
            <a:off x="4054673" y="1865833"/>
            <a:ext cx="81173" cy="80411"/>
          </a:xfrm>
          <a:custGeom>
            <a:rect b="b" l="l" r="r" t="t"/>
            <a:pathLst>
              <a:path extrusionOk="0" h="527" w="532">
                <a:moveTo>
                  <a:pt x="266" y="0"/>
                </a:moveTo>
                <a:cubicBezTo>
                  <a:pt x="261" y="0"/>
                  <a:pt x="256" y="3"/>
                  <a:pt x="254" y="8"/>
                </a:cubicBezTo>
                <a:lnTo>
                  <a:pt x="174" y="152"/>
                </a:lnTo>
                <a:cubicBezTo>
                  <a:pt x="170" y="161"/>
                  <a:pt x="164" y="167"/>
                  <a:pt x="155" y="171"/>
                </a:cubicBezTo>
                <a:lnTo>
                  <a:pt x="11" y="251"/>
                </a:lnTo>
                <a:cubicBezTo>
                  <a:pt x="1" y="256"/>
                  <a:pt x="1" y="270"/>
                  <a:pt x="11" y="275"/>
                </a:cubicBezTo>
                <a:lnTo>
                  <a:pt x="155" y="355"/>
                </a:lnTo>
                <a:cubicBezTo>
                  <a:pt x="164" y="360"/>
                  <a:pt x="170" y="367"/>
                  <a:pt x="174" y="374"/>
                </a:cubicBezTo>
                <a:lnTo>
                  <a:pt x="254" y="519"/>
                </a:lnTo>
                <a:cubicBezTo>
                  <a:pt x="256" y="524"/>
                  <a:pt x="261" y="526"/>
                  <a:pt x="266" y="526"/>
                </a:cubicBezTo>
                <a:cubicBezTo>
                  <a:pt x="271" y="526"/>
                  <a:pt x="276" y="524"/>
                  <a:pt x="278" y="519"/>
                </a:cubicBezTo>
                <a:lnTo>
                  <a:pt x="358" y="374"/>
                </a:lnTo>
                <a:cubicBezTo>
                  <a:pt x="363" y="367"/>
                  <a:pt x="369" y="360"/>
                  <a:pt x="377" y="355"/>
                </a:cubicBezTo>
                <a:lnTo>
                  <a:pt x="522" y="275"/>
                </a:lnTo>
                <a:cubicBezTo>
                  <a:pt x="531" y="270"/>
                  <a:pt x="531" y="256"/>
                  <a:pt x="522" y="251"/>
                </a:cubicBezTo>
                <a:lnTo>
                  <a:pt x="377" y="171"/>
                </a:lnTo>
                <a:cubicBezTo>
                  <a:pt x="369" y="167"/>
                  <a:pt x="363"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31"/>
          <p:cNvSpPr/>
          <p:nvPr/>
        </p:nvSpPr>
        <p:spPr>
          <a:xfrm>
            <a:off x="5022225" y="2399834"/>
            <a:ext cx="81020" cy="80564"/>
          </a:xfrm>
          <a:custGeom>
            <a:rect b="b" l="l" r="r" t="t"/>
            <a:pathLst>
              <a:path extrusionOk="0" h="528" w="531">
                <a:moveTo>
                  <a:pt x="265" y="1"/>
                </a:moveTo>
                <a:cubicBezTo>
                  <a:pt x="261" y="1"/>
                  <a:pt x="256" y="3"/>
                  <a:pt x="253" y="8"/>
                </a:cubicBezTo>
                <a:lnTo>
                  <a:pt x="174" y="154"/>
                </a:lnTo>
                <a:cubicBezTo>
                  <a:pt x="168" y="161"/>
                  <a:pt x="162" y="168"/>
                  <a:pt x="154" y="173"/>
                </a:cubicBezTo>
                <a:lnTo>
                  <a:pt x="9" y="251"/>
                </a:lnTo>
                <a:cubicBezTo>
                  <a:pt x="0" y="258"/>
                  <a:pt x="0" y="271"/>
                  <a:pt x="9" y="277"/>
                </a:cubicBezTo>
                <a:lnTo>
                  <a:pt x="154" y="355"/>
                </a:lnTo>
                <a:cubicBezTo>
                  <a:pt x="162" y="360"/>
                  <a:pt x="168" y="367"/>
                  <a:pt x="174" y="375"/>
                </a:cubicBezTo>
                <a:lnTo>
                  <a:pt x="253" y="520"/>
                </a:lnTo>
                <a:cubicBezTo>
                  <a:pt x="256" y="525"/>
                  <a:pt x="261" y="527"/>
                  <a:pt x="265" y="527"/>
                </a:cubicBezTo>
                <a:cubicBezTo>
                  <a:pt x="270" y="527"/>
                  <a:pt x="275" y="525"/>
                  <a:pt x="278" y="520"/>
                </a:cubicBezTo>
                <a:lnTo>
                  <a:pt x="357" y="375"/>
                </a:lnTo>
                <a:cubicBezTo>
                  <a:pt x="361" y="367"/>
                  <a:pt x="368" y="360"/>
                  <a:pt x="377" y="355"/>
                </a:cubicBezTo>
                <a:lnTo>
                  <a:pt x="520" y="277"/>
                </a:lnTo>
                <a:cubicBezTo>
                  <a:pt x="531" y="271"/>
                  <a:pt x="531" y="258"/>
                  <a:pt x="520" y="251"/>
                </a:cubicBezTo>
                <a:lnTo>
                  <a:pt x="377" y="173"/>
                </a:lnTo>
                <a:cubicBezTo>
                  <a:pt x="368" y="168"/>
                  <a:pt x="361" y="161"/>
                  <a:pt x="357" y="154"/>
                </a:cubicBezTo>
                <a:lnTo>
                  <a:pt x="278" y="8"/>
                </a:lnTo>
                <a:cubicBezTo>
                  <a:pt x="275" y="3"/>
                  <a:pt x="270" y="1"/>
                  <a:pt x="2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31"/>
          <p:cNvSpPr/>
          <p:nvPr/>
        </p:nvSpPr>
        <p:spPr>
          <a:xfrm>
            <a:off x="1353223" y="1331607"/>
            <a:ext cx="81173" cy="80411"/>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3" y="360"/>
                  <a:pt x="170" y="367"/>
                  <a:pt x="174" y="374"/>
                </a:cubicBezTo>
                <a:lnTo>
                  <a:pt x="254" y="519"/>
                </a:lnTo>
                <a:cubicBezTo>
                  <a:pt x="256" y="524"/>
                  <a:pt x="261" y="526"/>
                  <a:pt x="266" y="526"/>
                </a:cubicBezTo>
                <a:cubicBezTo>
                  <a:pt x="271" y="526"/>
                  <a:pt x="276" y="524"/>
                  <a:pt x="278" y="519"/>
                </a:cubicBezTo>
                <a:lnTo>
                  <a:pt x="358" y="374"/>
                </a:lnTo>
                <a:cubicBezTo>
                  <a:pt x="362" y="367"/>
                  <a:pt x="368" y="360"/>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31"/>
          <p:cNvSpPr/>
          <p:nvPr/>
        </p:nvSpPr>
        <p:spPr>
          <a:xfrm>
            <a:off x="7241280" y="1612981"/>
            <a:ext cx="81173" cy="80411"/>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4" y="359"/>
                  <a:pt x="170" y="367"/>
                  <a:pt x="174" y="374"/>
                </a:cubicBezTo>
                <a:lnTo>
                  <a:pt x="254" y="519"/>
                </a:lnTo>
                <a:cubicBezTo>
                  <a:pt x="256" y="524"/>
                  <a:pt x="261" y="526"/>
                  <a:pt x="266" y="526"/>
                </a:cubicBezTo>
                <a:cubicBezTo>
                  <a:pt x="271" y="526"/>
                  <a:pt x="276" y="524"/>
                  <a:pt x="278" y="519"/>
                </a:cubicBezTo>
                <a:lnTo>
                  <a:pt x="358" y="374"/>
                </a:lnTo>
                <a:cubicBezTo>
                  <a:pt x="362" y="367"/>
                  <a:pt x="368" y="359"/>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31"/>
          <p:cNvSpPr/>
          <p:nvPr/>
        </p:nvSpPr>
        <p:spPr>
          <a:xfrm>
            <a:off x="6174260" y="4425620"/>
            <a:ext cx="81020" cy="80411"/>
          </a:xfrm>
          <a:custGeom>
            <a:rect b="b" l="l" r="r" t="t"/>
            <a:pathLst>
              <a:path extrusionOk="0" h="527" w="531">
                <a:moveTo>
                  <a:pt x="266" y="0"/>
                </a:moveTo>
                <a:cubicBezTo>
                  <a:pt x="261" y="0"/>
                  <a:pt x="256" y="3"/>
                  <a:pt x="253" y="7"/>
                </a:cubicBezTo>
                <a:lnTo>
                  <a:pt x="174" y="152"/>
                </a:lnTo>
                <a:cubicBezTo>
                  <a:pt x="170" y="161"/>
                  <a:pt x="163" y="168"/>
                  <a:pt x="154" y="171"/>
                </a:cubicBezTo>
                <a:lnTo>
                  <a:pt x="11" y="251"/>
                </a:lnTo>
                <a:cubicBezTo>
                  <a:pt x="0" y="256"/>
                  <a:pt x="0" y="270"/>
                  <a:pt x="11" y="275"/>
                </a:cubicBezTo>
                <a:lnTo>
                  <a:pt x="154" y="355"/>
                </a:lnTo>
                <a:cubicBezTo>
                  <a:pt x="163" y="359"/>
                  <a:pt x="170" y="365"/>
                  <a:pt x="174" y="374"/>
                </a:cubicBezTo>
                <a:lnTo>
                  <a:pt x="253" y="520"/>
                </a:lnTo>
                <a:cubicBezTo>
                  <a:pt x="256" y="524"/>
                  <a:pt x="261" y="526"/>
                  <a:pt x="266" y="526"/>
                </a:cubicBezTo>
                <a:cubicBezTo>
                  <a:pt x="270" y="526"/>
                  <a:pt x="275" y="524"/>
                  <a:pt x="278" y="520"/>
                </a:cubicBezTo>
                <a:lnTo>
                  <a:pt x="357" y="374"/>
                </a:lnTo>
                <a:cubicBezTo>
                  <a:pt x="363" y="365"/>
                  <a:pt x="369" y="359"/>
                  <a:pt x="377" y="355"/>
                </a:cubicBezTo>
                <a:lnTo>
                  <a:pt x="522" y="275"/>
                </a:lnTo>
                <a:cubicBezTo>
                  <a:pt x="531" y="270"/>
                  <a:pt x="531" y="256"/>
                  <a:pt x="522" y="251"/>
                </a:cubicBezTo>
                <a:lnTo>
                  <a:pt x="377" y="171"/>
                </a:lnTo>
                <a:cubicBezTo>
                  <a:pt x="369" y="168"/>
                  <a:pt x="363" y="161"/>
                  <a:pt x="357" y="152"/>
                </a:cubicBezTo>
                <a:lnTo>
                  <a:pt x="278" y="7"/>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31"/>
          <p:cNvSpPr/>
          <p:nvPr/>
        </p:nvSpPr>
        <p:spPr>
          <a:xfrm rot="-7524430">
            <a:off x="7964645" y="4293649"/>
            <a:ext cx="503682" cy="234370"/>
          </a:xfrm>
          <a:custGeom>
            <a:rect b="b" l="l" r="r" t="t"/>
            <a:pathLst>
              <a:path extrusionOk="0" h="1536" w="3301">
                <a:moveTo>
                  <a:pt x="3260" y="0"/>
                </a:moveTo>
                <a:cubicBezTo>
                  <a:pt x="3259" y="0"/>
                  <a:pt x="3259" y="0"/>
                  <a:pt x="3258" y="0"/>
                </a:cubicBezTo>
                <a:lnTo>
                  <a:pt x="1082" y="93"/>
                </a:lnTo>
                <a:cubicBezTo>
                  <a:pt x="1062" y="94"/>
                  <a:pt x="1049" y="116"/>
                  <a:pt x="1058" y="134"/>
                </a:cubicBezTo>
                <a:lnTo>
                  <a:pt x="1400" y="839"/>
                </a:lnTo>
                <a:cubicBezTo>
                  <a:pt x="1409" y="854"/>
                  <a:pt x="1400" y="875"/>
                  <a:pt x="1382" y="879"/>
                </a:cubicBezTo>
                <a:lnTo>
                  <a:pt x="33" y="1223"/>
                </a:lnTo>
                <a:cubicBezTo>
                  <a:pt x="1" y="1231"/>
                  <a:pt x="5" y="1276"/>
                  <a:pt x="37" y="1279"/>
                </a:cubicBezTo>
                <a:lnTo>
                  <a:pt x="2494" y="1535"/>
                </a:lnTo>
                <a:cubicBezTo>
                  <a:pt x="2495" y="1535"/>
                  <a:pt x="2495" y="1535"/>
                  <a:pt x="2496" y="1535"/>
                </a:cubicBezTo>
                <a:cubicBezTo>
                  <a:pt x="2517" y="1535"/>
                  <a:pt x="2532" y="1515"/>
                  <a:pt x="2524" y="1495"/>
                </a:cubicBezTo>
                <a:lnTo>
                  <a:pt x="2184" y="645"/>
                </a:lnTo>
                <a:cubicBezTo>
                  <a:pt x="2178" y="631"/>
                  <a:pt x="2184" y="615"/>
                  <a:pt x="2197" y="609"/>
                </a:cubicBezTo>
                <a:lnTo>
                  <a:pt x="3272" y="54"/>
                </a:lnTo>
                <a:cubicBezTo>
                  <a:pt x="3300" y="40"/>
                  <a:pt x="3290" y="0"/>
                  <a:pt x="32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31"/>
          <p:cNvSpPr/>
          <p:nvPr/>
        </p:nvSpPr>
        <p:spPr>
          <a:xfrm rot="-5983093">
            <a:off x="927187" y="4149275"/>
            <a:ext cx="201551" cy="340879"/>
          </a:xfrm>
          <a:custGeom>
            <a:rect b="b" l="l" r="r" t="t"/>
            <a:pathLst>
              <a:path extrusionOk="0" h="2234" w="1321">
                <a:moveTo>
                  <a:pt x="612" y="1"/>
                </a:moveTo>
                <a:cubicBezTo>
                  <a:pt x="597" y="1"/>
                  <a:pt x="582" y="13"/>
                  <a:pt x="583" y="31"/>
                </a:cubicBezTo>
                <a:lnTo>
                  <a:pt x="635" y="787"/>
                </a:lnTo>
                <a:cubicBezTo>
                  <a:pt x="636" y="802"/>
                  <a:pt x="626" y="815"/>
                  <a:pt x="612" y="818"/>
                </a:cubicBezTo>
                <a:lnTo>
                  <a:pt x="31" y="914"/>
                </a:lnTo>
                <a:cubicBezTo>
                  <a:pt x="10" y="918"/>
                  <a:pt x="0" y="942"/>
                  <a:pt x="13" y="959"/>
                </a:cubicBezTo>
                <a:lnTo>
                  <a:pt x="970" y="2222"/>
                </a:lnTo>
                <a:cubicBezTo>
                  <a:pt x="976" y="2230"/>
                  <a:pt x="984" y="2233"/>
                  <a:pt x="992" y="2233"/>
                </a:cubicBezTo>
                <a:cubicBezTo>
                  <a:pt x="1010" y="2233"/>
                  <a:pt x="1026" y="2217"/>
                  <a:pt x="1020" y="2196"/>
                </a:cubicBezTo>
                <a:lnTo>
                  <a:pt x="768" y="1366"/>
                </a:lnTo>
                <a:cubicBezTo>
                  <a:pt x="762" y="1349"/>
                  <a:pt x="775" y="1331"/>
                  <a:pt x="793" y="1330"/>
                </a:cubicBezTo>
                <a:lnTo>
                  <a:pt x="1287" y="1284"/>
                </a:lnTo>
                <a:cubicBezTo>
                  <a:pt x="1308" y="1281"/>
                  <a:pt x="1321" y="1259"/>
                  <a:pt x="1310" y="1242"/>
                </a:cubicBezTo>
                <a:lnTo>
                  <a:pt x="637" y="16"/>
                </a:lnTo>
                <a:cubicBezTo>
                  <a:pt x="631" y="6"/>
                  <a:pt x="621" y="1"/>
                  <a:pt x="6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88" name="Google Shape;488;p31"/>
          <p:cNvGrpSpPr/>
          <p:nvPr/>
        </p:nvGrpSpPr>
        <p:grpSpPr>
          <a:xfrm>
            <a:off x="393357" y="1078628"/>
            <a:ext cx="777042" cy="980158"/>
            <a:chOff x="1829650" y="3153350"/>
            <a:chExt cx="345475" cy="435800"/>
          </a:xfrm>
        </p:grpSpPr>
        <p:sp>
          <p:nvSpPr>
            <p:cNvPr id="489" name="Google Shape;489;p31"/>
            <p:cNvSpPr/>
            <p:nvPr/>
          </p:nvSpPr>
          <p:spPr>
            <a:xfrm>
              <a:off x="1884050" y="3185550"/>
              <a:ext cx="136575" cy="283825"/>
            </a:xfrm>
            <a:custGeom>
              <a:rect b="b" l="l" r="r" t="t"/>
              <a:pathLst>
                <a:path extrusionOk="0" h="11353" w="5463">
                  <a:moveTo>
                    <a:pt x="1120" y="0"/>
                  </a:moveTo>
                  <a:cubicBezTo>
                    <a:pt x="660" y="0"/>
                    <a:pt x="224" y="83"/>
                    <a:pt x="155" y="381"/>
                  </a:cubicBezTo>
                  <a:cubicBezTo>
                    <a:pt x="1" y="1049"/>
                    <a:pt x="2984" y="10267"/>
                    <a:pt x="4164" y="11352"/>
                  </a:cubicBezTo>
                  <a:lnTo>
                    <a:pt x="5463" y="11138"/>
                  </a:lnTo>
                  <a:lnTo>
                    <a:pt x="2293" y="125"/>
                  </a:lnTo>
                  <a:cubicBezTo>
                    <a:pt x="2293" y="125"/>
                    <a:pt x="1688" y="0"/>
                    <a:pt x="11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31"/>
            <p:cNvSpPr/>
            <p:nvPr/>
          </p:nvSpPr>
          <p:spPr>
            <a:xfrm>
              <a:off x="1882550" y="3153350"/>
              <a:ext cx="165900" cy="288150"/>
            </a:xfrm>
            <a:custGeom>
              <a:rect b="b" l="l" r="r" t="t"/>
              <a:pathLst>
                <a:path extrusionOk="0" h="11526" w="6636">
                  <a:moveTo>
                    <a:pt x="4377" y="1"/>
                  </a:moveTo>
                  <a:cubicBezTo>
                    <a:pt x="3761" y="1"/>
                    <a:pt x="2948" y="140"/>
                    <a:pt x="2001" y="508"/>
                  </a:cubicBezTo>
                  <a:cubicBezTo>
                    <a:pt x="1" y="1284"/>
                    <a:pt x="4153" y="11243"/>
                    <a:pt x="4153" y="11243"/>
                  </a:cubicBezTo>
                  <a:lnTo>
                    <a:pt x="6635" y="11525"/>
                  </a:lnTo>
                  <a:cubicBezTo>
                    <a:pt x="6635" y="11525"/>
                    <a:pt x="5814" y="826"/>
                    <a:pt x="5609" y="399"/>
                  </a:cubicBezTo>
                  <a:cubicBezTo>
                    <a:pt x="5501" y="174"/>
                    <a:pt x="5061" y="1"/>
                    <a:pt x="43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31"/>
            <p:cNvSpPr/>
            <p:nvPr/>
          </p:nvSpPr>
          <p:spPr>
            <a:xfrm>
              <a:off x="1829650" y="3155925"/>
              <a:ext cx="332225" cy="415250"/>
            </a:xfrm>
            <a:custGeom>
              <a:rect b="b" l="l" r="r" t="t"/>
              <a:pathLst>
                <a:path extrusionOk="0" h="16610" w="13289">
                  <a:moveTo>
                    <a:pt x="8593" y="0"/>
                  </a:moveTo>
                  <a:cubicBezTo>
                    <a:pt x="7850" y="0"/>
                    <a:pt x="7128" y="111"/>
                    <a:pt x="6427" y="323"/>
                  </a:cubicBezTo>
                  <a:cubicBezTo>
                    <a:pt x="6203" y="391"/>
                    <a:pt x="6047" y="594"/>
                    <a:pt x="6036" y="830"/>
                  </a:cubicBezTo>
                  <a:cubicBezTo>
                    <a:pt x="5902" y="3576"/>
                    <a:pt x="6961" y="8566"/>
                    <a:pt x="7542" y="10864"/>
                  </a:cubicBezTo>
                  <a:cubicBezTo>
                    <a:pt x="7542" y="10864"/>
                    <a:pt x="7534" y="10864"/>
                    <a:pt x="7518" y="10864"/>
                  </a:cubicBezTo>
                  <a:cubicBezTo>
                    <a:pt x="7081" y="10864"/>
                    <a:pt x="819" y="10908"/>
                    <a:pt x="388" y="13440"/>
                  </a:cubicBezTo>
                  <a:cubicBezTo>
                    <a:pt x="1" y="15708"/>
                    <a:pt x="1524" y="16609"/>
                    <a:pt x="1524" y="16609"/>
                  </a:cubicBezTo>
                  <a:cubicBezTo>
                    <a:pt x="5798" y="15543"/>
                    <a:pt x="9778" y="14383"/>
                    <a:pt x="13288" y="13076"/>
                  </a:cubicBezTo>
                  <a:cubicBezTo>
                    <a:pt x="12114" y="9801"/>
                    <a:pt x="10844" y="4617"/>
                    <a:pt x="10404" y="650"/>
                  </a:cubicBezTo>
                  <a:cubicBezTo>
                    <a:pt x="10375" y="379"/>
                    <a:pt x="10169" y="157"/>
                    <a:pt x="9901" y="112"/>
                  </a:cubicBezTo>
                  <a:cubicBezTo>
                    <a:pt x="9457" y="37"/>
                    <a:pt x="9021" y="0"/>
                    <a:pt x="859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31"/>
            <p:cNvSpPr/>
            <p:nvPr/>
          </p:nvSpPr>
          <p:spPr>
            <a:xfrm>
              <a:off x="1840600" y="3465500"/>
              <a:ext cx="334525" cy="123650"/>
            </a:xfrm>
            <a:custGeom>
              <a:rect b="b" l="l" r="r" t="t"/>
              <a:pathLst>
                <a:path extrusionOk="0" h="4946" w="13381">
                  <a:moveTo>
                    <a:pt x="12848" y="0"/>
                  </a:moveTo>
                  <a:cubicBezTo>
                    <a:pt x="12823" y="0"/>
                    <a:pt x="12797" y="4"/>
                    <a:pt x="12772" y="12"/>
                  </a:cubicBezTo>
                  <a:cubicBezTo>
                    <a:pt x="8582" y="1336"/>
                    <a:pt x="4397" y="2482"/>
                    <a:pt x="215" y="3431"/>
                  </a:cubicBezTo>
                  <a:cubicBezTo>
                    <a:pt x="86" y="3461"/>
                    <a:pt x="1" y="3587"/>
                    <a:pt x="21" y="3719"/>
                  </a:cubicBezTo>
                  <a:cubicBezTo>
                    <a:pt x="84" y="4121"/>
                    <a:pt x="170" y="4486"/>
                    <a:pt x="293" y="4789"/>
                  </a:cubicBezTo>
                  <a:cubicBezTo>
                    <a:pt x="332" y="4886"/>
                    <a:pt x="427" y="4945"/>
                    <a:pt x="529" y="4945"/>
                  </a:cubicBezTo>
                  <a:cubicBezTo>
                    <a:pt x="549" y="4945"/>
                    <a:pt x="570" y="4943"/>
                    <a:pt x="591" y="4938"/>
                  </a:cubicBezTo>
                  <a:cubicBezTo>
                    <a:pt x="4913" y="3868"/>
                    <a:pt x="9119" y="2652"/>
                    <a:pt x="13189" y="1263"/>
                  </a:cubicBezTo>
                  <a:cubicBezTo>
                    <a:pt x="13309" y="1223"/>
                    <a:pt x="13381" y="1100"/>
                    <a:pt x="13358" y="975"/>
                  </a:cubicBezTo>
                  <a:cubicBezTo>
                    <a:pt x="13301" y="666"/>
                    <a:pt x="13207" y="383"/>
                    <a:pt x="13072" y="133"/>
                  </a:cubicBezTo>
                  <a:cubicBezTo>
                    <a:pt x="13027" y="49"/>
                    <a:pt x="12939" y="0"/>
                    <a:pt x="12848"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31"/>
            <p:cNvSpPr/>
            <p:nvPr/>
          </p:nvSpPr>
          <p:spPr>
            <a:xfrm>
              <a:off x="1915825" y="3269100"/>
              <a:ext cx="104825" cy="21150"/>
            </a:xfrm>
            <a:custGeom>
              <a:rect b="b" l="l" r="r" t="t"/>
              <a:pathLst>
                <a:path extrusionOk="0" h="846" w="4193">
                  <a:moveTo>
                    <a:pt x="166" y="1"/>
                  </a:moveTo>
                  <a:cubicBezTo>
                    <a:pt x="41" y="1"/>
                    <a:pt x="0" y="214"/>
                    <a:pt x="143" y="268"/>
                  </a:cubicBezTo>
                  <a:cubicBezTo>
                    <a:pt x="1146" y="651"/>
                    <a:pt x="2212" y="845"/>
                    <a:pt x="3283" y="845"/>
                  </a:cubicBezTo>
                  <a:cubicBezTo>
                    <a:pt x="3529" y="845"/>
                    <a:pt x="3775" y="835"/>
                    <a:pt x="4021" y="814"/>
                  </a:cubicBezTo>
                  <a:cubicBezTo>
                    <a:pt x="4187" y="799"/>
                    <a:pt x="4193" y="545"/>
                    <a:pt x="4034" y="545"/>
                  </a:cubicBezTo>
                  <a:cubicBezTo>
                    <a:pt x="4030" y="545"/>
                    <a:pt x="4025" y="546"/>
                    <a:pt x="4021" y="546"/>
                  </a:cubicBezTo>
                  <a:cubicBezTo>
                    <a:pt x="3777" y="567"/>
                    <a:pt x="3532" y="577"/>
                    <a:pt x="3288" y="577"/>
                  </a:cubicBezTo>
                  <a:cubicBezTo>
                    <a:pt x="2239" y="577"/>
                    <a:pt x="1199" y="385"/>
                    <a:pt x="214" y="10"/>
                  </a:cubicBezTo>
                  <a:cubicBezTo>
                    <a:pt x="197" y="4"/>
                    <a:pt x="181" y="1"/>
                    <a:pt x="1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31"/>
            <p:cNvSpPr/>
            <p:nvPr/>
          </p:nvSpPr>
          <p:spPr>
            <a:xfrm>
              <a:off x="1928150" y="3256200"/>
              <a:ext cx="84225" cy="49725"/>
            </a:xfrm>
            <a:custGeom>
              <a:rect b="b" l="l" r="r" t="t"/>
              <a:pathLst>
                <a:path extrusionOk="0" h="1989" w="3369">
                  <a:moveTo>
                    <a:pt x="3191" y="1"/>
                  </a:moveTo>
                  <a:cubicBezTo>
                    <a:pt x="3169" y="1"/>
                    <a:pt x="3145" y="9"/>
                    <a:pt x="3121" y="27"/>
                  </a:cubicBezTo>
                  <a:lnTo>
                    <a:pt x="3121" y="28"/>
                  </a:lnTo>
                  <a:cubicBezTo>
                    <a:pt x="2205" y="718"/>
                    <a:pt x="1204" y="1289"/>
                    <a:pt x="141" y="1720"/>
                  </a:cubicBezTo>
                  <a:cubicBezTo>
                    <a:pt x="0" y="1777"/>
                    <a:pt x="39" y="1988"/>
                    <a:pt x="163" y="1988"/>
                  </a:cubicBezTo>
                  <a:cubicBezTo>
                    <a:pt x="178" y="1988"/>
                    <a:pt x="195" y="1985"/>
                    <a:pt x="213" y="1978"/>
                  </a:cubicBezTo>
                  <a:cubicBezTo>
                    <a:pt x="1298" y="1538"/>
                    <a:pt x="2320" y="964"/>
                    <a:pt x="3256" y="259"/>
                  </a:cubicBezTo>
                  <a:cubicBezTo>
                    <a:pt x="3368" y="174"/>
                    <a:pt x="3297" y="1"/>
                    <a:pt x="3191"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31"/>
            <p:cNvSpPr/>
            <p:nvPr/>
          </p:nvSpPr>
          <p:spPr>
            <a:xfrm>
              <a:off x="1903525" y="3215825"/>
              <a:ext cx="104825" cy="21150"/>
            </a:xfrm>
            <a:custGeom>
              <a:rect b="b" l="l" r="r" t="t"/>
              <a:pathLst>
                <a:path extrusionOk="0" h="846" w="4193">
                  <a:moveTo>
                    <a:pt x="166" y="1"/>
                  </a:moveTo>
                  <a:cubicBezTo>
                    <a:pt x="41" y="1"/>
                    <a:pt x="0" y="214"/>
                    <a:pt x="143" y="268"/>
                  </a:cubicBezTo>
                  <a:cubicBezTo>
                    <a:pt x="1146" y="651"/>
                    <a:pt x="2213" y="845"/>
                    <a:pt x="3283" y="845"/>
                  </a:cubicBezTo>
                  <a:cubicBezTo>
                    <a:pt x="3529" y="845"/>
                    <a:pt x="3775" y="835"/>
                    <a:pt x="4021" y="814"/>
                  </a:cubicBezTo>
                  <a:cubicBezTo>
                    <a:pt x="4187" y="799"/>
                    <a:pt x="4193" y="545"/>
                    <a:pt x="4034" y="545"/>
                  </a:cubicBezTo>
                  <a:cubicBezTo>
                    <a:pt x="4030" y="545"/>
                    <a:pt x="4025" y="545"/>
                    <a:pt x="4021" y="546"/>
                  </a:cubicBezTo>
                  <a:cubicBezTo>
                    <a:pt x="3778" y="566"/>
                    <a:pt x="3534" y="577"/>
                    <a:pt x="3291" y="577"/>
                  </a:cubicBezTo>
                  <a:cubicBezTo>
                    <a:pt x="2241" y="577"/>
                    <a:pt x="1200" y="386"/>
                    <a:pt x="214" y="10"/>
                  </a:cubicBezTo>
                  <a:cubicBezTo>
                    <a:pt x="197" y="4"/>
                    <a:pt x="181" y="1"/>
                    <a:pt x="166"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31"/>
            <p:cNvSpPr/>
            <p:nvPr/>
          </p:nvSpPr>
          <p:spPr>
            <a:xfrm>
              <a:off x="1915850" y="3202925"/>
              <a:ext cx="84200" cy="49725"/>
            </a:xfrm>
            <a:custGeom>
              <a:rect b="b" l="l" r="r" t="t"/>
              <a:pathLst>
                <a:path extrusionOk="0" h="1989" w="3368">
                  <a:moveTo>
                    <a:pt x="3192" y="0"/>
                  </a:moveTo>
                  <a:cubicBezTo>
                    <a:pt x="3169" y="0"/>
                    <a:pt x="3145" y="8"/>
                    <a:pt x="3121" y="27"/>
                  </a:cubicBezTo>
                  <a:cubicBezTo>
                    <a:pt x="2205" y="718"/>
                    <a:pt x="1204" y="1289"/>
                    <a:pt x="141" y="1720"/>
                  </a:cubicBezTo>
                  <a:cubicBezTo>
                    <a:pt x="0" y="1777"/>
                    <a:pt x="39" y="1988"/>
                    <a:pt x="162" y="1988"/>
                  </a:cubicBezTo>
                  <a:cubicBezTo>
                    <a:pt x="177" y="1988"/>
                    <a:pt x="194" y="1985"/>
                    <a:pt x="211" y="1978"/>
                  </a:cubicBezTo>
                  <a:cubicBezTo>
                    <a:pt x="1298" y="1538"/>
                    <a:pt x="2320" y="964"/>
                    <a:pt x="3256" y="258"/>
                  </a:cubicBezTo>
                  <a:cubicBezTo>
                    <a:pt x="3368" y="173"/>
                    <a:pt x="3297" y="0"/>
                    <a:pt x="319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31"/>
            <p:cNvSpPr/>
            <p:nvPr/>
          </p:nvSpPr>
          <p:spPr>
            <a:xfrm>
              <a:off x="1931975" y="3318800"/>
              <a:ext cx="104875" cy="21125"/>
            </a:xfrm>
            <a:custGeom>
              <a:rect b="b" l="l" r="r" t="t"/>
              <a:pathLst>
                <a:path extrusionOk="0" h="845" w="4195">
                  <a:moveTo>
                    <a:pt x="168" y="0"/>
                  </a:moveTo>
                  <a:cubicBezTo>
                    <a:pt x="42" y="0"/>
                    <a:pt x="1" y="214"/>
                    <a:pt x="144" y="268"/>
                  </a:cubicBezTo>
                  <a:cubicBezTo>
                    <a:pt x="1146" y="650"/>
                    <a:pt x="2211" y="845"/>
                    <a:pt x="3281" y="845"/>
                  </a:cubicBezTo>
                  <a:cubicBezTo>
                    <a:pt x="3528" y="845"/>
                    <a:pt x="3775" y="835"/>
                    <a:pt x="4022" y="814"/>
                  </a:cubicBezTo>
                  <a:cubicBezTo>
                    <a:pt x="4189" y="800"/>
                    <a:pt x="4194" y="545"/>
                    <a:pt x="4035" y="545"/>
                  </a:cubicBezTo>
                  <a:cubicBezTo>
                    <a:pt x="4031" y="545"/>
                    <a:pt x="4027" y="545"/>
                    <a:pt x="4022" y="545"/>
                  </a:cubicBezTo>
                  <a:cubicBezTo>
                    <a:pt x="3778" y="566"/>
                    <a:pt x="3534" y="576"/>
                    <a:pt x="3290" y="576"/>
                  </a:cubicBezTo>
                  <a:cubicBezTo>
                    <a:pt x="2240" y="576"/>
                    <a:pt x="1200" y="385"/>
                    <a:pt x="215" y="9"/>
                  </a:cubicBezTo>
                  <a:cubicBezTo>
                    <a:pt x="198" y="3"/>
                    <a:pt x="182" y="0"/>
                    <a:pt x="168"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31"/>
            <p:cNvSpPr/>
            <p:nvPr/>
          </p:nvSpPr>
          <p:spPr>
            <a:xfrm>
              <a:off x="1944325" y="3305900"/>
              <a:ext cx="84225" cy="49725"/>
            </a:xfrm>
            <a:custGeom>
              <a:rect b="b" l="l" r="r" t="t"/>
              <a:pathLst>
                <a:path extrusionOk="0" h="1989" w="3369">
                  <a:moveTo>
                    <a:pt x="3192" y="1"/>
                  </a:moveTo>
                  <a:cubicBezTo>
                    <a:pt x="3169" y="1"/>
                    <a:pt x="3145" y="9"/>
                    <a:pt x="3121" y="27"/>
                  </a:cubicBezTo>
                  <a:cubicBezTo>
                    <a:pt x="2205" y="717"/>
                    <a:pt x="1203" y="1290"/>
                    <a:pt x="141" y="1720"/>
                  </a:cubicBezTo>
                  <a:cubicBezTo>
                    <a:pt x="0" y="1776"/>
                    <a:pt x="40" y="1988"/>
                    <a:pt x="163" y="1988"/>
                  </a:cubicBezTo>
                  <a:cubicBezTo>
                    <a:pt x="178" y="1988"/>
                    <a:pt x="194" y="1985"/>
                    <a:pt x="212" y="1978"/>
                  </a:cubicBezTo>
                  <a:cubicBezTo>
                    <a:pt x="1297" y="1539"/>
                    <a:pt x="2321" y="963"/>
                    <a:pt x="3256" y="258"/>
                  </a:cubicBezTo>
                  <a:cubicBezTo>
                    <a:pt x="3368" y="174"/>
                    <a:pt x="3297" y="1"/>
                    <a:pt x="3192"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31"/>
            <p:cNvSpPr/>
            <p:nvPr/>
          </p:nvSpPr>
          <p:spPr>
            <a:xfrm>
              <a:off x="1950000" y="3371250"/>
              <a:ext cx="104850" cy="21150"/>
            </a:xfrm>
            <a:custGeom>
              <a:rect b="b" l="l" r="r" t="t"/>
              <a:pathLst>
                <a:path extrusionOk="0" h="846" w="4194">
                  <a:moveTo>
                    <a:pt x="167" y="1"/>
                  </a:moveTo>
                  <a:cubicBezTo>
                    <a:pt x="41" y="1"/>
                    <a:pt x="0" y="215"/>
                    <a:pt x="144" y="269"/>
                  </a:cubicBezTo>
                  <a:cubicBezTo>
                    <a:pt x="1146" y="650"/>
                    <a:pt x="2211" y="846"/>
                    <a:pt x="3281" y="846"/>
                  </a:cubicBezTo>
                  <a:cubicBezTo>
                    <a:pt x="3528" y="846"/>
                    <a:pt x="3775" y="835"/>
                    <a:pt x="4022" y="815"/>
                  </a:cubicBezTo>
                  <a:cubicBezTo>
                    <a:pt x="4188" y="801"/>
                    <a:pt x="4194" y="546"/>
                    <a:pt x="4035" y="546"/>
                  </a:cubicBezTo>
                  <a:cubicBezTo>
                    <a:pt x="4031" y="546"/>
                    <a:pt x="4026" y="546"/>
                    <a:pt x="4022" y="546"/>
                  </a:cubicBezTo>
                  <a:cubicBezTo>
                    <a:pt x="3778" y="567"/>
                    <a:pt x="3533" y="577"/>
                    <a:pt x="3289" y="577"/>
                  </a:cubicBezTo>
                  <a:cubicBezTo>
                    <a:pt x="2240" y="577"/>
                    <a:pt x="1199" y="386"/>
                    <a:pt x="215" y="10"/>
                  </a:cubicBezTo>
                  <a:cubicBezTo>
                    <a:pt x="198" y="4"/>
                    <a:pt x="182" y="1"/>
                    <a:pt x="1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31"/>
            <p:cNvSpPr/>
            <p:nvPr/>
          </p:nvSpPr>
          <p:spPr>
            <a:xfrm>
              <a:off x="1962325" y="3358375"/>
              <a:ext cx="84225" cy="49725"/>
            </a:xfrm>
            <a:custGeom>
              <a:rect b="b" l="l" r="r" t="t"/>
              <a:pathLst>
                <a:path extrusionOk="0" h="1989" w="3369">
                  <a:moveTo>
                    <a:pt x="3193" y="1"/>
                  </a:moveTo>
                  <a:cubicBezTo>
                    <a:pt x="3170" y="1"/>
                    <a:pt x="3146" y="9"/>
                    <a:pt x="3122" y="27"/>
                  </a:cubicBezTo>
                  <a:cubicBezTo>
                    <a:pt x="2206" y="717"/>
                    <a:pt x="1204" y="1290"/>
                    <a:pt x="142" y="1719"/>
                  </a:cubicBezTo>
                  <a:cubicBezTo>
                    <a:pt x="1" y="1776"/>
                    <a:pt x="41" y="1988"/>
                    <a:pt x="164" y="1988"/>
                  </a:cubicBezTo>
                  <a:cubicBezTo>
                    <a:pt x="179" y="1988"/>
                    <a:pt x="195" y="1985"/>
                    <a:pt x="212" y="1978"/>
                  </a:cubicBezTo>
                  <a:cubicBezTo>
                    <a:pt x="1298" y="1539"/>
                    <a:pt x="2322" y="963"/>
                    <a:pt x="3257" y="258"/>
                  </a:cubicBezTo>
                  <a:cubicBezTo>
                    <a:pt x="3369" y="174"/>
                    <a:pt x="3298" y="1"/>
                    <a:pt x="3193"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31"/>
            <p:cNvSpPr/>
            <p:nvPr/>
          </p:nvSpPr>
          <p:spPr>
            <a:xfrm>
              <a:off x="2065975" y="3385925"/>
              <a:ext cx="59475" cy="68975"/>
            </a:xfrm>
            <a:custGeom>
              <a:rect b="b" l="l" r="r" t="t"/>
              <a:pathLst>
                <a:path extrusionOk="0" h="2759" w="2379">
                  <a:moveTo>
                    <a:pt x="1124" y="362"/>
                  </a:moveTo>
                  <a:lnTo>
                    <a:pt x="1124" y="362"/>
                  </a:lnTo>
                  <a:cubicBezTo>
                    <a:pt x="1402" y="402"/>
                    <a:pt x="1660" y="631"/>
                    <a:pt x="1788" y="922"/>
                  </a:cubicBezTo>
                  <a:cubicBezTo>
                    <a:pt x="1660" y="942"/>
                    <a:pt x="1533" y="964"/>
                    <a:pt x="1407" y="988"/>
                  </a:cubicBezTo>
                  <a:cubicBezTo>
                    <a:pt x="1312" y="773"/>
                    <a:pt x="1217" y="562"/>
                    <a:pt x="1124" y="362"/>
                  </a:cubicBezTo>
                  <a:close/>
                  <a:moveTo>
                    <a:pt x="1005" y="359"/>
                  </a:moveTo>
                  <a:cubicBezTo>
                    <a:pt x="1103" y="563"/>
                    <a:pt x="1203" y="784"/>
                    <a:pt x="1302" y="1010"/>
                  </a:cubicBezTo>
                  <a:cubicBezTo>
                    <a:pt x="1180" y="1034"/>
                    <a:pt x="1059" y="1061"/>
                    <a:pt x="937" y="1091"/>
                  </a:cubicBezTo>
                  <a:cubicBezTo>
                    <a:pt x="949" y="839"/>
                    <a:pt x="955" y="591"/>
                    <a:pt x="959" y="362"/>
                  </a:cubicBezTo>
                  <a:cubicBezTo>
                    <a:pt x="975" y="360"/>
                    <a:pt x="990" y="360"/>
                    <a:pt x="1005" y="359"/>
                  </a:cubicBezTo>
                  <a:close/>
                  <a:moveTo>
                    <a:pt x="855" y="387"/>
                  </a:moveTo>
                  <a:cubicBezTo>
                    <a:pt x="851" y="618"/>
                    <a:pt x="843" y="866"/>
                    <a:pt x="832" y="1118"/>
                  </a:cubicBezTo>
                  <a:cubicBezTo>
                    <a:pt x="662" y="1161"/>
                    <a:pt x="492" y="1209"/>
                    <a:pt x="323" y="1263"/>
                  </a:cubicBezTo>
                  <a:cubicBezTo>
                    <a:pt x="334" y="834"/>
                    <a:pt x="552" y="488"/>
                    <a:pt x="855" y="387"/>
                  </a:cubicBezTo>
                  <a:close/>
                  <a:moveTo>
                    <a:pt x="1825" y="1021"/>
                  </a:moveTo>
                  <a:cubicBezTo>
                    <a:pt x="1854" y="1114"/>
                    <a:pt x="1871" y="1210"/>
                    <a:pt x="1871" y="1308"/>
                  </a:cubicBezTo>
                  <a:cubicBezTo>
                    <a:pt x="1871" y="1490"/>
                    <a:pt x="1822" y="1637"/>
                    <a:pt x="1741" y="1751"/>
                  </a:cubicBezTo>
                  <a:cubicBezTo>
                    <a:pt x="1669" y="1592"/>
                    <a:pt x="1599" y="1430"/>
                    <a:pt x="1529" y="1269"/>
                  </a:cubicBezTo>
                  <a:cubicBezTo>
                    <a:pt x="1502" y="1208"/>
                    <a:pt x="1477" y="1147"/>
                    <a:pt x="1450" y="1086"/>
                  </a:cubicBezTo>
                  <a:cubicBezTo>
                    <a:pt x="1574" y="1061"/>
                    <a:pt x="1700" y="1041"/>
                    <a:pt x="1825" y="1021"/>
                  </a:cubicBezTo>
                  <a:close/>
                  <a:moveTo>
                    <a:pt x="827" y="1227"/>
                  </a:moveTo>
                  <a:lnTo>
                    <a:pt x="827" y="1227"/>
                  </a:lnTo>
                  <a:cubicBezTo>
                    <a:pt x="814" y="1490"/>
                    <a:pt x="797" y="1756"/>
                    <a:pt x="775" y="2010"/>
                  </a:cubicBezTo>
                  <a:cubicBezTo>
                    <a:pt x="513" y="1914"/>
                    <a:pt x="349" y="1685"/>
                    <a:pt x="325" y="1372"/>
                  </a:cubicBezTo>
                  <a:cubicBezTo>
                    <a:pt x="492" y="1318"/>
                    <a:pt x="659" y="1271"/>
                    <a:pt x="827" y="1227"/>
                  </a:cubicBezTo>
                  <a:close/>
                  <a:moveTo>
                    <a:pt x="1344" y="1106"/>
                  </a:moveTo>
                  <a:cubicBezTo>
                    <a:pt x="1374" y="1174"/>
                    <a:pt x="1404" y="1242"/>
                    <a:pt x="1434" y="1310"/>
                  </a:cubicBezTo>
                  <a:cubicBezTo>
                    <a:pt x="1510" y="1486"/>
                    <a:pt x="1589" y="1665"/>
                    <a:pt x="1667" y="1840"/>
                  </a:cubicBezTo>
                  <a:cubicBezTo>
                    <a:pt x="1514" y="1990"/>
                    <a:pt x="1294" y="2061"/>
                    <a:pt x="1077" y="2061"/>
                  </a:cubicBezTo>
                  <a:cubicBezTo>
                    <a:pt x="1007" y="2061"/>
                    <a:pt x="940" y="2053"/>
                    <a:pt x="877" y="2039"/>
                  </a:cubicBezTo>
                  <a:cubicBezTo>
                    <a:pt x="901" y="1768"/>
                    <a:pt x="919" y="1481"/>
                    <a:pt x="933" y="1199"/>
                  </a:cubicBezTo>
                  <a:cubicBezTo>
                    <a:pt x="1070" y="1165"/>
                    <a:pt x="1207" y="1134"/>
                    <a:pt x="1344" y="1106"/>
                  </a:cubicBezTo>
                  <a:close/>
                  <a:moveTo>
                    <a:pt x="910" y="1"/>
                  </a:moveTo>
                  <a:cubicBezTo>
                    <a:pt x="906" y="1"/>
                    <a:pt x="902" y="2"/>
                    <a:pt x="897" y="3"/>
                  </a:cubicBezTo>
                  <a:cubicBezTo>
                    <a:pt x="874" y="8"/>
                    <a:pt x="859" y="28"/>
                    <a:pt x="859" y="53"/>
                  </a:cubicBezTo>
                  <a:cubicBezTo>
                    <a:pt x="858" y="125"/>
                    <a:pt x="858" y="201"/>
                    <a:pt x="856" y="278"/>
                  </a:cubicBezTo>
                  <a:cubicBezTo>
                    <a:pt x="486" y="379"/>
                    <a:pt x="218" y="789"/>
                    <a:pt x="218" y="1294"/>
                  </a:cubicBezTo>
                  <a:lnTo>
                    <a:pt x="218" y="1298"/>
                  </a:lnTo>
                  <a:cubicBezTo>
                    <a:pt x="160" y="1317"/>
                    <a:pt x="101" y="1335"/>
                    <a:pt x="43" y="1355"/>
                  </a:cubicBezTo>
                  <a:cubicBezTo>
                    <a:pt x="16" y="1364"/>
                    <a:pt x="1" y="1394"/>
                    <a:pt x="11" y="1422"/>
                  </a:cubicBezTo>
                  <a:cubicBezTo>
                    <a:pt x="19" y="1443"/>
                    <a:pt x="38" y="1457"/>
                    <a:pt x="60" y="1457"/>
                  </a:cubicBezTo>
                  <a:cubicBezTo>
                    <a:pt x="66" y="1457"/>
                    <a:pt x="71" y="1456"/>
                    <a:pt x="78" y="1454"/>
                  </a:cubicBezTo>
                  <a:cubicBezTo>
                    <a:pt x="125" y="1436"/>
                    <a:pt x="176" y="1421"/>
                    <a:pt x="224" y="1405"/>
                  </a:cubicBezTo>
                  <a:cubicBezTo>
                    <a:pt x="259" y="1756"/>
                    <a:pt x="461" y="2013"/>
                    <a:pt x="766" y="2116"/>
                  </a:cubicBezTo>
                  <a:cubicBezTo>
                    <a:pt x="747" y="2323"/>
                    <a:pt x="724" y="2519"/>
                    <a:pt x="697" y="2698"/>
                  </a:cubicBezTo>
                  <a:cubicBezTo>
                    <a:pt x="693" y="2727"/>
                    <a:pt x="712" y="2753"/>
                    <a:pt x="742" y="2757"/>
                  </a:cubicBezTo>
                  <a:cubicBezTo>
                    <a:pt x="745" y="2758"/>
                    <a:pt x="747" y="2758"/>
                    <a:pt x="750" y="2758"/>
                  </a:cubicBezTo>
                  <a:cubicBezTo>
                    <a:pt x="775" y="2758"/>
                    <a:pt x="797" y="2739"/>
                    <a:pt x="801" y="2713"/>
                  </a:cubicBezTo>
                  <a:cubicBezTo>
                    <a:pt x="827" y="2538"/>
                    <a:pt x="849" y="2346"/>
                    <a:pt x="868" y="2144"/>
                  </a:cubicBezTo>
                  <a:cubicBezTo>
                    <a:pt x="935" y="2157"/>
                    <a:pt x="1004" y="2165"/>
                    <a:pt x="1077" y="2165"/>
                  </a:cubicBezTo>
                  <a:cubicBezTo>
                    <a:pt x="1303" y="2165"/>
                    <a:pt x="1537" y="2091"/>
                    <a:pt x="1711" y="1937"/>
                  </a:cubicBezTo>
                  <a:cubicBezTo>
                    <a:pt x="1809" y="2156"/>
                    <a:pt x="1910" y="2366"/>
                    <a:pt x="2007" y="2551"/>
                  </a:cubicBezTo>
                  <a:cubicBezTo>
                    <a:pt x="2016" y="2569"/>
                    <a:pt x="2034" y="2579"/>
                    <a:pt x="2053" y="2579"/>
                  </a:cubicBezTo>
                  <a:cubicBezTo>
                    <a:pt x="2062" y="2579"/>
                    <a:pt x="2070" y="2577"/>
                    <a:pt x="2078" y="2573"/>
                  </a:cubicBezTo>
                  <a:cubicBezTo>
                    <a:pt x="2102" y="2559"/>
                    <a:pt x="2113" y="2528"/>
                    <a:pt x="2100" y="2502"/>
                  </a:cubicBezTo>
                  <a:cubicBezTo>
                    <a:pt x="1997" y="2308"/>
                    <a:pt x="1893" y="2088"/>
                    <a:pt x="1789" y="1858"/>
                  </a:cubicBezTo>
                  <a:cubicBezTo>
                    <a:pt x="1903" y="1721"/>
                    <a:pt x="1976" y="1540"/>
                    <a:pt x="1976" y="1308"/>
                  </a:cubicBezTo>
                  <a:cubicBezTo>
                    <a:pt x="1976" y="1205"/>
                    <a:pt x="1960" y="1104"/>
                    <a:pt x="1930" y="1007"/>
                  </a:cubicBezTo>
                  <a:cubicBezTo>
                    <a:pt x="2063" y="988"/>
                    <a:pt x="2195" y="973"/>
                    <a:pt x="2328" y="960"/>
                  </a:cubicBezTo>
                  <a:cubicBezTo>
                    <a:pt x="2357" y="957"/>
                    <a:pt x="2379" y="931"/>
                    <a:pt x="2375" y="903"/>
                  </a:cubicBezTo>
                  <a:cubicBezTo>
                    <a:pt x="2372" y="875"/>
                    <a:pt x="2349" y="856"/>
                    <a:pt x="2321" y="856"/>
                  </a:cubicBezTo>
                  <a:cubicBezTo>
                    <a:pt x="2320" y="856"/>
                    <a:pt x="2319" y="856"/>
                    <a:pt x="2318" y="856"/>
                  </a:cubicBezTo>
                  <a:cubicBezTo>
                    <a:pt x="2177" y="870"/>
                    <a:pt x="2036" y="886"/>
                    <a:pt x="1894" y="907"/>
                  </a:cubicBezTo>
                  <a:cubicBezTo>
                    <a:pt x="1747" y="549"/>
                    <a:pt x="1418" y="271"/>
                    <a:pt x="1071" y="254"/>
                  </a:cubicBezTo>
                  <a:cubicBezTo>
                    <a:pt x="1032" y="176"/>
                    <a:pt x="995" y="100"/>
                    <a:pt x="957" y="28"/>
                  </a:cubicBezTo>
                  <a:cubicBezTo>
                    <a:pt x="947" y="12"/>
                    <a:pt x="929" y="1"/>
                    <a:pt x="910"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31"/>
            <p:cNvSpPr/>
            <p:nvPr/>
          </p:nvSpPr>
          <p:spPr>
            <a:xfrm>
              <a:off x="1859175" y="3450950"/>
              <a:ext cx="87175" cy="44000"/>
            </a:xfrm>
            <a:custGeom>
              <a:rect b="b" l="l" r="r" t="t"/>
              <a:pathLst>
                <a:path extrusionOk="0" h="1760" w="3487">
                  <a:moveTo>
                    <a:pt x="2583" y="0"/>
                  </a:moveTo>
                  <a:cubicBezTo>
                    <a:pt x="2327" y="0"/>
                    <a:pt x="2011" y="49"/>
                    <a:pt x="1636" y="161"/>
                  </a:cubicBezTo>
                  <a:cubicBezTo>
                    <a:pt x="589" y="472"/>
                    <a:pt x="0" y="1083"/>
                    <a:pt x="111" y="1451"/>
                  </a:cubicBezTo>
                  <a:cubicBezTo>
                    <a:pt x="171" y="1654"/>
                    <a:pt x="487" y="1759"/>
                    <a:pt x="934" y="1759"/>
                  </a:cubicBezTo>
                  <a:cubicBezTo>
                    <a:pt x="1293" y="1759"/>
                    <a:pt x="1737" y="1692"/>
                    <a:pt x="2202" y="1553"/>
                  </a:cubicBezTo>
                  <a:cubicBezTo>
                    <a:pt x="3248" y="1243"/>
                    <a:pt x="3487" y="760"/>
                    <a:pt x="3376" y="392"/>
                  </a:cubicBezTo>
                  <a:cubicBezTo>
                    <a:pt x="3306" y="157"/>
                    <a:pt x="3040" y="0"/>
                    <a:pt x="25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3" name="Google Shape;503;p31"/>
          <p:cNvGrpSpPr/>
          <p:nvPr/>
        </p:nvGrpSpPr>
        <p:grpSpPr>
          <a:xfrm rot="-1352264">
            <a:off x="8045224" y="1150622"/>
            <a:ext cx="621951" cy="836159"/>
            <a:chOff x="2273925" y="1032900"/>
            <a:chExt cx="197800" cy="265925"/>
          </a:xfrm>
        </p:grpSpPr>
        <p:sp>
          <p:nvSpPr>
            <p:cNvPr id="504" name="Google Shape;504;p31"/>
            <p:cNvSpPr/>
            <p:nvPr/>
          </p:nvSpPr>
          <p:spPr>
            <a:xfrm>
              <a:off x="2273925" y="1144975"/>
              <a:ext cx="173750" cy="153850"/>
            </a:xfrm>
            <a:custGeom>
              <a:rect b="b" l="l" r="r" t="t"/>
              <a:pathLst>
                <a:path extrusionOk="0" h="6154" w="6950">
                  <a:moveTo>
                    <a:pt x="833" y="0"/>
                  </a:moveTo>
                  <a:lnTo>
                    <a:pt x="0" y="800"/>
                  </a:lnTo>
                  <a:lnTo>
                    <a:pt x="419" y="1368"/>
                  </a:lnTo>
                  <a:lnTo>
                    <a:pt x="812" y="1385"/>
                  </a:lnTo>
                  <a:lnTo>
                    <a:pt x="790" y="1842"/>
                  </a:lnTo>
                  <a:lnTo>
                    <a:pt x="1310" y="1854"/>
                  </a:lnTo>
                  <a:lnTo>
                    <a:pt x="1231" y="2319"/>
                  </a:lnTo>
                  <a:lnTo>
                    <a:pt x="1960" y="2398"/>
                  </a:lnTo>
                  <a:lnTo>
                    <a:pt x="2666" y="3150"/>
                  </a:lnTo>
                  <a:lnTo>
                    <a:pt x="2503" y="3793"/>
                  </a:lnTo>
                  <a:lnTo>
                    <a:pt x="3624" y="4955"/>
                  </a:lnTo>
                  <a:lnTo>
                    <a:pt x="3831" y="4863"/>
                  </a:lnTo>
                  <a:lnTo>
                    <a:pt x="3960" y="5249"/>
                  </a:lnTo>
                  <a:cubicBezTo>
                    <a:pt x="3960" y="5249"/>
                    <a:pt x="5075" y="5921"/>
                    <a:pt x="5845" y="6076"/>
                  </a:cubicBezTo>
                  <a:cubicBezTo>
                    <a:pt x="6139" y="6135"/>
                    <a:pt x="6362" y="6154"/>
                    <a:pt x="6525" y="6154"/>
                  </a:cubicBezTo>
                  <a:cubicBezTo>
                    <a:pt x="6790" y="6154"/>
                    <a:pt x="6898" y="6106"/>
                    <a:pt x="6898" y="6106"/>
                  </a:cubicBezTo>
                  <a:lnTo>
                    <a:pt x="6948" y="4880"/>
                  </a:lnTo>
                  <a:lnTo>
                    <a:pt x="6950" y="4880"/>
                  </a:lnTo>
                  <a:lnTo>
                    <a:pt x="6503" y="4812"/>
                  </a:lnTo>
                  <a:lnTo>
                    <a:pt x="1181" y="265"/>
                  </a:lnTo>
                  <a:lnTo>
                    <a:pt x="833" y="0"/>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31"/>
            <p:cNvSpPr/>
            <p:nvPr/>
          </p:nvSpPr>
          <p:spPr>
            <a:xfrm>
              <a:off x="2422250" y="1076075"/>
              <a:ext cx="49475" cy="33600"/>
            </a:xfrm>
            <a:custGeom>
              <a:rect b="b" l="l" r="r" t="t"/>
              <a:pathLst>
                <a:path extrusionOk="0" h="1344" w="1979">
                  <a:moveTo>
                    <a:pt x="69" y="0"/>
                  </a:moveTo>
                  <a:cubicBezTo>
                    <a:pt x="45" y="0"/>
                    <a:pt x="22" y="2"/>
                    <a:pt x="1" y="5"/>
                  </a:cubicBezTo>
                  <a:lnTo>
                    <a:pt x="1286" y="1343"/>
                  </a:lnTo>
                  <a:lnTo>
                    <a:pt x="1979" y="864"/>
                  </a:lnTo>
                  <a:cubicBezTo>
                    <a:pt x="1979" y="864"/>
                    <a:pt x="659" y="0"/>
                    <a:pt x="69"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31"/>
            <p:cNvSpPr/>
            <p:nvPr/>
          </p:nvSpPr>
          <p:spPr>
            <a:xfrm>
              <a:off x="2370900" y="1032900"/>
              <a:ext cx="24950" cy="31000"/>
            </a:xfrm>
            <a:custGeom>
              <a:rect b="b" l="l" r="r" t="t"/>
              <a:pathLst>
                <a:path extrusionOk="0" h="1240" w="998">
                  <a:moveTo>
                    <a:pt x="600" y="0"/>
                  </a:moveTo>
                  <a:cubicBezTo>
                    <a:pt x="169" y="0"/>
                    <a:pt x="1" y="360"/>
                    <a:pt x="1" y="360"/>
                  </a:cubicBezTo>
                  <a:cubicBezTo>
                    <a:pt x="372" y="574"/>
                    <a:pt x="710" y="1240"/>
                    <a:pt x="710" y="1240"/>
                  </a:cubicBezTo>
                  <a:lnTo>
                    <a:pt x="949" y="908"/>
                  </a:lnTo>
                  <a:cubicBezTo>
                    <a:pt x="997" y="303"/>
                    <a:pt x="640" y="1"/>
                    <a:pt x="640" y="1"/>
                  </a:cubicBezTo>
                  <a:cubicBezTo>
                    <a:pt x="627" y="1"/>
                    <a:pt x="613" y="0"/>
                    <a:pt x="60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31"/>
            <p:cNvSpPr/>
            <p:nvPr/>
          </p:nvSpPr>
          <p:spPr>
            <a:xfrm>
              <a:off x="2298850" y="1055600"/>
              <a:ext cx="160425" cy="213650"/>
            </a:xfrm>
            <a:custGeom>
              <a:rect b="b" l="l" r="r" t="t"/>
              <a:pathLst>
                <a:path extrusionOk="0" h="8546" w="6417">
                  <a:moveTo>
                    <a:pt x="3831" y="0"/>
                  </a:moveTo>
                  <a:lnTo>
                    <a:pt x="1909" y="2348"/>
                  </a:lnTo>
                  <a:cubicBezTo>
                    <a:pt x="921" y="2354"/>
                    <a:pt x="0" y="3944"/>
                    <a:pt x="0" y="3944"/>
                  </a:cubicBezTo>
                  <a:cubicBezTo>
                    <a:pt x="1828" y="5551"/>
                    <a:pt x="2299" y="7118"/>
                    <a:pt x="3321" y="7709"/>
                  </a:cubicBezTo>
                  <a:cubicBezTo>
                    <a:pt x="4343" y="8301"/>
                    <a:pt x="5664" y="8545"/>
                    <a:pt x="5664" y="8545"/>
                  </a:cubicBezTo>
                  <a:cubicBezTo>
                    <a:pt x="6362" y="7121"/>
                    <a:pt x="4546" y="6322"/>
                    <a:pt x="4546" y="6322"/>
                  </a:cubicBezTo>
                  <a:cubicBezTo>
                    <a:pt x="4212" y="5074"/>
                    <a:pt x="6416" y="2312"/>
                    <a:pt x="6416" y="2312"/>
                  </a:cubicBezTo>
                  <a:cubicBezTo>
                    <a:pt x="6170" y="1524"/>
                    <a:pt x="3831" y="0"/>
                    <a:pt x="383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31"/>
            <p:cNvSpPr/>
            <p:nvPr/>
          </p:nvSpPr>
          <p:spPr>
            <a:xfrm>
              <a:off x="2389525" y="1095800"/>
              <a:ext cx="52125" cy="106275"/>
            </a:xfrm>
            <a:custGeom>
              <a:rect b="b" l="l" r="r" t="t"/>
              <a:pathLst>
                <a:path extrusionOk="0" h="4251" w="2085">
                  <a:moveTo>
                    <a:pt x="2029" y="1"/>
                  </a:moveTo>
                  <a:cubicBezTo>
                    <a:pt x="2022" y="1"/>
                    <a:pt x="2013" y="3"/>
                    <a:pt x="2006" y="10"/>
                  </a:cubicBezTo>
                  <a:cubicBezTo>
                    <a:pt x="1525" y="409"/>
                    <a:pt x="1117" y="893"/>
                    <a:pt x="797" y="1432"/>
                  </a:cubicBezTo>
                  <a:cubicBezTo>
                    <a:pt x="477" y="1968"/>
                    <a:pt x="245" y="2558"/>
                    <a:pt x="117" y="3170"/>
                  </a:cubicBezTo>
                  <a:cubicBezTo>
                    <a:pt x="46" y="3514"/>
                    <a:pt x="6" y="3864"/>
                    <a:pt x="1" y="4216"/>
                  </a:cubicBezTo>
                  <a:cubicBezTo>
                    <a:pt x="1" y="4239"/>
                    <a:pt x="18" y="4250"/>
                    <a:pt x="36" y="4250"/>
                  </a:cubicBezTo>
                  <a:cubicBezTo>
                    <a:pt x="54" y="4250"/>
                    <a:pt x="73" y="4239"/>
                    <a:pt x="73" y="4215"/>
                  </a:cubicBezTo>
                  <a:cubicBezTo>
                    <a:pt x="80" y="3596"/>
                    <a:pt x="198" y="2981"/>
                    <a:pt x="413" y="2400"/>
                  </a:cubicBezTo>
                  <a:cubicBezTo>
                    <a:pt x="626" y="1823"/>
                    <a:pt x="934" y="1279"/>
                    <a:pt x="1322" y="802"/>
                  </a:cubicBezTo>
                  <a:cubicBezTo>
                    <a:pt x="1543" y="532"/>
                    <a:pt x="1789" y="283"/>
                    <a:pt x="2056" y="61"/>
                  </a:cubicBezTo>
                  <a:cubicBezTo>
                    <a:pt x="2084" y="38"/>
                    <a:pt x="2059" y="1"/>
                    <a:pt x="202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31"/>
            <p:cNvSpPr/>
            <p:nvPr/>
          </p:nvSpPr>
          <p:spPr>
            <a:xfrm>
              <a:off x="2331125" y="1124025"/>
              <a:ext cx="16000" cy="58175"/>
            </a:xfrm>
            <a:custGeom>
              <a:rect b="b" l="l" r="r" t="t"/>
              <a:pathLst>
                <a:path extrusionOk="0" h="2327" w="640">
                  <a:moveTo>
                    <a:pt x="51" y="1"/>
                  </a:moveTo>
                  <a:cubicBezTo>
                    <a:pt x="24" y="1"/>
                    <a:pt x="1" y="36"/>
                    <a:pt x="23" y="62"/>
                  </a:cubicBezTo>
                  <a:cubicBezTo>
                    <a:pt x="426" y="531"/>
                    <a:pt x="569" y="1181"/>
                    <a:pt x="398" y="1776"/>
                  </a:cubicBezTo>
                  <a:cubicBezTo>
                    <a:pt x="348" y="1952"/>
                    <a:pt x="271" y="2120"/>
                    <a:pt x="171" y="2274"/>
                  </a:cubicBezTo>
                  <a:cubicBezTo>
                    <a:pt x="153" y="2301"/>
                    <a:pt x="177" y="2327"/>
                    <a:pt x="203" y="2327"/>
                  </a:cubicBezTo>
                  <a:cubicBezTo>
                    <a:pt x="214" y="2327"/>
                    <a:pt x="225" y="2322"/>
                    <a:pt x="233" y="2310"/>
                  </a:cubicBezTo>
                  <a:cubicBezTo>
                    <a:pt x="591" y="1757"/>
                    <a:pt x="640" y="1046"/>
                    <a:pt x="358" y="450"/>
                  </a:cubicBezTo>
                  <a:cubicBezTo>
                    <a:pt x="285" y="292"/>
                    <a:pt x="188" y="146"/>
                    <a:pt x="75" y="12"/>
                  </a:cubicBezTo>
                  <a:cubicBezTo>
                    <a:pt x="67" y="4"/>
                    <a:pt x="59" y="1"/>
                    <a:pt x="5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31"/>
            <p:cNvSpPr/>
            <p:nvPr/>
          </p:nvSpPr>
          <p:spPr>
            <a:xfrm>
              <a:off x="2378525" y="1101350"/>
              <a:ext cx="76925" cy="106975"/>
            </a:xfrm>
            <a:custGeom>
              <a:rect b="b" l="l" r="r" t="t"/>
              <a:pathLst>
                <a:path extrusionOk="0" h="4279" w="3077">
                  <a:moveTo>
                    <a:pt x="1884" y="1"/>
                  </a:moveTo>
                  <a:cubicBezTo>
                    <a:pt x="1827" y="1"/>
                    <a:pt x="1777" y="72"/>
                    <a:pt x="1830" y="120"/>
                  </a:cubicBezTo>
                  <a:cubicBezTo>
                    <a:pt x="2114" y="376"/>
                    <a:pt x="2398" y="630"/>
                    <a:pt x="2683" y="886"/>
                  </a:cubicBezTo>
                  <a:cubicBezTo>
                    <a:pt x="2315" y="768"/>
                    <a:pt x="1946" y="649"/>
                    <a:pt x="1577" y="531"/>
                  </a:cubicBezTo>
                  <a:cubicBezTo>
                    <a:pt x="1570" y="529"/>
                    <a:pt x="1563" y="528"/>
                    <a:pt x="1557" y="528"/>
                  </a:cubicBezTo>
                  <a:cubicBezTo>
                    <a:pt x="1499" y="528"/>
                    <a:pt x="1468" y="607"/>
                    <a:pt x="1508" y="651"/>
                  </a:cubicBezTo>
                  <a:lnTo>
                    <a:pt x="2362" y="1591"/>
                  </a:lnTo>
                  <a:cubicBezTo>
                    <a:pt x="1893" y="1486"/>
                    <a:pt x="1426" y="1380"/>
                    <a:pt x="957" y="1275"/>
                  </a:cubicBezTo>
                  <a:cubicBezTo>
                    <a:pt x="951" y="1274"/>
                    <a:pt x="946" y="1273"/>
                    <a:pt x="940" y="1273"/>
                  </a:cubicBezTo>
                  <a:cubicBezTo>
                    <a:pt x="881" y="1273"/>
                    <a:pt x="840" y="1347"/>
                    <a:pt x="888" y="1395"/>
                  </a:cubicBezTo>
                  <a:lnTo>
                    <a:pt x="1902" y="2423"/>
                  </a:lnTo>
                  <a:lnTo>
                    <a:pt x="1902" y="2423"/>
                  </a:lnTo>
                  <a:lnTo>
                    <a:pt x="452" y="2210"/>
                  </a:lnTo>
                  <a:cubicBezTo>
                    <a:pt x="449" y="2210"/>
                    <a:pt x="445" y="2209"/>
                    <a:pt x="442" y="2209"/>
                  </a:cubicBezTo>
                  <a:cubicBezTo>
                    <a:pt x="383" y="2209"/>
                    <a:pt x="328" y="2280"/>
                    <a:pt x="383" y="2330"/>
                  </a:cubicBezTo>
                  <a:cubicBezTo>
                    <a:pt x="739" y="2648"/>
                    <a:pt x="1096" y="2968"/>
                    <a:pt x="1452" y="3287"/>
                  </a:cubicBezTo>
                  <a:cubicBezTo>
                    <a:pt x="1042" y="3217"/>
                    <a:pt x="633" y="3148"/>
                    <a:pt x="225" y="3079"/>
                  </a:cubicBezTo>
                  <a:cubicBezTo>
                    <a:pt x="221" y="3078"/>
                    <a:pt x="218" y="3078"/>
                    <a:pt x="214" y="3078"/>
                  </a:cubicBezTo>
                  <a:cubicBezTo>
                    <a:pt x="157" y="3078"/>
                    <a:pt x="99" y="3152"/>
                    <a:pt x="155" y="3198"/>
                  </a:cubicBezTo>
                  <a:cubicBezTo>
                    <a:pt x="450" y="3433"/>
                    <a:pt x="744" y="3668"/>
                    <a:pt x="1038" y="3903"/>
                  </a:cubicBezTo>
                  <a:lnTo>
                    <a:pt x="145" y="3493"/>
                  </a:lnTo>
                  <a:cubicBezTo>
                    <a:pt x="135" y="3489"/>
                    <a:pt x="124" y="3487"/>
                    <a:pt x="114" y="3487"/>
                  </a:cubicBezTo>
                  <a:cubicBezTo>
                    <a:pt x="47" y="3487"/>
                    <a:pt x="0" y="3584"/>
                    <a:pt x="73" y="3618"/>
                  </a:cubicBezTo>
                  <a:cubicBezTo>
                    <a:pt x="548" y="3835"/>
                    <a:pt x="1024" y="4054"/>
                    <a:pt x="1499" y="4272"/>
                  </a:cubicBezTo>
                  <a:cubicBezTo>
                    <a:pt x="1509" y="4276"/>
                    <a:pt x="1518" y="4278"/>
                    <a:pt x="1528" y="4278"/>
                  </a:cubicBezTo>
                  <a:cubicBezTo>
                    <a:pt x="1588" y="4278"/>
                    <a:pt x="1644" y="4206"/>
                    <a:pt x="1585" y="4160"/>
                  </a:cubicBezTo>
                  <a:lnTo>
                    <a:pt x="466" y="3264"/>
                  </a:lnTo>
                  <a:lnTo>
                    <a:pt x="466" y="3264"/>
                  </a:lnTo>
                  <a:cubicBezTo>
                    <a:pt x="866" y="3332"/>
                    <a:pt x="1265" y="3400"/>
                    <a:pt x="1665" y="3468"/>
                  </a:cubicBezTo>
                  <a:cubicBezTo>
                    <a:pt x="1669" y="3469"/>
                    <a:pt x="1673" y="3469"/>
                    <a:pt x="1677" y="3469"/>
                  </a:cubicBezTo>
                  <a:cubicBezTo>
                    <a:pt x="1736" y="3469"/>
                    <a:pt x="1787" y="3396"/>
                    <a:pt x="1734" y="3348"/>
                  </a:cubicBezTo>
                  <a:cubicBezTo>
                    <a:pt x="1376" y="3027"/>
                    <a:pt x="1017" y="2706"/>
                    <a:pt x="659" y="2385"/>
                  </a:cubicBezTo>
                  <a:lnTo>
                    <a:pt x="659" y="2385"/>
                  </a:lnTo>
                  <a:cubicBezTo>
                    <a:pt x="1134" y="2454"/>
                    <a:pt x="1610" y="2525"/>
                    <a:pt x="2085" y="2594"/>
                  </a:cubicBezTo>
                  <a:cubicBezTo>
                    <a:pt x="2089" y="2595"/>
                    <a:pt x="2093" y="2595"/>
                    <a:pt x="2097" y="2595"/>
                  </a:cubicBezTo>
                  <a:cubicBezTo>
                    <a:pt x="2157" y="2595"/>
                    <a:pt x="2204" y="2527"/>
                    <a:pt x="2154" y="2475"/>
                  </a:cubicBezTo>
                  <a:cubicBezTo>
                    <a:pt x="1823" y="2140"/>
                    <a:pt x="1491" y="1803"/>
                    <a:pt x="1160" y="1468"/>
                  </a:cubicBezTo>
                  <a:lnTo>
                    <a:pt x="1160" y="1468"/>
                  </a:lnTo>
                  <a:cubicBezTo>
                    <a:pt x="1624" y="1572"/>
                    <a:pt x="2086" y="1676"/>
                    <a:pt x="2550" y="1780"/>
                  </a:cubicBezTo>
                  <a:cubicBezTo>
                    <a:pt x="2556" y="1781"/>
                    <a:pt x="2561" y="1782"/>
                    <a:pt x="2567" y="1782"/>
                  </a:cubicBezTo>
                  <a:cubicBezTo>
                    <a:pt x="2626" y="1782"/>
                    <a:pt x="2663" y="1709"/>
                    <a:pt x="2619" y="1660"/>
                  </a:cubicBezTo>
                  <a:cubicBezTo>
                    <a:pt x="2343" y="1357"/>
                    <a:pt x="2067" y="1054"/>
                    <a:pt x="1792" y="751"/>
                  </a:cubicBezTo>
                  <a:lnTo>
                    <a:pt x="1792" y="751"/>
                  </a:lnTo>
                  <a:cubicBezTo>
                    <a:pt x="2181" y="876"/>
                    <a:pt x="2572" y="1000"/>
                    <a:pt x="2961" y="1125"/>
                  </a:cubicBezTo>
                  <a:cubicBezTo>
                    <a:pt x="2968" y="1127"/>
                    <a:pt x="2974" y="1128"/>
                    <a:pt x="2980" y="1128"/>
                  </a:cubicBezTo>
                  <a:cubicBezTo>
                    <a:pt x="3036" y="1128"/>
                    <a:pt x="3076" y="1048"/>
                    <a:pt x="3030" y="1005"/>
                  </a:cubicBezTo>
                  <a:cubicBezTo>
                    <a:pt x="2664" y="678"/>
                    <a:pt x="2298" y="349"/>
                    <a:pt x="1932" y="20"/>
                  </a:cubicBezTo>
                  <a:cubicBezTo>
                    <a:pt x="1917" y="6"/>
                    <a:pt x="1900" y="1"/>
                    <a:pt x="188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11" name="Google Shape;511;p31"/>
          <p:cNvSpPr txBox="1"/>
          <p:nvPr>
            <p:ph idx="1" type="subTitle"/>
          </p:nvPr>
        </p:nvSpPr>
        <p:spPr>
          <a:xfrm>
            <a:off x="4797451" y="3357924"/>
            <a:ext cx="2727600" cy="723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Learning Gate Community School</a:t>
            </a:r>
            <a:endParaRPr/>
          </a:p>
          <a:p>
            <a:pPr indent="0" lvl="0" marL="0" rtl="0" algn="ctr">
              <a:spcBef>
                <a:spcPts val="0"/>
              </a:spcBef>
              <a:spcAft>
                <a:spcPts val="0"/>
              </a:spcAft>
              <a:buNone/>
            </a:pPr>
            <a:r>
              <a:rPr lang="en"/>
              <a:t>18th year teaching</a:t>
            </a:r>
            <a:endParaRPr/>
          </a:p>
          <a:p>
            <a:pPr indent="0" lvl="0" marL="0" rtl="0" algn="ctr">
              <a:spcBef>
                <a:spcPts val="0"/>
              </a:spcBef>
              <a:spcAft>
                <a:spcPts val="0"/>
              </a:spcAft>
              <a:buNone/>
            </a:pPr>
            <a:r>
              <a:rPr lang="en"/>
              <a:t>3 years with Stavros</a:t>
            </a:r>
            <a:endParaRPr/>
          </a:p>
        </p:txBody>
      </p:sp>
      <p:sp>
        <p:nvSpPr>
          <p:cNvPr id="512" name="Google Shape;512;p31"/>
          <p:cNvSpPr txBox="1"/>
          <p:nvPr>
            <p:ph idx="2" type="subTitle"/>
          </p:nvPr>
        </p:nvSpPr>
        <p:spPr>
          <a:xfrm>
            <a:off x="1618975" y="3357924"/>
            <a:ext cx="2727600" cy="723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Hillsborough County District Academic Coach</a:t>
            </a:r>
            <a:endParaRPr/>
          </a:p>
          <a:p>
            <a:pPr indent="0" lvl="0" marL="0" rtl="0" algn="ctr">
              <a:spcBef>
                <a:spcPts val="0"/>
              </a:spcBef>
              <a:spcAft>
                <a:spcPts val="0"/>
              </a:spcAft>
              <a:buNone/>
            </a:pPr>
            <a:r>
              <a:rPr lang="en"/>
              <a:t>26 years teaching</a:t>
            </a:r>
            <a:endParaRPr/>
          </a:p>
          <a:p>
            <a:pPr indent="0" lvl="0" marL="0" rtl="0" algn="ctr">
              <a:spcBef>
                <a:spcPts val="0"/>
              </a:spcBef>
              <a:spcAft>
                <a:spcPts val="0"/>
              </a:spcAft>
              <a:buNone/>
            </a:pPr>
            <a:r>
              <a:rPr lang="en"/>
              <a:t>Master Teacher Mentor at Stavros since 2016</a:t>
            </a:r>
            <a:endParaRPr/>
          </a:p>
        </p:txBody>
      </p:sp>
      <p:sp>
        <p:nvSpPr>
          <p:cNvPr id="513" name="Google Shape;513;p31"/>
          <p:cNvSpPr txBox="1"/>
          <p:nvPr>
            <p:ph idx="3" type="subTitle"/>
          </p:nvPr>
        </p:nvSpPr>
        <p:spPr>
          <a:xfrm>
            <a:off x="1618963" y="2834575"/>
            <a:ext cx="2727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Angel Danger</a:t>
            </a:r>
            <a:endParaRPr/>
          </a:p>
        </p:txBody>
      </p:sp>
      <p:sp>
        <p:nvSpPr>
          <p:cNvPr id="514" name="Google Shape;514;p31"/>
          <p:cNvSpPr txBox="1"/>
          <p:nvPr>
            <p:ph idx="4" type="subTitle"/>
          </p:nvPr>
        </p:nvSpPr>
        <p:spPr>
          <a:xfrm>
            <a:off x="4797441" y="2834575"/>
            <a:ext cx="2727600" cy="5589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Kara Windish</a:t>
            </a:r>
            <a:endParaRPr/>
          </a:p>
        </p:txBody>
      </p:sp>
      <p:pic>
        <p:nvPicPr>
          <p:cNvPr id="515" name="Google Shape;515;p31" title="IMG_20231020_160730_956.jpg"/>
          <p:cNvPicPr preferRelativeResize="0"/>
          <p:nvPr/>
        </p:nvPicPr>
        <p:blipFill>
          <a:blip r:embed="rId3">
            <a:alphaModFix/>
          </a:blip>
          <a:stretch>
            <a:fillRect/>
          </a:stretch>
        </p:blipFill>
        <p:spPr>
          <a:xfrm>
            <a:off x="5370363" y="1063350"/>
            <a:ext cx="1603801" cy="1816225"/>
          </a:xfrm>
          <a:prstGeom prst="rect">
            <a:avLst/>
          </a:prstGeom>
          <a:noFill/>
          <a:ln>
            <a:noFill/>
          </a:ln>
        </p:spPr>
      </p:pic>
      <p:pic>
        <p:nvPicPr>
          <p:cNvPr id="516" name="Google Shape;516;p31"/>
          <p:cNvPicPr preferRelativeResize="0"/>
          <p:nvPr/>
        </p:nvPicPr>
        <p:blipFill>
          <a:blip r:embed="rId4">
            <a:alphaModFix/>
          </a:blip>
          <a:stretch>
            <a:fillRect/>
          </a:stretch>
        </p:blipFill>
        <p:spPr>
          <a:xfrm>
            <a:off x="2207811" y="1063348"/>
            <a:ext cx="1816225" cy="18162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32"/>
          <p:cNvSpPr txBox="1"/>
          <p:nvPr>
            <p:ph type="title"/>
          </p:nvPr>
        </p:nvSpPr>
        <p:spPr>
          <a:xfrm>
            <a:off x="680243" y="445025"/>
            <a:ext cx="7788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…And Special Guest</a:t>
            </a:r>
            <a:endParaRPr>
              <a:highlight>
                <a:schemeClr val="accent6"/>
              </a:highlight>
            </a:endParaRPr>
          </a:p>
        </p:txBody>
      </p:sp>
      <p:sp>
        <p:nvSpPr>
          <p:cNvPr id="522" name="Google Shape;522;p32"/>
          <p:cNvSpPr txBox="1"/>
          <p:nvPr/>
        </p:nvSpPr>
        <p:spPr>
          <a:xfrm>
            <a:off x="5341575" y="1925775"/>
            <a:ext cx="2563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400">
              <a:solidFill>
                <a:schemeClr val="dk1"/>
              </a:solidFill>
              <a:latin typeface="Alfa Slab One"/>
              <a:ea typeface="Alfa Slab One"/>
              <a:cs typeface="Alfa Slab One"/>
              <a:sym typeface="Alfa Slab One"/>
            </a:endParaRPr>
          </a:p>
        </p:txBody>
      </p:sp>
      <p:sp>
        <p:nvSpPr>
          <p:cNvPr id="523" name="Google Shape;523;p32"/>
          <p:cNvSpPr txBox="1"/>
          <p:nvPr/>
        </p:nvSpPr>
        <p:spPr>
          <a:xfrm>
            <a:off x="5341575" y="2695363"/>
            <a:ext cx="2563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400">
              <a:solidFill>
                <a:schemeClr val="dk1"/>
              </a:solidFill>
              <a:latin typeface="Alfa Slab One"/>
              <a:ea typeface="Alfa Slab One"/>
              <a:cs typeface="Alfa Slab One"/>
              <a:sym typeface="Alfa Slab One"/>
            </a:endParaRPr>
          </a:p>
        </p:txBody>
      </p:sp>
      <p:sp>
        <p:nvSpPr>
          <p:cNvPr id="524" name="Google Shape;524;p32"/>
          <p:cNvSpPr txBox="1"/>
          <p:nvPr/>
        </p:nvSpPr>
        <p:spPr>
          <a:xfrm>
            <a:off x="5341575" y="3464950"/>
            <a:ext cx="25635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400">
              <a:solidFill>
                <a:schemeClr val="dk1"/>
              </a:solidFill>
              <a:latin typeface="Alfa Slab One"/>
              <a:ea typeface="Alfa Slab One"/>
              <a:cs typeface="Alfa Slab One"/>
              <a:sym typeface="Alfa Slab One"/>
            </a:endParaRPr>
          </a:p>
        </p:txBody>
      </p:sp>
      <p:grpSp>
        <p:nvGrpSpPr>
          <p:cNvPr id="525" name="Google Shape;525;p32"/>
          <p:cNvGrpSpPr/>
          <p:nvPr/>
        </p:nvGrpSpPr>
        <p:grpSpPr>
          <a:xfrm flipH="1" rot="-9621380">
            <a:off x="8306691" y="2239107"/>
            <a:ext cx="865951" cy="2767790"/>
            <a:chOff x="2120450" y="1392700"/>
            <a:chExt cx="181025" cy="578600"/>
          </a:xfrm>
        </p:grpSpPr>
        <p:sp>
          <p:nvSpPr>
            <p:cNvPr id="526" name="Google Shape;526;p32"/>
            <p:cNvSpPr/>
            <p:nvPr/>
          </p:nvSpPr>
          <p:spPr>
            <a:xfrm>
              <a:off x="2120450" y="1778825"/>
              <a:ext cx="81650" cy="192475"/>
            </a:xfrm>
            <a:custGeom>
              <a:rect b="b" l="l" r="r" t="t"/>
              <a:pathLst>
                <a:path extrusionOk="0" h="7699" w="3266">
                  <a:moveTo>
                    <a:pt x="1356" y="1"/>
                  </a:moveTo>
                  <a:cubicBezTo>
                    <a:pt x="993" y="2898"/>
                    <a:pt x="0" y="7290"/>
                    <a:pt x="0" y="7290"/>
                  </a:cubicBezTo>
                  <a:lnTo>
                    <a:pt x="1850" y="7699"/>
                  </a:lnTo>
                  <a:cubicBezTo>
                    <a:pt x="1850" y="7699"/>
                    <a:pt x="2487" y="3748"/>
                    <a:pt x="3266" y="423"/>
                  </a:cubicBezTo>
                  <a:lnTo>
                    <a:pt x="1356"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32"/>
            <p:cNvSpPr/>
            <p:nvPr/>
          </p:nvSpPr>
          <p:spPr>
            <a:xfrm>
              <a:off x="2154325" y="1392700"/>
              <a:ext cx="147150" cy="397350"/>
            </a:xfrm>
            <a:custGeom>
              <a:rect b="b" l="l" r="r" t="t"/>
              <a:pathLst>
                <a:path extrusionOk="0" h="15894" w="5886">
                  <a:moveTo>
                    <a:pt x="3477" y="0"/>
                  </a:moveTo>
                  <a:cubicBezTo>
                    <a:pt x="2959" y="0"/>
                    <a:pt x="2493" y="147"/>
                    <a:pt x="2251" y="501"/>
                  </a:cubicBezTo>
                  <a:cubicBezTo>
                    <a:pt x="1306" y="1879"/>
                    <a:pt x="1" y="15446"/>
                    <a:pt x="1" y="15446"/>
                  </a:cubicBezTo>
                  <a:cubicBezTo>
                    <a:pt x="522" y="15747"/>
                    <a:pt x="1035" y="15894"/>
                    <a:pt x="1543" y="15894"/>
                  </a:cubicBezTo>
                  <a:cubicBezTo>
                    <a:pt x="1666" y="15894"/>
                    <a:pt x="1788" y="15885"/>
                    <a:pt x="1911" y="15868"/>
                  </a:cubicBezTo>
                  <a:cubicBezTo>
                    <a:pt x="1911" y="15868"/>
                    <a:pt x="5885" y="1854"/>
                    <a:pt x="5831" y="1294"/>
                  </a:cubicBezTo>
                  <a:cubicBezTo>
                    <a:pt x="5763" y="592"/>
                    <a:pt x="4516" y="0"/>
                    <a:pt x="3477"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32"/>
            <p:cNvSpPr/>
            <p:nvPr/>
          </p:nvSpPr>
          <p:spPr>
            <a:xfrm>
              <a:off x="2177550" y="1447450"/>
              <a:ext cx="110975" cy="111100"/>
            </a:xfrm>
            <a:custGeom>
              <a:rect b="b" l="l" r="r" t="t"/>
              <a:pathLst>
                <a:path extrusionOk="0" h="4444" w="4439">
                  <a:moveTo>
                    <a:pt x="714" y="0"/>
                  </a:moveTo>
                  <a:cubicBezTo>
                    <a:pt x="645" y="0"/>
                    <a:pt x="603" y="109"/>
                    <a:pt x="679" y="153"/>
                  </a:cubicBezTo>
                  <a:cubicBezTo>
                    <a:pt x="1096" y="405"/>
                    <a:pt x="1524" y="641"/>
                    <a:pt x="1958" y="862"/>
                  </a:cubicBezTo>
                  <a:lnTo>
                    <a:pt x="1946" y="914"/>
                  </a:lnTo>
                  <a:cubicBezTo>
                    <a:pt x="1940" y="944"/>
                    <a:pt x="1953" y="977"/>
                    <a:pt x="1979" y="995"/>
                  </a:cubicBezTo>
                  <a:cubicBezTo>
                    <a:pt x="1993" y="1005"/>
                    <a:pt x="2007" y="1009"/>
                    <a:pt x="2022" y="1009"/>
                  </a:cubicBezTo>
                  <a:cubicBezTo>
                    <a:pt x="2037" y="1009"/>
                    <a:pt x="2052" y="1005"/>
                    <a:pt x="2067" y="997"/>
                  </a:cubicBezTo>
                  <a:cubicBezTo>
                    <a:pt x="2094" y="984"/>
                    <a:pt x="2122" y="970"/>
                    <a:pt x="2149" y="957"/>
                  </a:cubicBezTo>
                  <a:cubicBezTo>
                    <a:pt x="2792" y="1275"/>
                    <a:pt x="3448" y="1561"/>
                    <a:pt x="4120" y="1813"/>
                  </a:cubicBezTo>
                  <a:cubicBezTo>
                    <a:pt x="3821" y="1949"/>
                    <a:pt x="3515" y="2070"/>
                    <a:pt x="3204" y="2176"/>
                  </a:cubicBezTo>
                  <a:lnTo>
                    <a:pt x="3205" y="2174"/>
                  </a:lnTo>
                  <a:cubicBezTo>
                    <a:pt x="3227" y="2138"/>
                    <a:pt x="3209" y="2084"/>
                    <a:pt x="3172" y="2066"/>
                  </a:cubicBezTo>
                  <a:cubicBezTo>
                    <a:pt x="3160" y="2060"/>
                    <a:pt x="3147" y="2057"/>
                    <a:pt x="3135" y="2057"/>
                  </a:cubicBezTo>
                  <a:cubicBezTo>
                    <a:pt x="3106" y="2057"/>
                    <a:pt x="3080" y="2072"/>
                    <a:pt x="3064" y="2099"/>
                  </a:cubicBezTo>
                  <a:cubicBezTo>
                    <a:pt x="3033" y="2151"/>
                    <a:pt x="3002" y="2201"/>
                    <a:pt x="2971" y="2252"/>
                  </a:cubicBezTo>
                  <a:cubicBezTo>
                    <a:pt x="2943" y="2261"/>
                    <a:pt x="2915" y="2270"/>
                    <a:pt x="2888" y="2279"/>
                  </a:cubicBezTo>
                  <a:cubicBezTo>
                    <a:pt x="2875" y="2241"/>
                    <a:pt x="2864" y="2203"/>
                    <a:pt x="2851" y="2165"/>
                  </a:cubicBezTo>
                  <a:cubicBezTo>
                    <a:pt x="2840" y="2132"/>
                    <a:pt x="2807" y="2109"/>
                    <a:pt x="2774" y="2109"/>
                  </a:cubicBezTo>
                  <a:cubicBezTo>
                    <a:pt x="2766" y="2109"/>
                    <a:pt x="2758" y="2111"/>
                    <a:pt x="2751" y="2113"/>
                  </a:cubicBezTo>
                  <a:cubicBezTo>
                    <a:pt x="2709" y="2129"/>
                    <a:pt x="2685" y="2171"/>
                    <a:pt x="2699" y="2214"/>
                  </a:cubicBezTo>
                  <a:cubicBezTo>
                    <a:pt x="2711" y="2251"/>
                    <a:pt x="2722" y="2287"/>
                    <a:pt x="2734" y="2324"/>
                  </a:cubicBezTo>
                  <a:cubicBezTo>
                    <a:pt x="1878" y="2572"/>
                    <a:pt x="991" y="2707"/>
                    <a:pt x="99" y="2725"/>
                  </a:cubicBezTo>
                  <a:cubicBezTo>
                    <a:pt x="17" y="2726"/>
                    <a:pt x="0" y="2837"/>
                    <a:pt x="66" y="2875"/>
                  </a:cubicBezTo>
                  <a:cubicBezTo>
                    <a:pt x="697" y="3244"/>
                    <a:pt x="1353" y="3569"/>
                    <a:pt x="2026" y="3850"/>
                  </a:cubicBezTo>
                  <a:cubicBezTo>
                    <a:pt x="2018" y="3880"/>
                    <a:pt x="2009" y="3909"/>
                    <a:pt x="2002" y="3939"/>
                  </a:cubicBezTo>
                  <a:cubicBezTo>
                    <a:pt x="1987" y="3990"/>
                    <a:pt x="2033" y="4035"/>
                    <a:pt x="2080" y="4035"/>
                  </a:cubicBezTo>
                  <a:cubicBezTo>
                    <a:pt x="2088" y="4035"/>
                    <a:pt x="2096" y="4034"/>
                    <a:pt x="2103" y="4031"/>
                  </a:cubicBezTo>
                  <a:cubicBezTo>
                    <a:pt x="2167" y="4011"/>
                    <a:pt x="2229" y="3986"/>
                    <a:pt x="2291" y="3961"/>
                  </a:cubicBezTo>
                  <a:cubicBezTo>
                    <a:pt x="2739" y="4139"/>
                    <a:pt x="3196" y="4300"/>
                    <a:pt x="3659" y="4440"/>
                  </a:cubicBezTo>
                  <a:cubicBezTo>
                    <a:pt x="3667" y="4442"/>
                    <a:pt x="3675" y="4443"/>
                    <a:pt x="3683" y="4443"/>
                  </a:cubicBezTo>
                  <a:cubicBezTo>
                    <a:pt x="3762" y="4443"/>
                    <a:pt x="3783" y="4311"/>
                    <a:pt x="3693" y="4284"/>
                  </a:cubicBezTo>
                  <a:cubicBezTo>
                    <a:pt x="3286" y="4161"/>
                    <a:pt x="2884" y="4021"/>
                    <a:pt x="2487" y="3865"/>
                  </a:cubicBezTo>
                  <a:cubicBezTo>
                    <a:pt x="2530" y="3842"/>
                    <a:pt x="2572" y="3818"/>
                    <a:pt x="2612" y="3792"/>
                  </a:cubicBezTo>
                  <a:cubicBezTo>
                    <a:pt x="2648" y="3770"/>
                    <a:pt x="2662" y="3718"/>
                    <a:pt x="2636" y="3682"/>
                  </a:cubicBezTo>
                  <a:cubicBezTo>
                    <a:pt x="2620" y="3659"/>
                    <a:pt x="2594" y="3646"/>
                    <a:pt x="2568" y="3646"/>
                  </a:cubicBezTo>
                  <a:cubicBezTo>
                    <a:pt x="2554" y="3646"/>
                    <a:pt x="2540" y="3649"/>
                    <a:pt x="2527" y="3657"/>
                  </a:cubicBezTo>
                  <a:cubicBezTo>
                    <a:pt x="2488" y="3682"/>
                    <a:pt x="2450" y="3705"/>
                    <a:pt x="2411" y="3725"/>
                  </a:cubicBezTo>
                  <a:cubicBezTo>
                    <a:pt x="2392" y="3737"/>
                    <a:pt x="2373" y="3747"/>
                    <a:pt x="2354" y="3756"/>
                  </a:cubicBezTo>
                  <a:cubicBezTo>
                    <a:pt x="2343" y="3761"/>
                    <a:pt x="2333" y="3767"/>
                    <a:pt x="2323" y="3772"/>
                  </a:cubicBezTo>
                  <a:cubicBezTo>
                    <a:pt x="2319" y="3774"/>
                    <a:pt x="2314" y="3777"/>
                    <a:pt x="2310" y="3778"/>
                  </a:cubicBezTo>
                  <a:cubicBezTo>
                    <a:pt x="2309" y="3779"/>
                    <a:pt x="2305" y="3781"/>
                    <a:pt x="2302" y="3782"/>
                  </a:cubicBezTo>
                  <a:cubicBezTo>
                    <a:pt x="2298" y="3785"/>
                    <a:pt x="2295" y="3786"/>
                    <a:pt x="2291" y="3787"/>
                  </a:cubicBezTo>
                  <a:cubicBezTo>
                    <a:pt x="2266" y="3778"/>
                    <a:pt x="2242" y="3768"/>
                    <a:pt x="2217" y="3758"/>
                  </a:cubicBezTo>
                  <a:cubicBezTo>
                    <a:pt x="2230" y="3714"/>
                    <a:pt x="2242" y="3670"/>
                    <a:pt x="2255" y="3625"/>
                  </a:cubicBezTo>
                  <a:cubicBezTo>
                    <a:pt x="2266" y="3585"/>
                    <a:pt x="2234" y="3538"/>
                    <a:pt x="2194" y="3530"/>
                  </a:cubicBezTo>
                  <a:cubicBezTo>
                    <a:pt x="2189" y="3529"/>
                    <a:pt x="2184" y="3529"/>
                    <a:pt x="2179" y="3529"/>
                  </a:cubicBezTo>
                  <a:cubicBezTo>
                    <a:pt x="2141" y="3529"/>
                    <a:pt x="2109" y="3553"/>
                    <a:pt x="2098" y="3591"/>
                  </a:cubicBezTo>
                  <a:cubicBezTo>
                    <a:pt x="2089" y="3627"/>
                    <a:pt x="2079" y="3661"/>
                    <a:pt x="2068" y="3696"/>
                  </a:cubicBezTo>
                  <a:cubicBezTo>
                    <a:pt x="1493" y="3453"/>
                    <a:pt x="932" y="3180"/>
                    <a:pt x="387" y="2873"/>
                  </a:cubicBezTo>
                  <a:cubicBezTo>
                    <a:pt x="1198" y="2835"/>
                    <a:pt x="2004" y="2702"/>
                    <a:pt x="2784" y="2477"/>
                  </a:cubicBezTo>
                  <a:cubicBezTo>
                    <a:pt x="2793" y="2506"/>
                    <a:pt x="2803" y="2537"/>
                    <a:pt x="2813" y="2567"/>
                  </a:cubicBezTo>
                  <a:cubicBezTo>
                    <a:pt x="2825" y="2603"/>
                    <a:pt x="2856" y="2621"/>
                    <a:pt x="2887" y="2621"/>
                  </a:cubicBezTo>
                  <a:cubicBezTo>
                    <a:pt x="2915" y="2621"/>
                    <a:pt x="2944" y="2607"/>
                    <a:pt x="2960" y="2580"/>
                  </a:cubicBezTo>
                  <a:cubicBezTo>
                    <a:pt x="2998" y="2515"/>
                    <a:pt x="3037" y="2452"/>
                    <a:pt x="3076" y="2388"/>
                  </a:cubicBezTo>
                  <a:cubicBezTo>
                    <a:pt x="3210" y="2345"/>
                    <a:pt x="3344" y="2298"/>
                    <a:pt x="3478" y="2250"/>
                  </a:cubicBezTo>
                  <a:cubicBezTo>
                    <a:pt x="3779" y="2138"/>
                    <a:pt x="4076" y="2012"/>
                    <a:pt x="4368" y="1872"/>
                  </a:cubicBezTo>
                  <a:cubicBezTo>
                    <a:pt x="4438" y="1838"/>
                    <a:pt x="4397" y="1747"/>
                    <a:pt x="4341" y="1727"/>
                  </a:cubicBezTo>
                  <a:cubicBezTo>
                    <a:pt x="3655" y="1478"/>
                    <a:pt x="2983" y="1190"/>
                    <a:pt x="2327" y="869"/>
                  </a:cubicBezTo>
                  <a:cubicBezTo>
                    <a:pt x="2341" y="857"/>
                    <a:pt x="2351" y="839"/>
                    <a:pt x="2354" y="824"/>
                  </a:cubicBezTo>
                  <a:cubicBezTo>
                    <a:pt x="2359" y="804"/>
                    <a:pt x="2355" y="780"/>
                    <a:pt x="2343" y="763"/>
                  </a:cubicBezTo>
                  <a:cubicBezTo>
                    <a:pt x="2332" y="747"/>
                    <a:pt x="2314" y="732"/>
                    <a:pt x="2293" y="729"/>
                  </a:cubicBezTo>
                  <a:cubicBezTo>
                    <a:pt x="2288" y="728"/>
                    <a:pt x="2283" y="727"/>
                    <a:pt x="2279" y="727"/>
                  </a:cubicBezTo>
                  <a:cubicBezTo>
                    <a:pt x="2263" y="727"/>
                    <a:pt x="2249" y="732"/>
                    <a:pt x="2233" y="739"/>
                  </a:cubicBezTo>
                  <a:cubicBezTo>
                    <a:pt x="2206" y="753"/>
                    <a:pt x="2178" y="767"/>
                    <a:pt x="2149" y="780"/>
                  </a:cubicBezTo>
                  <a:cubicBezTo>
                    <a:pt x="2147" y="779"/>
                    <a:pt x="2144" y="777"/>
                    <a:pt x="2142" y="776"/>
                  </a:cubicBezTo>
                  <a:cubicBezTo>
                    <a:pt x="2149" y="740"/>
                    <a:pt x="2157" y="704"/>
                    <a:pt x="2166" y="670"/>
                  </a:cubicBezTo>
                  <a:cubicBezTo>
                    <a:pt x="2175" y="628"/>
                    <a:pt x="2147" y="581"/>
                    <a:pt x="2104" y="573"/>
                  </a:cubicBezTo>
                  <a:cubicBezTo>
                    <a:pt x="2100" y="573"/>
                    <a:pt x="2095" y="572"/>
                    <a:pt x="2091" y="572"/>
                  </a:cubicBezTo>
                  <a:cubicBezTo>
                    <a:pt x="2053" y="572"/>
                    <a:pt x="2019" y="596"/>
                    <a:pt x="2009" y="635"/>
                  </a:cubicBezTo>
                  <a:cubicBezTo>
                    <a:pt x="2004" y="657"/>
                    <a:pt x="1999" y="680"/>
                    <a:pt x="1994" y="702"/>
                  </a:cubicBezTo>
                  <a:cubicBezTo>
                    <a:pt x="1573" y="486"/>
                    <a:pt x="1159" y="256"/>
                    <a:pt x="753" y="12"/>
                  </a:cubicBezTo>
                  <a:cubicBezTo>
                    <a:pt x="740" y="4"/>
                    <a:pt x="726" y="0"/>
                    <a:pt x="71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32"/>
            <p:cNvSpPr/>
            <p:nvPr/>
          </p:nvSpPr>
          <p:spPr>
            <a:xfrm>
              <a:off x="2167075" y="1556325"/>
              <a:ext cx="93775" cy="69525"/>
            </a:xfrm>
            <a:custGeom>
              <a:rect b="b" l="l" r="r" t="t"/>
              <a:pathLst>
                <a:path extrusionOk="0" h="2781" w="3751">
                  <a:moveTo>
                    <a:pt x="500" y="1"/>
                  </a:moveTo>
                  <a:cubicBezTo>
                    <a:pt x="436" y="1"/>
                    <a:pt x="382" y="85"/>
                    <a:pt x="442" y="139"/>
                  </a:cubicBezTo>
                  <a:cubicBezTo>
                    <a:pt x="1063" y="681"/>
                    <a:pt x="1789" y="1060"/>
                    <a:pt x="2547" y="1369"/>
                  </a:cubicBezTo>
                  <a:cubicBezTo>
                    <a:pt x="2547" y="1387"/>
                    <a:pt x="2547" y="1406"/>
                    <a:pt x="2547" y="1424"/>
                  </a:cubicBezTo>
                  <a:cubicBezTo>
                    <a:pt x="2547" y="1470"/>
                    <a:pt x="2587" y="1499"/>
                    <a:pt x="2628" y="1499"/>
                  </a:cubicBezTo>
                  <a:cubicBezTo>
                    <a:pt x="2649" y="1499"/>
                    <a:pt x="2669" y="1492"/>
                    <a:pt x="2684" y="1475"/>
                  </a:cubicBezTo>
                  <a:cubicBezTo>
                    <a:pt x="2696" y="1462"/>
                    <a:pt x="2707" y="1451"/>
                    <a:pt x="2719" y="1439"/>
                  </a:cubicBezTo>
                  <a:cubicBezTo>
                    <a:pt x="2954" y="1531"/>
                    <a:pt x="3190" y="1618"/>
                    <a:pt x="3428" y="1702"/>
                  </a:cubicBezTo>
                  <a:cubicBezTo>
                    <a:pt x="2701" y="2035"/>
                    <a:pt x="1931" y="2267"/>
                    <a:pt x="1144" y="2396"/>
                  </a:cubicBezTo>
                  <a:cubicBezTo>
                    <a:pt x="1157" y="2366"/>
                    <a:pt x="1168" y="2336"/>
                    <a:pt x="1181" y="2307"/>
                  </a:cubicBezTo>
                  <a:cubicBezTo>
                    <a:pt x="1198" y="2270"/>
                    <a:pt x="1189" y="2218"/>
                    <a:pt x="1148" y="2199"/>
                  </a:cubicBezTo>
                  <a:cubicBezTo>
                    <a:pt x="1136" y="2194"/>
                    <a:pt x="1123" y="2191"/>
                    <a:pt x="1110" y="2191"/>
                  </a:cubicBezTo>
                  <a:cubicBezTo>
                    <a:pt x="1081" y="2191"/>
                    <a:pt x="1052" y="2204"/>
                    <a:pt x="1040" y="2232"/>
                  </a:cubicBezTo>
                  <a:cubicBezTo>
                    <a:pt x="1013" y="2297"/>
                    <a:pt x="986" y="2360"/>
                    <a:pt x="959" y="2424"/>
                  </a:cubicBezTo>
                  <a:cubicBezTo>
                    <a:pt x="936" y="2426"/>
                    <a:pt x="911" y="2429"/>
                    <a:pt x="888" y="2433"/>
                  </a:cubicBezTo>
                  <a:cubicBezTo>
                    <a:pt x="869" y="2380"/>
                    <a:pt x="851" y="2327"/>
                    <a:pt x="837" y="2272"/>
                  </a:cubicBezTo>
                  <a:cubicBezTo>
                    <a:pt x="828" y="2240"/>
                    <a:pt x="793" y="2217"/>
                    <a:pt x="759" y="2217"/>
                  </a:cubicBezTo>
                  <a:cubicBezTo>
                    <a:pt x="752" y="2217"/>
                    <a:pt x="744" y="2218"/>
                    <a:pt x="737" y="2221"/>
                  </a:cubicBezTo>
                  <a:cubicBezTo>
                    <a:pt x="694" y="2238"/>
                    <a:pt x="674" y="2279"/>
                    <a:pt x="685" y="2321"/>
                  </a:cubicBezTo>
                  <a:cubicBezTo>
                    <a:pt x="697" y="2366"/>
                    <a:pt x="711" y="2410"/>
                    <a:pt x="726" y="2453"/>
                  </a:cubicBezTo>
                  <a:cubicBezTo>
                    <a:pt x="518" y="2477"/>
                    <a:pt x="310" y="2493"/>
                    <a:pt x="101" y="2503"/>
                  </a:cubicBezTo>
                  <a:cubicBezTo>
                    <a:pt x="0" y="2507"/>
                    <a:pt x="7" y="2663"/>
                    <a:pt x="106" y="2663"/>
                  </a:cubicBezTo>
                  <a:cubicBezTo>
                    <a:pt x="107" y="2663"/>
                    <a:pt x="109" y="2663"/>
                    <a:pt x="110" y="2663"/>
                  </a:cubicBezTo>
                  <a:cubicBezTo>
                    <a:pt x="337" y="2652"/>
                    <a:pt x="563" y="2633"/>
                    <a:pt x="789" y="2606"/>
                  </a:cubicBezTo>
                  <a:cubicBezTo>
                    <a:pt x="811" y="2652"/>
                    <a:pt x="834" y="2699"/>
                    <a:pt x="860" y="2744"/>
                  </a:cubicBezTo>
                  <a:cubicBezTo>
                    <a:pt x="874" y="2768"/>
                    <a:pt x="901" y="2781"/>
                    <a:pt x="929" y="2781"/>
                  </a:cubicBezTo>
                  <a:cubicBezTo>
                    <a:pt x="957" y="2781"/>
                    <a:pt x="986" y="2767"/>
                    <a:pt x="997" y="2739"/>
                  </a:cubicBezTo>
                  <a:cubicBezTo>
                    <a:pt x="1022" y="2681"/>
                    <a:pt x="1046" y="2624"/>
                    <a:pt x="1071" y="2568"/>
                  </a:cubicBezTo>
                  <a:cubicBezTo>
                    <a:pt x="1974" y="2430"/>
                    <a:pt x="2855" y="2157"/>
                    <a:pt x="3679" y="1758"/>
                  </a:cubicBezTo>
                  <a:cubicBezTo>
                    <a:pt x="3750" y="1725"/>
                    <a:pt x="3710" y="1633"/>
                    <a:pt x="3654" y="1613"/>
                  </a:cubicBezTo>
                  <a:lnTo>
                    <a:pt x="3655" y="1613"/>
                  </a:lnTo>
                  <a:cubicBezTo>
                    <a:pt x="3387" y="1521"/>
                    <a:pt x="3118" y="1424"/>
                    <a:pt x="2852" y="1322"/>
                  </a:cubicBezTo>
                  <a:cubicBezTo>
                    <a:pt x="2907" y="1282"/>
                    <a:pt x="2965" y="1246"/>
                    <a:pt x="3027" y="1215"/>
                  </a:cubicBezTo>
                  <a:cubicBezTo>
                    <a:pt x="3064" y="1197"/>
                    <a:pt x="3073" y="1138"/>
                    <a:pt x="3051" y="1106"/>
                  </a:cubicBezTo>
                  <a:cubicBezTo>
                    <a:pt x="3034" y="1082"/>
                    <a:pt x="3011" y="1070"/>
                    <a:pt x="2985" y="1070"/>
                  </a:cubicBezTo>
                  <a:cubicBezTo>
                    <a:pt x="2971" y="1070"/>
                    <a:pt x="2956" y="1074"/>
                    <a:pt x="2941" y="1081"/>
                  </a:cubicBezTo>
                  <a:cubicBezTo>
                    <a:pt x="2856" y="1123"/>
                    <a:pt x="2778" y="1175"/>
                    <a:pt x="2706" y="1236"/>
                  </a:cubicBezTo>
                  <a:lnTo>
                    <a:pt x="2705" y="1079"/>
                  </a:lnTo>
                  <a:cubicBezTo>
                    <a:pt x="2705" y="1040"/>
                    <a:pt x="2666" y="1003"/>
                    <a:pt x="2627" y="1003"/>
                  </a:cubicBezTo>
                  <a:cubicBezTo>
                    <a:pt x="2625" y="1003"/>
                    <a:pt x="2623" y="1003"/>
                    <a:pt x="2621" y="1003"/>
                  </a:cubicBezTo>
                  <a:cubicBezTo>
                    <a:pt x="2576" y="1008"/>
                    <a:pt x="2545" y="1043"/>
                    <a:pt x="2545" y="1088"/>
                  </a:cubicBezTo>
                  <a:cubicBezTo>
                    <a:pt x="2545" y="1124"/>
                    <a:pt x="2545" y="1161"/>
                    <a:pt x="2545" y="1198"/>
                  </a:cubicBezTo>
                  <a:cubicBezTo>
                    <a:pt x="1827" y="900"/>
                    <a:pt x="1139" y="536"/>
                    <a:pt x="550" y="20"/>
                  </a:cubicBezTo>
                  <a:cubicBezTo>
                    <a:pt x="534" y="6"/>
                    <a:pt x="517" y="1"/>
                    <a:pt x="50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32"/>
            <p:cNvSpPr/>
            <p:nvPr/>
          </p:nvSpPr>
          <p:spPr>
            <a:xfrm>
              <a:off x="2162650" y="1649800"/>
              <a:ext cx="81125" cy="48525"/>
            </a:xfrm>
            <a:custGeom>
              <a:rect b="b" l="l" r="r" t="t"/>
              <a:pathLst>
                <a:path extrusionOk="0" h="1941" w="3245">
                  <a:moveTo>
                    <a:pt x="3128" y="1"/>
                  </a:moveTo>
                  <a:cubicBezTo>
                    <a:pt x="3121" y="1"/>
                    <a:pt x="3113" y="2"/>
                    <a:pt x="3105" y="4"/>
                  </a:cubicBezTo>
                  <a:cubicBezTo>
                    <a:pt x="2894" y="59"/>
                    <a:pt x="2681" y="107"/>
                    <a:pt x="2468" y="149"/>
                  </a:cubicBezTo>
                  <a:cubicBezTo>
                    <a:pt x="2470" y="145"/>
                    <a:pt x="2473" y="142"/>
                    <a:pt x="2476" y="138"/>
                  </a:cubicBezTo>
                  <a:cubicBezTo>
                    <a:pt x="2496" y="100"/>
                    <a:pt x="2481" y="48"/>
                    <a:pt x="2442" y="30"/>
                  </a:cubicBezTo>
                  <a:cubicBezTo>
                    <a:pt x="2430" y="24"/>
                    <a:pt x="2417" y="21"/>
                    <a:pt x="2405" y="21"/>
                  </a:cubicBezTo>
                  <a:cubicBezTo>
                    <a:pt x="2376" y="21"/>
                    <a:pt x="2349" y="36"/>
                    <a:pt x="2334" y="63"/>
                  </a:cubicBezTo>
                  <a:cubicBezTo>
                    <a:pt x="2315" y="97"/>
                    <a:pt x="2294" y="130"/>
                    <a:pt x="2274" y="162"/>
                  </a:cubicBezTo>
                  <a:cubicBezTo>
                    <a:pt x="2269" y="168"/>
                    <a:pt x="2264" y="176"/>
                    <a:pt x="2260" y="183"/>
                  </a:cubicBezTo>
                  <a:cubicBezTo>
                    <a:pt x="2259" y="184"/>
                    <a:pt x="2257" y="186"/>
                    <a:pt x="2255" y="189"/>
                  </a:cubicBezTo>
                  <a:cubicBezTo>
                    <a:pt x="2214" y="197"/>
                    <a:pt x="2171" y="203"/>
                    <a:pt x="2130" y="210"/>
                  </a:cubicBezTo>
                  <a:cubicBezTo>
                    <a:pt x="2121" y="180"/>
                    <a:pt x="2112" y="151"/>
                    <a:pt x="2103" y="121"/>
                  </a:cubicBezTo>
                  <a:cubicBezTo>
                    <a:pt x="2093" y="89"/>
                    <a:pt x="2059" y="65"/>
                    <a:pt x="2026" y="65"/>
                  </a:cubicBezTo>
                  <a:cubicBezTo>
                    <a:pt x="2017" y="65"/>
                    <a:pt x="2009" y="67"/>
                    <a:pt x="2002" y="70"/>
                  </a:cubicBezTo>
                  <a:cubicBezTo>
                    <a:pt x="1961" y="85"/>
                    <a:pt x="1937" y="127"/>
                    <a:pt x="1950" y="170"/>
                  </a:cubicBezTo>
                  <a:lnTo>
                    <a:pt x="1971" y="235"/>
                  </a:lnTo>
                  <a:cubicBezTo>
                    <a:pt x="1477" y="308"/>
                    <a:pt x="978" y="345"/>
                    <a:pt x="478" y="345"/>
                  </a:cubicBezTo>
                  <a:cubicBezTo>
                    <a:pt x="353" y="345"/>
                    <a:pt x="227" y="343"/>
                    <a:pt x="102" y="338"/>
                  </a:cubicBezTo>
                  <a:cubicBezTo>
                    <a:pt x="101" y="338"/>
                    <a:pt x="100" y="338"/>
                    <a:pt x="99" y="338"/>
                  </a:cubicBezTo>
                  <a:cubicBezTo>
                    <a:pt x="33" y="338"/>
                    <a:pt x="1" y="435"/>
                    <a:pt x="52" y="475"/>
                  </a:cubicBezTo>
                  <a:cubicBezTo>
                    <a:pt x="292" y="672"/>
                    <a:pt x="542" y="853"/>
                    <a:pt x="802" y="1020"/>
                  </a:cubicBezTo>
                  <a:cubicBezTo>
                    <a:pt x="799" y="1038"/>
                    <a:pt x="797" y="1056"/>
                    <a:pt x="794" y="1074"/>
                  </a:cubicBezTo>
                  <a:cubicBezTo>
                    <a:pt x="789" y="1120"/>
                    <a:pt x="822" y="1174"/>
                    <a:pt x="870" y="1174"/>
                  </a:cubicBezTo>
                  <a:cubicBezTo>
                    <a:pt x="878" y="1174"/>
                    <a:pt x="887" y="1172"/>
                    <a:pt x="897" y="1168"/>
                  </a:cubicBezTo>
                  <a:cubicBezTo>
                    <a:pt x="924" y="1156"/>
                    <a:pt x="953" y="1146"/>
                    <a:pt x="980" y="1134"/>
                  </a:cubicBezTo>
                  <a:cubicBezTo>
                    <a:pt x="1526" y="1468"/>
                    <a:pt x="2111" y="1737"/>
                    <a:pt x="2721" y="1936"/>
                  </a:cubicBezTo>
                  <a:cubicBezTo>
                    <a:pt x="2730" y="1939"/>
                    <a:pt x="2738" y="1940"/>
                    <a:pt x="2746" y="1940"/>
                  </a:cubicBezTo>
                  <a:cubicBezTo>
                    <a:pt x="2824" y="1940"/>
                    <a:pt x="2844" y="1809"/>
                    <a:pt x="2756" y="1781"/>
                  </a:cubicBezTo>
                  <a:cubicBezTo>
                    <a:pt x="2205" y="1601"/>
                    <a:pt x="1674" y="1359"/>
                    <a:pt x="1176" y="1065"/>
                  </a:cubicBezTo>
                  <a:cubicBezTo>
                    <a:pt x="1338" y="1012"/>
                    <a:pt x="1503" y="970"/>
                    <a:pt x="1673" y="942"/>
                  </a:cubicBezTo>
                  <a:cubicBezTo>
                    <a:pt x="1715" y="935"/>
                    <a:pt x="1750" y="905"/>
                    <a:pt x="1749" y="858"/>
                  </a:cubicBezTo>
                  <a:cubicBezTo>
                    <a:pt x="1746" y="822"/>
                    <a:pt x="1712" y="782"/>
                    <a:pt x="1674" y="782"/>
                  </a:cubicBezTo>
                  <a:cubicBezTo>
                    <a:pt x="1670" y="782"/>
                    <a:pt x="1667" y="782"/>
                    <a:pt x="1664" y="782"/>
                  </a:cubicBezTo>
                  <a:cubicBezTo>
                    <a:pt x="1438" y="820"/>
                    <a:pt x="1215" y="878"/>
                    <a:pt x="1000" y="957"/>
                  </a:cubicBezTo>
                  <a:cubicBezTo>
                    <a:pt x="991" y="951"/>
                    <a:pt x="980" y="946"/>
                    <a:pt x="971" y="939"/>
                  </a:cubicBezTo>
                  <a:lnTo>
                    <a:pt x="1001" y="700"/>
                  </a:lnTo>
                  <a:cubicBezTo>
                    <a:pt x="1006" y="658"/>
                    <a:pt x="986" y="616"/>
                    <a:pt x="941" y="605"/>
                  </a:cubicBezTo>
                  <a:cubicBezTo>
                    <a:pt x="936" y="604"/>
                    <a:pt x="930" y="604"/>
                    <a:pt x="925" y="604"/>
                  </a:cubicBezTo>
                  <a:cubicBezTo>
                    <a:pt x="890" y="604"/>
                    <a:pt x="850" y="629"/>
                    <a:pt x="846" y="667"/>
                  </a:cubicBezTo>
                  <a:cubicBezTo>
                    <a:pt x="838" y="725"/>
                    <a:pt x="830" y="785"/>
                    <a:pt x="824" y="844"/>
                  </a:cubicBezTo>
                  <a:cubicBezTo>
                    <a:pt x="659" y="735"/>
                    <a:pt x="499" y="622"/>
                    <a:pt x="342" y="501"/>
                  </a:cubicBezTo>
                  <a:lnTo>
                    <a:pt x="342" y="501"/>
                  </a:lnTo>
                  <a:cubicBezTo>
                    <a:pt x="389" y="502"/>
                    <a:pt x="436" y="502"/>
                    <a:pt x="483" y="502"/>
                  </a:cubicBezTo>
                  <a:cubicBezTo>
                    <a:pt x="997" y="502"/>
                    <a:pt x="1510" y="463"/>
                    <a:pt x="2017" y="388"/>
                  </a:cubicBezTo>
                  <a:lnTo>
                    <a:pt x="2045" y="482"/>
                  </a:lnTo>
                  <a:cubicBezTo>
                    <a:pt x="2054" y="509"/>
                    <a:pt x="2077" y="529"/>
                    <a:pt x="2104" y="536"/>
                  </a:cubicBezTo>
                  <a:cubicBezTo>
                    <a:pt x="2110" y="537"/>
                    <a:pt x="2115" y="538"/>
                    <a:pt x="2121" y="538"/>
                  </a:cubicBezTo>
                  <a:cubicBezTo>
                    <a:pt x="2143" y="538"/>
                    <a:pt x="2163" y="527"/>
                    <a:pt x="2180" y="511"/>
                  </a:cubicBezTo>
                  <a:cubicBezTo>
                    <a:pt x="2239" y="458"/>
                    <a:pt x="2294" y="397"/>
                    <a:pt x="2343" y="334"/>
                  </a:cubicBezTo>
                  <a:cubicBezTo>
                    <a:pt x="2616" y="285"/>
                    <a:pt x="2887" y="226"/>
                    <a:pt x="3154" y="156"/>
                  </a:cubicBezTo>
                  <a:cubicBezTo>
                    <a:pt x="3245" y="132"/>
                    <a:pt x="3211" y="1"/>
                    <a:pt x="312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32"/>
            <p:cNvSpPr/>
            <p:nvPr/>
          </p:nvSpPr>
          <p:spPr>
            <a:xfrm>
              <a:off x="2159550" y="1429975"/>
              <a:ext cx="136300" cy="245500"/>
            </a:xfrm>
            <a:custGeom>
              <a:rect b="b" l="l" r="r" t="t"/>
              <a:pathLst>
                <a:path extrusionOk="0" h="9820" w="5452">
                  <a:moveTo>
                    <a:pt x="1542" y="1"/>
                  </a:moveTo>
                  <a:cubicBezTo>
                    <a:pt x="1466" y="1"/>
                    <a:pt x="1418" y="114"/>
                    <a:pt x="1500" y="150"/>
                  </a:cubicBezTo>
                  <a:cubicBezTo>
                    <a:pt x="1816" y="288"/>
                    <a:pt x="2132" y="427"/>
                    <a:pt x="2447" y="566"/>
                  </a:cubicBezTo>
                  <a:cubicBezTo>
                    <a:pt x="2447" y="597"/>
                    <a:pt x="2445" y="626"/>
                    <a:pt x="2444" y="657"/>
                  </a:cubicBezTo>
                  <a:cubicBezTo>
                    <a:pt x="2443" y="703"/>
                    <a:pt x="2486" y="732"/>
                    <a:pt x="2527" y="732"/>
                  </a:cubicBezTo>
                  <a:cubicBezTo>
                    <a:pt x="2534" y="732"/>
                    <a:pt x="2541" y="731"/>
                    <a:pt x="2548" y="729"/>
                  </a:cubicBezTo>
                  <a:cubicBezTo>
                    <a:pt x="2605" y="713"/>
                    <a:pt x="2660" y="699"/>
                    <a:pt x="2717" y="684"/>
                  </a:cubicBezTo>
                  <a:lnTo>
                    <a:pt x="4219" y="1345"/>
                  </a:lnTo>
                  <a:cubicBezTo>
                    <a:pt x="4243" y="1397"/>
                    <a:pt x="4267" y="1449"/>
                    <a:pt x="4290" y="1501"/>
                  </a:cubicBezTo>
                  <a:cubicBezTo>
                    <a:pt x="4303" y="1528"/>
                    <a:pt x="4320" y="1548"/>
                    <a:pt x="4349" y="1555"/>
                  </a:cubicBezTo>
                  <a:cubicBezTo>
                    <a:pt x="4354" y="1556"/>
                    <a:pt x="4360" y="1556"/>
                    <a:pt x="4365" y="1556"/>
                  </a:cubicBezTo>
                  <a:cubicBezTo>
                    <a:pt x="4387" y="1556"/>
                    <a:pt x="4412" y="1548"/>
                    <a:pt x="4425" y="1530"/>
                  </a:cubicBezTo>
                  <a:cubicBezTo>
                    <a:pt x="4443" y="1507"/>
                    <a:pt x="4462" y="1483"/>
                    <a:pt x="4480" y="1460"/>
                  </a:cubicBezTo>
                  <a:lnTo>
                    <a:pt x="5052" y="1712"/>
                  </a:lnTo>
                  <a:cubicBezTo>
                    <a:pt x="4367" y="1813"/>
                    <a:pt x="3689" y="1956"/>
                    <a:pt x="3021" y="2137"/>
                  </a:cubicBezTo>
                  <a:cubicBezTo>
                    <a:pt x="3025" y="2102"/>
                    <a:pt x="3030" y="2067"/>
                    <a:pt x="3035" y="2031"/>
                  </a:cubicBezTo>
                  <a:cubicBezTo>
                    <a:pt x="3040" y="1990"/>
                    <a:pt x="3018" y="1944"/>
                    <a:pt x="2973" y="1936"/>
                  </a:cubicBezTo>
                  <a:cubicBezTo>
                    <a:pt x="2969" y="1936"/>
                    <a:pt x="2965" y="1935"/>
                    <a:pt x="2960" y="1935"/>
                  </a:cubicBezTo>
                  <a:cubicBezTo>
                    <a:pt x="2924" y="1935"/>
                    <a:pt x="2884" y="1958"/>
                    <a:pt x="2878" y="1998"/>
                  </a:cubicBezTo>
                  <a:cubicBezTo>
                    <a:pt x="2871" y="2060"/>
                    <a:pt x="2863" y="2121"/>
                    <a:pt x="2854" y="2183"/>
                  </a:cubicBezTo>
                  <a:cubicBezTo>
                    <a:pt x="2823" y="2147"/>
                    <a:pt x="2792" y="2111"/>
                    <a:pt x="2760" y="2076"/>
                  </a:cubicBezTo>
                  <a:cubicBezTo>
                    <a:pt x="2748" y="2061"/>
                    <a:pt x="2728" y="2055"/>
                    <a:pt x="2708" y="2055"/>
                  </a:cubicBezTo>
                  <a:cubicBezTo>
                    <a:pt x="2685" y="2055"/>
                    <a:pt x="2661" y="2064"/>
                    <a:pt x="2647" y="2080"/>
                  </a:cubicBezTo>
                  <a:cubicBezTo>
                    <a:pt x="2618" y="2116"/>
                    <a:pt x="2623" y="2160"/>
                    <a:pt x="2652" y="2193"/>
                  </a:cubicBezTo>
                  <a:cubicBezTo>
                    <a:pt x="2664" y="2206"/>
                    <a:pt x="2675" y="2219"/>
                    <a:pt x="2687" y="2233"/>
                  </a:cubicBezTo>
                  <a:cubicBezTo>
                    <a:pt x="2097" y="2406"/>
                    <a:pt x="1517" y="2608"/>
                    <a:pt x="948" y="2844"/>
                  </a:cubicBezTo>
                  <a:cubicBezTo>
                    <a:pt x="885" y="2871"/>
                    <a:pt x="873" y="2955"/>
                    <a:pt x="935" y="2991"/>
                  </a:cubicBezTo>
                  <a:cubicBezTo>
                    <a:pt x="1235" y="3168"/>
                    <a:pt x="1539" y="3339"/>
                    <a:pt x="1846" y="3505"/>
                  </a:cubicBezTo>
                  <a:cubicBezTo>
                    <a:pt x="1834" y="3532"/>
                    <a:pt x="1822" y="3560"/>
                    <a:pt x="1810" y="3587"/>
                  </a:cubicBezTo>
                  <a:cubicBezTo>
                    <a:pt x="1787" y="3639"/>
                    <a:pt x="1818" y="3705"/>
                    <a:pt x="1879" y="3705"/>
                  </a:cubicBezTo>
                  <a:cubicBezTo>
                    <a:pt x="1881" y="3705"/>
                    <a:pt x="1882" y="3705"/>
                    <a:pt x="1884" y="3705"/>
                  </a:cubicBezTo>
                  <a:cubicBezTo>
                    <a:pt x="1977" y="3699"/>
                    <a:pt x="2069" y="3687"/>
                    <a:pt x="2160" y="3672"/>
                  </a:cubicBezTo>
                  <a:cubicBezTo>
                    <a:pt x="2725" y="3966"/>
                    <a:pt x="3301" y="4240"/>
                    <a:pt x="3885" y="4493"/>
                  </a:cubicBezTo>
                  <a:lnTo>
                    <a:pt x="2489" y="4308"/>
                  </a:lnTo>
                  <a:cubicBezTo>
                    <a:pt x="2511" y="4261"/>
                    <a:pt x="2532" y="4215"/>
                    <a:pt x="2552" y="4169"/>
                  </a:cubicBezTo>
                  <a:cubicBezTo>
                    <a:pt x="2570" y="4132"/>
                    <a:pt x="2560" y="4080"/>
                    <a:pt x="2520" y="4061"/>
                  </a:cubicBezTo>
                  <a:cubicBezTo>
                    <a:pt x="2508" y="4055"/>
                    <a:pt x="2495" y="4052"/>
                    <a:pt x="2482" y="4052"/>
                  </a:cubicBezTo>
                  <a:cubicBezTo>
                    <a:pt x="2453" y="4052"/>
                    <a:pt x="2424" y="4066"/>
                    <a:pt x="2412" y="4094"/>
                  </a:cubicBezTo>
                  <a:cubicBezTo>
                    <a:pt x="2383" y="4159"/>
                    <a:pt x="2353" y="4222"/>
                    <a:pt x="2323" y="4286"/>
                  </a:cubicBezTo>
                  <a:cubicBezTo>
                    <a:pt x="2313" y="4284"/>
                    <a:pt x="2302" y="4283"/>
                    <a:pt x="2291" y="4282"/>
                  </a:cubicBezTo>
                  <a:cubicBezTo>
                    <a:pt x="2280" y="4250"/>
                    <a:pt x="2271" y="4216"/>
                    <a:pt x="2264" y="4183"/>
                  </a:cubicBezTo>
                  <a:cubicBezTo>
                    <a:pt x="2257" y="4150"/>
                    <a:pt x="2221" y="4128"/>
                    <a:pt x="2187" y="4128"/>
                  </a:cubicBezTo>
                  <a:cubicBezTo>
                    <a:pt x="2179" y="4128"/>
                    <a:pt x="2171" y="4129"/>
                    <a:pt x="2164" y="4132"/>
                  </a:cubicBezTo>
                  <a:cubicBezTo>
                    <a:pt x="2119" y="4148"/>
                    <a:pt x="2102" y="4188"/>
                    <a:pt x="2111" y="4232"/>
                  </a:cubicBezTo>
                  <a:cubicBezTo>
                    <a:pt x="2114" y="4241"/>
                    <a:pt x="2117" y="4250"/>
                    <a:pt x="2119" y="4259"/>
                  </a:cubicBezTo>
                  <a:cubicBezTo>
                    <a:pt x="1686" y="4202"/>
                    <a:pt x="1255" y="4144"/>
                    <a:pt x="822" y="4088"/>
                  </a:cubicBezTo>
                  <a:cubicBezTo>
                    <a:pt x="817" y="4087"/>
                    <a:pt x="812" y="4087"/>
                    <a:pt x="807" y="4087"/>
                  </a:cubicBezTo>
                  <a:cubicBezTo>
                    <a:pt x="727" y="4087"/>
                    <a:pt x="696" y="4188"/>
                    <a:pt x="768" y="4236"/>
                  </a:cubicBezTo>
                  <a:cubicBezTo>
                    <a:pt x="1268" y="4575"/>
                    <a:pt x="1794" y="4872"/>
                    <a:pt x="2340" y="5125"/>
                  </a:cubicBezTo>
                  <a:cubicBezTo>
                    <a:pt x="2338" y="5146"/>
                    <a:pt x="2336" y="5170"/>
                    <a:pt x="2334" y="5191"/>
                  </a:cubicBezTo>
                  <a:cubicBezTo>
                    <a:pt x="2330" y="5223"/>
                    <a:pt x="2338" y="5253"/>
                    <a:pt x="2366" y="5274"/>
                  </a:cubicBezTo>
                  <a:cubicBezTo>
                    <a:pt x="2380" y="5283"/>
                    <a:pt x="2396" y="5288"/>
                    <a:pt x="2413" y="5288"/>
                  </a:cubicBezTo>
                  <a:cubicBezTo>
                    <a:pt x="2427" y="5288"/>
                    <a:pt x="2442" y="5284"/>
                    <a:pt x="2454" y="5276"/>
                  </a:cubicBezTo>
                  <a:cubicBezTo>
                    <a:pt x="2485" y="5256"/>
                    <a:pt x="2515" y="5235"/>
                    <a:pt x="2546" y="5214"/>
                  </a:cubicBezTo>
                  <a:cubicBezTo>
                    <a:pt x="3022" y="5424"/>
                    <a:pt x="3512" y="5602"/>
                    <a:pt x="4011" y="5744"/>
                  </a:cubicBezTo>
                  <a:cubicBezTo>
                    <a:pt x="3373" y="5925"/>
                    <a:pt x="2718" y="6044"/>
                    <a:pt x="2058" y="6098"/>
                  </a:cubicBezTo>
                  <a:cubicBezTo>
                    <a:pt x="2072" y="6049"/>
                    <a:pt x="2086" y="6001"/>
                    <a:pt x="2101" y="5953"/>
                  </a:cubicBezTo>
                  <a:cubicBezTo>
                    <a:pt x="2113" y="5912"/>
                    <a:pt x="2081" y="5864"/>
                    <a:pt x="2040" y="5857"/>
                  </a:cubicBezTo>
                  <a:cubicBezTo>
                    <a:pt x="2034" y="5856"/>
                    <a:pt x="2029" y="5855"/>
                    <a:pt x="2024" y="5855"/>
                  </a:cubicBezTo>
                  <a:cubicBezTo>
                    <a:pt x="1986" y="5855"/>
                    <a:pt x="1956" y="5880"/>
                    <a:pt x="1944" y="5918"/>
                  </a:cubicBezTo>
                  <a:cubicBezTo>
                    <a:pt x="1925" y="5983"/>
                    <a:pt x="1906" y="6047"/>
                    <a:pt x="1887" y="6111"/>
                  </a:cubicBezTo>
                  <a:cubicBezTo>
                    <a:pt x="1861" y="6112"/>
                    <a:pt x="1834" y="6114"/>
                    <a:pt x="1807" y="6116"/>
                  </a:cubicBezTo>
                  <a:cubicBezTo>
                    <a:pt x="1780" y="6080"/>
                    <a:pt x="1752" y="6044"/>
                    <a:pt x="1724" y="6010"/>
                  </a:cubicBezTo>
                  <a:cubicBezTo>
                    <a:pt x="1707" y="5988"/>
                    <a:pt x="1684" y="5973"/>
                    <a:pt x="1658" y="5973"/>
                  </a:cubicBezTo>
                  <a:cubicBezTo>
                    <a:pt x="1653" y="5973"/>
                    <a:pt x="1648" y="5974"/>
                    <a:pt x="1643" y="5975"/>
                  </a:cubicBezTo>
                  <a:cubicBezTo>
                    <a:pt x="1613" y="5980"/>
                    <a:pt x="1584" y="6004"/>
                    <a:pt x="1578" y="6035"/>
                  </a:cubicBezTo>
                  <a:cubicBezTo>
                    <a:pt x="1578" y="6042"/>
                    <a:pt x="1577" y="6048"/>
                    <a:pt x="1576" y="6055"/>
                  </a:cubicBezTo>
                  <a:cubicBezTo>
                    <a:pt x="1573" y="6080"/>
                    <a:pt x="1581" y="6106"/>
                    <a:pt x="1596" y="6125"/>
                  </a:cubicBezTo>
                  <a:cubicBezTo>
                    <a:pt x="1466" y="6130"/>
                    <a:pt x="1335" y="6132"/>
                    <a:pt x="1205" y="6132"/>
                  </a:cubicBezTo>
                  <a:cubicBezTo>
                    <a:pt x="986" y="6132"/>
                    <a:pt x="767" y="6126"/>
                    <a:pt x="548" y="6111"/>
                  </a:cubicBezTo>
                  <a:cubicBezTo>
                    <a:pt x="547" y="6111"/>
                    <a:pt x="546" y="6111"/>
                    <a:pt x="544" y="6111"/>
                  </a:cubicBezTo>
                  <a:cubicBezTo>
                    <a:pt x="487" y="6111"/>
                    <a:pt x="451" y="6190"/>
                    <a:pt x="484" y="6234"/>
                  </a:cubicBezTo>
                  <a:cubicBezTo>
                    <a:pt x="778" y="6624"/>
                    <a:pt x="1122" y="6970"/>
                    <a:pt x="1504" y="7270"/>
                  </a:cubicBezTo>
                  <a:cubicBezTo>
                    <a:pt x="1504" y="7270"/>
                    <a:pt x="1504" y="7270"/>
                    <a:pt x="1504" y="7271"/>
                  </a:cubicBezTo>
                  <a:cubicBezTo>
                    <a:pt x="1494" y="7298"/>
                    <a:pt x="1490" y="7324"/>
                    <a:pt x="1506" y="7351"/>
                  </a:cubicBezTo>
                  <a:cubicBezTo>
                    <a:pt x="1519" y="7371"/>
                    <a:pt x="1545" y="7388"/>
                    <a:pt x="1571" y="7388"/>
                  </a:cubicBezTo>
                  <a:cubicBezTo>
                    <a:pt x="1573" y="7388"/>
                    <a:pt x="1576" y="7388"/>
                    <a:pt x="1578" y="7388"/>
                  </a:cubicBezTo>
                  <a:lnTo>
                    <a:pt x="1646" y="7378"/>
                  </a:lnTo>
                  <a:cubicBezTo>
                    <a:pt x="2115" y="7722"/>
                    <a:pt x="2636" y="7994"/>
                    <a:pt x="3189" y="8180"/>
                  </a:cubicBezTo>
                  <a:cubicBezTo>
                    <a:pt x="2831" y="8261"/>
                    <a:pt x="2469" y="8328"/>
                    <a:pt x="2106" y="8381"/>
                  </a:cubicBezTo>
                  <a:cubicBezTo>
                    <a:pt x="2113" y="8356"/>
                    <a:pt x="2120" y="8331"/>
                    <a:pt x="2128" y="8306"/>
                  </a:cubicBezTo>
                  <a:cubicBezTo>
                    <a:pt x="2140" y="8267"/>
                    <a:pt x="2108" y="8218"/>
                    <a:pt x="2067" y="8211"/>
                  </a:cubicBezTo>
                  <a:cubicBezTo>
                    <a:pt x="2061" y="8210"/>
                    <a:pt x="2056" y="8210"/>
                    <a:pt x="2051" y="8210"/>
                  </a:cubicBezTo>
                  <a:cubicBezTo>
                    <a:pt x="2013" y="8210"/>
                    <a:pt x="1983" y="8234"/>
                    <a:pt x="1971" y="8272"/>
                  </a:cubicBezTo>
                  <a:lnTo>
                    <a:pt x="1933" y="8405"/>
                  </a:lnTo>
                  <a:cubicBezTo>
                    <a:pt x="1911" y="8408"/>
                    <a:pt x="1888" y="8410"/>
                    <a:pt x="1866" y="8414"/>
                  </a:cubicBezTo>
                  <a:lnTo>
                    <a:pt x="1722" y="8238"/>
                  </a:lnTo>
                  <a:cubicBezTo>
                    <a:pt x="1708" y="8222"/>
                    <a:pt x="1695" y="8209"/>
                    <a:pt x="1672" y="8204"/>
                  </a:cubicBezTo>
                  <a:cubicBezTo>
                    <a:pt x="1667" y="8202"/>
                    <a:pt x="1660" y="8201"/>
                    <a:pt x="1654" y="8201"/>
                  </a:cubicBezTo>
                  <a:cubicBezTo>
                    <a:pt x="1639" y="8201"/>
                    <a:pt x="1624" y="8206"/>
                    <a:pt x="1612" y="8214"/>
                  </a:cubicBezTo>
                  <a:cubicBezTo>
                    <a:pt x="1580" y="8236"/>
                    <a:pt x="1559" y="8290"/>
                    <a:pt x="1587" y="8324"/>
                  </a:cubicBezTo>
                  <a:cubicBezTo>
                    <a:pt x="1618" y="8362"/>
                    <a:pt x="1649" y="8400"/>
                    <a:pt x="1681" y="8437"/>
                  </a:cubicBezTo>
                  <a:cubicBezTo>
                    <a:pt x="1155" y="8498"/>
                    <a:pt x="625" y="8530"/>
                    <a:pt x="96" y="8531"/>
                  </a:cubicBezTo>
                  <a:cubicBezTo>
                    <a:pt x="11" y="8531"/>
                    <a:pt x="1" y="8642"/>
                    <a:pt x="63" y="8681"/>
                  </a:cubicBezTo>
                  <a:cubicBezTo>
                    <a:pt x="612" y="9024"/>
                    <a:pt x="1202" y="9298"/>
                    <a:pt x="1817" y="9496"/>
                  </a:cubicBezTo>
                  <a:cubicBezTo>
                    <a:pt x="1821" y="9524"/>
                    <a:pt x="1825" y="9551"/>
                    <a:pt x="1830" y="9579"/>
                  </a:cubicBezTo>
                  <a:cubicBezTo>
                    <a:pt x="1834" y="9613"/>
                    <a:pt x="1856" y="9646"/>
                    <a:pt x="1892" y="9653"/>
                  </a:cubicBezTo>
                  <a:cubicBezTo>
                    <a:pt x="1897" y="9654"/>
                    <a:pt x="1903" y="9654"/>
                    <a:pt x="1908" y="9654"/>
                  </a:cubicBezTo>
                  <a:cubicBezTo>
                    <a:pt x="1938" y="9654"/>
                    <a:pt x="1963" y="9639"/>
                    <a:pt x="1980" y="9611"/>
                  </a:cubicBezTo>
                  <a:cubicBezTo>
                    <a:pt x="1992" y="9593"/>
                    <a:pt x="2004" y="9575"/>
                    <a:pt x="2015" y="9558"/>
                  </a:cubicBezTo>
                  <a:cubicBezTo>
                    <a:pt x="2429" y="9678"/>
                    <a:pt x="2854" y="9767"/>
                    <a:pt x="3284" y="9818"/>
                  </a:cubicBezTo>
                  <a:cubicBezTo>
                    <a:pt x="3288" y="9819"/>
                    <a:pt x="3292" y="9819"/>
                    <a:pt x="3296" y="9819"/>
                  </a:cubicBezTo>
                  <a:cubicBezTo>
                    <a:pt x="3388" y="9819"/>
                    <a:pt x="3416" y="9675"/>
                    <a:pt x="3319" y="9663"/>
                  </a:cubicBezTo>
                  <a:cubicBezTo>
                    <a:pt x="2907" y="9613"/>
                    <a:pt x="2501" y="9529"/>
                    <a:pt x="2104" y="9415"/>
                  </a:cubicBezTo>
                  <a:cubicBezTo>
                    <a:pt x="2120" y="9391"/>
                    <a:pt x="2136" y="9365"/>
                    <a:pt x="2153" y="9340"/>
                  </a:cubicBezTo>
                  <a:cubicBezTo>
                    <a:pt x="2174" y="9304"/>
                    <a:pt x="2155" y="9249"/>
                    <a:pt x="2119" y="9233"/>
                  </a:cubicBezTo>
                  <a:cubicBezTo>
                    <a:pt x="2106" y="9226"/>
                    <a:pt x="2093" y="9223"/>
                    <a:pt x="2081" y="9223"/>
                  </a:cubicBezTo>
                  <a:cubicBezTo>
                    <a:pt x="2053" y="9223"/>
                    <a:pt x="2027" y="9239"/>
                    <a:pt x="2011" y="9265"/>
                  </a:cubicBezTo>
                  <a:cubicBezTo>
                    <a:pt x="1993" y="9294"/>
                    <a:pt x="1975" y="9322"/>
                    <a:pt x="1956" y="9351"/>
                  </a:cubicBezTo>
                  <a:cubicBezTo>
                    <a:pt x="1953" y="9333"/>
                    <a:pt x="1951" y="9313"/>
                    <a:pt x="1948" y="9295"/>
                  </a:cubicBezTo>
                  <a:cubicBezTo>
                    <a:pt x="1946" y="9274"/>
                    <a:pt x="1939" y="9256"/>
                    <a:pt x="1923" y="9240"/>
                  </a:cubicBezTo>
                  <a:cubicBezTo>
                    <a:pt x="1910" y="9229"/>
                    <a:pt x="1889" y="9219"/>
                    <a:pt x="1871" y="9219"/>
                  </a:cubicBezTo>
                  <a:cubicBezTo>
                    <a:pt x="1869" y="9219"/>
                    <a:pt x="1867" y="9219"/>
                    <a:pt x="1865" y="9220"/>
                  </a:cubicBezTo>
                  <a:cubicBezTo>
                    <a:pt x="1825" y="9224"/>
                    <a:pt x="1783" y="9260"/>
                    <a:pt x="1789" y="9303"/>
                  </a:cubicBezTo>
                  <a:cubicBezTo>
                    <a:pt x="1789" y="9308"/>
                    <a:pt x="1790" y="9313"/>
                    <a:pt x="1792" y="9319"/>
                  </a:cubicBezTo>
                  <a:cubicBezTo>
                    <a:pt x="1302" y="9155"/>
                    <a:pt x="830" y="8944"/>
                    <a:pt x="381" y="8685"/>
                  </a:cubicBezTo>
                  <a:cubicBezTo>
                    <a:pt x="855" y="8675"/>
                    <a:pt x="1329" y="8640"/>
                    <a:pt x="1799" y="8583"/>
                  </a:cubicBezTo>
                  <a:lnTo>
                    <a:pt x="1880" y="8681"/>
                  </a:lnTo>
                  <a:cubicBezTo>
                    <a:pt x="1898" y="8703"/>
                    <a:pt x="1919" y="8718"/>
                    <a:pt x="1946" y="8718"/>
                  </a:cubicBezTo>
                  <a:cubicBezTo>
                    <a:pt x="1951" y="8718"/>
                    <a:pt x="1956" y="8717"/>
                    <a:pt x="1961" y="8716"/>
                  </a:cubicBezTo>
                  <a:cubicBezTo>
                    <a:pt x="1995" y="8710"/>
                    <a:pt x="2016" y="8687"/>
                    <a:pt x="2025" y="8656"/>
                  </a:cubicBezTo>
                  <a:lnTo>
                    <a:pt x="2056" y="8549"/>
                  </a:lnTo>
                  <a:cubicBezTo>
                    <a:pt x="2547" y="8481"/>
                    <a:pt x="3035" y="8387"/>
                    <a:pt x="3517" y="8268"/>
                  </a:cubicBezTo>
                  <a:cubicBezTo>
                    <a:pt x="3599" y="8247"/>
                    <a:pt x="3581" y="8133"/>
                    <a:pt x="3510" y="8114"/>
                  </a:cubicBezTo>
                  <a:cubicBezTo>
                    <a:pt x="2925" y="7952"/>
                    <a:pt x="2370" y="7689"/>
                    <a:pt x="1873" y="7344"/>
                  </a:cubicBezTo>
                  <a:cubicBezTo>
                    <a:pt x="1907" y="7339"/>
                    <a:pt x="1943" y="7334"/>
                    <a:pt x="1978" y="7329"/>
                  </a:cubicBezTo>
                  <a:cubicBezTo>
                    <a:pt x="2019" y="7324"/>
                    <a:pt x="2058" y="7292"/>
                    <a:pt x="2054" y="7245"/>
                  </a:cubicBezTo>
                  <a:cubicBezTo>
                    <a:pt x="2050" y="7208"/>
                    <a:pt x="2019" y="7169"/>
                    <a:pt x="1979" y="7169"/>
                  </a:cubicBezTo>
                  <a:cubicBezTo>
                    <a:pt x="1976" y="7169"/>
                    <a:pt x="1973" y="7169"/>
                    <a:pt x="1970" y="7170"/>
                  </a:cubicBezTo>
                  <a:cubicBezTo>
                    <a:pt x="1878" y="7184"/>
                    <a:pt x="1786" y="7197"/>
                    <a:pt x="1694" y="7211"/>
                  </a:cubicBezTo>
                  <a:cubicBezTo>
                    <a:pt x="1707" y="7176"/>
                    <a:pt x="1720" y="7143"/>
                    <a:pt x="1733" y="7108"/>
                  </a:cubicBezTo>
                  <a:cubicBezTo>
                    <a:pt x="1740" y="7087"/>
                    <a:pt x="1744" y="7069"/>
                    <a:pt x="1738" y="7046"/>
                  </a:cubicBezTo>
                  <a:cubicBezTo>
                    <a:pt x="1731" y="7028"/>
                    <a:pt x="1716" y="7009"/>
                    <a:pt x="1699" y="7000"/>
                  </a:cubicBezTo>
                  <a:cubicBezTo>
                    <a:pt x="1688" y="6995"/>
                    <a:pt x="1675" y="6992"/>
                    <a:pt x="1662" y="6992"/>
                  </a:cubicBezTo>
                  <a:cubicBezTo>
                    <a:pt x="1632" y="6992"/>
                    <a:pt x="1602" y="7005"/>
                    <a:pt x="1591" y="7033"/>
                  </a:cubicBezTo>
                  <a:cubicBezTo>
                    <a:pt x="1581" y="7060"/>
                    <a:pt x="1571" y="7087"/>
                    <a:pt x="1562" y="7113"/>
                  </a:cubicBezTo>
                  <a:cubicBezTo>
                    <a:pt x="1253" y="6868"/>
                    <a:pt x="971" y="6589"/>
                    <a:pt x="722" y="6281"/>
                  </a:cubicBezTo>
                  <a:lnTo>
                    <a:pt x="722" y="6281"/>
                  </a:lnTo>
                  <a:cubicBezTo>
                    <a:pt x="884" y="6289"/>
                    <a:pt x="1046" y="6293"/>
                    <a:pt x="1208" y="6293"/>
                  </a:cubicBezTo>
                  <a:cubicBezTo>
                    <a:pt x="1383" y="6293"/>
                    <a:pt x="1558" y="6288"/>
                    <a:pt x="1733" y="6279"/>
                  </a:cubicBezTo>
                  <a:cubicBezTo>
                    <a:pt x="1765" y="6320"/>
                    <a:pt x="1797" y="6360"/>
                    <a:pt x="1829" y="6401"/>
                  </a:cubicBezTo>
                  <a:cubicBezTo>
                    <a:pt x="1846" y="6423"/>
                    <a:pt x="1868" y="6438"/>
                    <a:pt x="1895" y="6438"/>
                  </a:cubicBezTo>
                  <a:cubicBezTo>
                    <a:pt x="1900" y="6438"/>
                    <a:pt x="1905" y="6437"/>
                    <a:pt x="1910" y="6436"/>
                  </a:cubicBezTo>
                  <a:cubicBezTo>
                    <a:pt x="1943" y="6430"/>
                    <a:pt x="1964" y="6407"/>
                    <a:pt x="1974" y="6376"/>
                  </a:cubicBezTo>
                  <a:cubicBezTo>
                    <a:pt x="1984" y="6338"/>
                    <a:pt x="1996" y="6300"/>
                    <a:pt x="2007" y="6263"/>
                  </a:cubicBezTo>
                  <a:cubicBezTo>
                    <a:pt x="2794" y="6202"/>
                    <a:pt x="3573" y="6053"/>
                    <a:pt x="4327" y="5817"/>
                  </a:cubicBezTo>
                  <a:cubicBezTo>
                    <a:pt x="4404" y="5793"/>
                    <a:pt x="4395" y="5682"/>
                    <a:pt x="4320" y="5663"/>
                  </a:cubicBezTo>
                  <a:cubicBezTo>
                    <a:pt x="3766" y="5521"/>
                    <a:pt x="3225" y="5337"/>
                    <a:pt x="2701" y="5112"/>
                  </a:cubicBezTo>
                  <a:cubicBezTo>
                    <a:pt x="2713" y="5103"/>
                    <a:pt x="2725" y="5095"/>
                    <a:pt x="2737" y="5087"/>
                  </a:cubicBezTo>
                  <a:cubicBezTo>
                    <a:pt x="2772" y="5064"/>
                    <a:pt x="2787" y="5013"/>
                    <a:pt x="2761" y="4977"/>
                  </a:cubicBezTo>
                  <a:cubicBezTo>
                    <a:pt x="2745" y="4954"/>
                    <a:pt x="2719" y="4940"/>
                    <a:pt x="2692" y="4940"/>
                  </a:cubicBezTo>
                  <a:cubicBezTo>
                    <a:pt x="2679" y="4940"/>
                    <a:pt x="2665" y="4944"/>
                    <a:pt x="2652" y="4952"/>
                  </a:cubicBezTo>
                  <a:cubicBezTo>
                    <a:pt x="2611" y="4979"/>
                    <a:pt x="2570" y="5006"/>
                    <a:pt x="2529" y="5035"/>
                  </a:cubicBezTo>
                  <a:cubicBezTo>
                    <a:pt x="2523" y="5031"/>
                    <a:pt x="2516" y="5028"/>
                    <a:pt x="2510" y="5026"/>
                  </a:cubicBezTo>
                  <a:cubicBezTo>
                    <a:pt x="2514" y="4988"/>
                    <a:pt x="2517" y="4951"/>
                    <a:pt x="2521" y="4914"/>
                  </a:cubicBezTo>
                  <a:cubicBezTo>
                    <a:pt x="2524" y="4892"/>
                    <a:pt x="2523" y="4873"/>
                    <a:pt x="2511" y="4854"/>
                  </a:cubicBezTo>
                  <a:cubicBezTo>
                    <a:pt x="2501" y="4837"/>
                    <a:pt x="2480" y="4821"/>
                    <a:pt x="2461" y="4819"/>
                  </a:cubicBezTo>
                  <a:cubicBezTo>
                    <a:pt x="2456" y="4818"/>
                    <a:pt x="2452" y="4818"/>
                    <a:pt x="2447" y="4818"/>
                  </a:cubicBezTo>
                  <a:cubicBezTo>
                    <a:pt x="2411" y="4818"/>
                    <a:pt x="2369" y="4839"/>
                    <a:pt x="2366" y="4879"/>
                  </a:cubicBezTo>
                  <a:cubicBezTo>
                    <a:pt x="2363" y="4905"/>
                    <a:pt x="2359" y="4931"/>
                    <a:pt x="2357" y="4956"/>
                  </a:cubicBezTo>
                  <a:cubicBezTo>
                    <a:pt x="1939" y="4760"/>
                    <a:pt x="1532" y="4539"/>
                    <a:pt x="1140" y="4291"/>
                  </a:cubicBezTo>
                  <a:lnTo>
                    <a:pt x="1140" y="4291"/>
                  </a:lnTo>
                  <a:cubicBezTo>
                    <a:pt x="1486" y="4337"/>
                    <a:pt x="1831" y="4382"/>
                    <a:pt x="2177" y="4428"/>
                  </a:cubicBezTo>
                  <a:cubicBezTo>
                    <a:pt x="2196" y="4469"/>
                    <a:pt x="2218" y="4511"/>
                    <a:pt x="2244" y="4549"/>
                  </a:cubicBezTo>
                  <a:cubicBezTo>
                    <a:pt x="2259" y="4573"/>
                    <a:pt x="2286" y="4586"/>
                    <a:pt x="2313" y="4586"/>
                  </a:cubicBezTo>
                  <a:cubicBezTo>
                    <a:pt x="2341" y="4586"/>
                    <a:pt x="2368" y="4573"/>
                    <a:pt x="2381" y="4544"/>
                  </a:cubicBezTo>
                  <a:cubicBezTo>
                    <a:pt x="2394" y="4516"/>
                    <a:pt x="2407" y="4487"/>
                    <a:pt x="2420" y="4460"/>
                  </a:cubicBezTo>
                  <a:cubicBezTo>
                    <a:pt x="3095" y="4549"/>
                    <a:pt x="3771" y="4638"/>
                    <a:pt x="4447" y="4728"/>
                  </a:cubicBezTo>
                  <a:cubicBezTo>
                    <a:pt x="4450" y="4728"/>
                    <a:pt x="4453" y="4728"/>
                    <a:pt x="4456" y="4728"/>
                  </a:cubicBezTo>
                  <a:cubicBezTo>
                    <a:pt x="4533" y="4728"/>
                    <a:pt x="4587" y="4614"/>
                    <a:pt x="4501" y="4579"/>
                  </a:cubicBezTo>
                  <a:cubicBezTo>
                    <a:pt x="3787" y="4290"/>
                    <a:pt x="3086" y="3968"/>
                    <a:pt x="2401" y="3618"/>
                  </a:cubicBezTo>
                  <a:cubicBezTo>
                    <a:pt x="2409" y="3615"/>
                    <a:pt x="2417" y="3614"/>
                    <a:pt x="2425" y="3611"/>
                  </a:cubicBezTo>
                  <a:cubicBezTo>
                    <a:pt x="2465" y="3600"/>
                    <a:pt x="2492" y="3550"/>
                    <a:pt x="2476" y="3511"/>
                  </a:cubicBezTo>
                  <a:cubicBezTo>
                    <a:pt x="2464" y="3477"/>
                    <a:pt x="2434" y="3456"/>
                    <a:pt x="2400" y="3456"/>
                  </a:cubicBezTo>
                  <a:cubicBezTo>
                    <a:pt x="2392" y="3456"/>
                    <a:pt x="2384" y="3457"/>
                    <a:pt x="2376" y="3460"/>
                  </a:cubicBezTo>
                  <a:cubicBezTo>
                    <a:pt x="2312" y="3478"/>
                    <a:pt x="2249" y="3492"/>
                    <a:pt x="2186" y="3505"/>
                  </a:cubicBezTo>
                  <a:cubicBezTo>
                    <a:pt x="2141" y="3482"/>
                    <a:pt x="2096" y="3457"/>
                    <a:pt x="2050" y="3434"/>
                  </a:cubicBezTo>
                  <a:cubicBezTo>
                    <a:pt x="2068" y="3394"/>
                    <a:pt x="2085" y="3354"/>
                    <a:pt x="2102" y="3316"/>
                  </a:cubicBezTo>
                  <a:cubicBezTo>
                    <a:pt x="2119" y="3277"/>
                    <a:pt x="2110" y="3227"/>
                    <a:pt x="2069" y="3208"/>
                  </a:cubicBezTo>
                  <a:cubicBezTo>
                    <a:pt x="2057" y="3202"/>
                    <a:pt x="2044" y="3199"/>
                    <a:pt x="2031" y="3199"/>
                  </a:cubicBezTo>
                  <a:cubicBezTo>
                    <a:pt x="2002" y="3199"/>
                    <a:pt x="1973" y="3213"/>
                    <a:pt x="1961" y="3240"/>
                  </a:cubicBezTo>
                  <a:cubicBezTo>
                    <a:pt x="1943" y="3280"/>
                    <a:pt x="1927" y="3318"/>
                    <a:pt x="1910" y="3358"/>
                  </a:cubicBezTo>
                  <a:cubicBezTo>
                    <a:pt x="1655" y="3221"/>
                    <a:pt x="1404" y="3081"/>
                    <a:pt x="1155" y="2934"/>
                  </a:cubicBezTo>
                  <a:cubicBezTo>
                    <a:pt x="1694" y="2717"/>
                    <a:pt x="2244" y="2528"/>
                    <a:pt x="2803" y="2365"/>
                  </a:cubicBezTo>
                  <a:cubicBezTo>
                    <a:pt x="2821" y="2386"/>
                    <a:pt x="2839" y="2406"/>
                    <a:pt x="2857" y="2427"/>
                  </a:cubicBezTo>
                  <a:cubicBezTo>
                    <a:pt x="2870" y="2442"/>
                    <a:pt x="2888" y="2448"/>
                    <a:pt x="2907" y="2448"/>
                  </a:cubicBezTo>
                  <a:cubicBezTo>
                    <a:pt x="2944" y="2448"/>
                    <a:pt x="2983" y="2423"/>
                    <a:pt x="2988" y="2386"/>
                  </a:cubicBezTo>
                  <a:cubicBezTo>
                    <a:pt x="2991" y="2360"/>
                    <a:pt x="2994" y="2336"/>
                    <a:pt x="2998" y="2310"/>
                  </a:cubicBezTo>
                  <a:cubicBezTo>
                    <a:pt x="3766" y="2097"/>
                    <a:pt x="4548" y="1934"/>
                    <a:pt x="5340" y="1830"/>
                  </a:cubicBezTo>
                  <a:cubicBezTo>
                    <a:pt x="5410" y="1821"/>
                    <a:pt x="5451" y="1714"/>
                    <a:pt x="5373" y="1679"/>
                  </a:cubicBezTo>
                  <a:lnTo>
                    <a:pt x="5373" y="1678"/>
                  </a:lnTo>
                  <a:cubicBezTo>
                    <a:pt x="5108" y="1563"/>
                    <a:pt x="4845" y="1447"/>
                    <a:pt x="4580" y="1330"/>
                  </a:cubicBezTo>
                  <a:cubicBezTo>
                    <a:pt x="4614" y="1288"/>
                    <a:pt x="4646" y="1245"/>
                    <a:pt x="4679" y="1204"/>
                  </a:cubicBezTo>
                  <a:cubicBezTo>
                    <a:pt x="4705" y="1171"/>
                    <a:pt x="4710" y="1121"/>
                    <a:pt x="4675" y="1091"/>
                  </a:cubicBezTo>
                  <a:cubicBezTo>
                    <a:pt x="4660" y="1078"/>
                    <a:pt x="4638" y="1070"/>
                    <a:pt x="4617" y="1070"/>
                  </a:cubicBezTo>
                  <a:cubicBezTo>
                    <a:pt x="4596" y="1070"/>
                    <a:pt x="4576" y="1078"/>
                    <a:pt x="4562" y="1095"/>
                  </a:cubicBezTo>
                  <a:cubicBezTo>
                    <a:pt x="4519" y="1151"/>
                    <a:pt x="4475" y="1208"/>
                    <a:pt x="4430" y="1265"/>
                  </a:cubicBezTo>
                  <a:cubicBezTo>
                    <a:pt x="4399" y="1250"/>
                    <a:pt x="4368" y="1238"/>
                    <a:pt x="4338" y="1223"/>
                  </a:cubicBezTo>
                  <a:cubicBezTo>
                    <a:pt x="4316" y="1175"/>
                    <a:pt x="4294" y="1126"/>
                    <a:pt x="4271" y="1078"/>
                  </a:cubicBezTo>
                  <a:cubicBezTo>
                    <a:pt x="4257" y="1047"/>
                    <a:pt x="4228" y="1021"/>
                    <a:pt x="4194" y="1021"/>
                  </a:cubicBezTo>
                  <a:cubicBezTo>
                    <a:pt x="4187" y="1021"/>
                    <a:pt x="4179" y="1023"/>
                    <a:pt x="4171" y="1026"/>
                  </a:cubicBezTo>
                  <a:cubicBezTo>
                    <a:pt x="4135" y="1040"/>
                    <a:pt x="4101" y="1086"/>
                    <a:pt x="4119" y="1127"/>
                  </a:cubicBezTo>
                  <a:cubicBezTo>
                    <a:pt x="3734" y="957"/>
                    <a:pt x="3347" y="788"/>
                    <a:pt x="2961" y="618"/>
                  </a:cubicBezTo>
                  <a:cubicBezTo>
                    <a:pt x="2970" y="616"/>
                    <a:pt x="2977" y="613"/>
                    <a:pt x="2985" y="612"/>
                  </a:cubicBezTo>
                  <a:cubicBezTo>
                    <a:pt x="3025" y="600"/>
                    <a:pt x="3050" y="550"/>
                    <a:pt x="3036" y="510"/>
                  </a:cubicBezTo>
                  <a:cubicBezTo>
                    <a:pt x="3024" y="477"/>
                    <a:pt x="2994" y="456"/>
                    <a:pt x="2959" y="456"/>
                  </a:cubicBezTo>
                  <a:cubicBezTo>
                    <a:pt x="2952" y="456"/>
                    <a:pt x="2944" y="457"/>
                    <a:pt x="2936" y="459"/>
                  </a:cubicBezTo>
                  <a:cubicBezTo>
                    <a:pt x="2867" y="478"/>
                    <a:pt x="2797" y="496"/>
                    <a:pt x="2728" y="516"/>
                  </a:cubicBezTo>
                  <a:cubicBezTo>
                    <a:pt x="2688" y="498"/>
                    <a:pt x="2650" y="481"/>
                    <a:pt x="2610" y="463"/>
                  </a:cubicBezTo>
                  <a:cubicBezTo>
                    <a:pt x="2611" y="423"/>
                    <a:pt x="2612" y="382"/>
                    <a:pt x="2614" y="342"/>
                  </a:cubicBezTo>
                  <a:cubicBezTo>
                    <a:pt x="2615" y="302"/>
                    <a:pt x="2574" y="266"/>
                    <a:pt x="2535" y="266"/>
                  </a:cubicBezTo>
                  <a:cubicBezTo>
                    <a:pt x="2533" y="266"/>
                    <a:pt x="2531" y="266"/>
                    <a:pt x="2529" y="266"/>
                  </a:cubicBezTo>
                  <a:cubicBezTo>
                    <a:pt x="2484" y="270"/>
                    <a:pt x="2456" y="305"/>
                    <a:pt x="2454" y="350"/>
                  </a:cubicBezTo>
                  <a:lnTo>
                    <a:pt x="2453" y="394"/>
                  </a:lnTo>
                  <a:cubicBezTo>
                    <a:pt x="2160" y="265"/>
                    <a:pt x="1867" y="137"/>
                    <a:pt x="1576" y="8"/>
                  </a:cubicBezTo>
                  <a:cubicBezTo>
                    <a:pt x="1564" y="3"/>
                    <a:pt x="1553" y="1"/>
                    <a:pt x="154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2" name="Google Shape;532;p32"/>
          <p:cNvSpPr/>
          <p:nvPr/>
        </p:nvSpPr>
        <p:spPr>
          <a:xfrm flipH="1" rot="1565238">
            <a:off x="396565" y="1315332"/>
            <a:ext cx="261239" cy="161487"/>
          </a:xfrm>
          <a:custGeom>
            <a:rect b="b" l="l" r="r" t="t"/>
            <a:pathLst>
              <a:path extrusionOk="0" h="1546" w="2501">
                <a:moveTo>
                  <a:pt x="933" y="0"/>
                </a:moveTo>
                <a:cubicBezTo>
                  <a:pt x="929" y="0"/>
                  <a:pt x="926" y="4"/>
                  <a:pt x="926" y="8"/>
                </a:cubicBezTo>
                <a:lnTo>
                  <a:pt x="1024" y="757"/>
                </a:lnTo>
                <a:cubicBezTo>
                  <a:pt x="1024" y="762"/>
                  <a:pt x="1020" y="766"/>
                  <a:pt x="1016" y="766"/>
                </a:cubicBezTo>
                <a:lnTo>
                  <a:pt x="12" y="630"/>
                </a:lnTo>
                <a:cubicBezTo>
                  <a:pt x="11" y="630"/>
                  <a:pt x="11" y="630"/>
                  <a:pt x="10" y="630"/>
                </a:cubicBezTo>
                <a:cubicBezTo>
                  <a:pt x="2" y="630"/>
                  <a:pt x="0" y="641"/>
                  <a:pt x="7" y="644"/>
                </a:cubicBezTo>
                <a:lnTo>
                  <a:pt x="1560" y="1545"/>
                </a:lnTo>
                <a:cubicBezTo>
                  <a:pt x="1561" y="1545"/>
                  <a:pt x="1562" y="1546"/>
                  <a:pt x="1563" y="1546"/>
                </a:cubicBezTo>
                <a:cubicBezTo>
                  <a:pt x="1566" y="1546"/>
                  <a:pt x="1569" y="1544"/>
                  <a:pt x="1570" y="1541"/>
                </a:cubicBezTo>
                <a:lnTo>
                  <a:pt x="1742" y="906"/>
                </a:lnTo>
                <a:cubicBezTo>
                  <a:pt x="1743" y="903"/>
                  <a:pt x="1747" y="901"/>
                  <a:pt x="1750" y="901"/>
                </a:cubicBezTo>
                <a:cubicBezTo>
                  <a:pt x="1751" y="901"/>
                  <a:pt x="1752" y="901"/>
                  <a:pt x="1752" y="901"/>
                </a:cubicBezTo>
                <a:lnTo>
                  <a:pt x="2490" y="1276"/>
                </a:lnTo>
                <a:cubicBezTo>
                  <a:pt x="2491" y="1277"/>
                  <a:pt x="2492" y="1277"/>
                  <a:pt x="2493" y="1277"/>
                </a:cubicBezTo>
                <a:cubicBezTo>
                  <a:pt x="2497" y="1277"/>
                  <a:pt x="2501" y="1274"/>
                  <a:pt x="2500" y="1268"/>
                </a:cubicBezTo>
                <a:lnTo>
                  <a:pt x="2401" y="276"/>
                </a:lnTo>
                <a:cubicBezTo>
                  <a:pt x="2401" y="272"/>
                  <a:pt x="2398" y="269"/>
                  <a:pt x="2396" y="269"/>
                </a:cubicBezTo>
                <a:lnTo>
                  <a:pt x="935" y="1"/>
                </a:lnTo>
                <a:cubicBezTo>
                  <a:pt x="935" y="0"/>
                  <a:pt x="934" y="0"/>
                  <a:pt x="9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32"/>
          <p:cNvSpPr/>
          <p:nvPr/>
        </p:nvSpPr>
        <p:spPr>
          <a:xfrm flipH="1" rot="1565238">
            <a:off x="1024255" y="1044058"/>
            <a:ext cx="202849" cy="233143"/>
          </a:xfrm>
          <a:custGeom>
            <a:rect b="b" l="l" r="r" t="t"/>
            <a:pathLst>
              <a:path extrusionOk="0" h="2232" w="1942">
                <a:moveTo>
                  <a:pt x="1292" y="0"/>
                </a:moveTo>
                <a:cubicBezTo>
                  <a:pt x="1289" y="0"/>
                  <a:pt x="1286" y="2"/>
                  <a:pt x="1284" y="5"/>
                </a:cubicBezTo>
                <a:lnTo>
                  <a:pt x="1038" y="794"/>
                </a:lnTo>
                <a:cubicBezTo>
                  <a:pt x="1037" y="797"/>
                  <a:pt x="1034" y="799"/>
                  <a:pt x="1031" y="799"/>
                </a:cubicBezTo>
                <a:cubicBezTo>
                  <a:pt x="1030" y="799"/>
                  <a:pt x="1028" y="798"/>
                  <a:pt x="1027" y="798"/>
                </a:cubicBezTo>
                <a:lnTo>
                  <a:pt x="453" y="478"/>
                </a:lnTo>
                <a:cubicBezTo>
                  <a:pt x="452" y="478"/>
                  <a:pt x="451" y="477"/>
                  <a:pt x="450" y="477"/>
                </a:cubicBezTo>
                <a:cubicBezTo>
                  <a:pt x="446" y="477"/>
                  <a:pt x="443" y="479"/>
                  <a:pt x="442" y="483"/>
                </a:cubicBezTo>
                <a:lnTo>
                  <a:pt x="2" y="2224"/>
                </a:lnTo>
                <a:cubicBezTo>
                  <a:pt x="1" y="2229"/>
                  <a:pt x="4" y="2232"/>
                  <a:pt x="9" y="2232"/>
                </a:cubicBezTo>
                <a:cubicBezTo>
                  <a:pt x="11" y="2232"/>
                  <a:pt x="13" y="2231"/>
                  <a:pt x="15" y="2229"/>
                </a:cubicBezTo>
                <a:lnTo>
                  <a:pt x="620" y="1416"/>
                </a:lnTo>
                <a:cubicBezTo>
                  <a:pt x="621" y="1414"/>
                  <a:pt x="623" y="1413"/>
                  <a:pt x="625" y="1413"/>
                </a:cubicBezTo>
                <a:cubicBezTo>
                  <a:pt x="627" y="1413"/>
                  <a:pt x="630" y="1414"/>
                  <a:pt x="632" y="1416"/>
                </a:cubicBezTo>
                <a:lnTo>
                  <a:pt x="1099" y="2009"/>
                </a:lnTo>
                <a:cubicBezTo>
                  <a:pt x="1101" y="2011"/>
                  <a:pt x="1103" y="2012"/>
                  <a:pt x="1106" y="2012"/>
                </a:cubicBezTo>
                <a:cubicBezTo>
                  <a:pt x="1108" y="2012"/>
                  <a:pt x="1110" y="2011"/>
                  <a:pt x="1112" y="2009"/>
                </a:cubicBezTo>
                <a:lnTo>
                  <a:pt x="1939" y="776"/>
                </a:lnTo>
                <a:cubicBezTo>
                  <a:pt x="1942" y="773"/>
                  <a:pt x="1941" y="769"/>
                  <a:pt x="1939" y="767"/>
                </a:cubicBezTo>
                <a:lnTo>
                  <a:pt x="1297" y="3"/>
                </a:lnTo>
                <a:cubicBezTo>
                  <a:pt x="1296" y="1"/>
                  <a:pt x="1294" y="0"/>
                  <a:pt x="129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32"/>
          <p:cNvSpPr/>
          <p:nvPr/>
        </p:nvSpPr>
        <p:spPr>
          <a:xfrm flipH="1">
            <a:off x="7745296" y="4273693"/>
            <a:ext cx="116647" cy="151525"/>
          </a:xfrm>
          <a:custGeom>
            <a:rect b="b" l="l" r="r" t="t"/>
            <a:pathLst>
              <a:path extrusionOk="0" h="908" w="699">
                <a:moveTo>
                  <a:pt x="293" y="1"/>
                </a:moveTo>
                <a:cubicBezTo>
                  <a:pt x="252" y="1"/>
                  <a:pt x="267" y="400"/>
                  <a:pt x="267" y="400"/>
                </a:cubicBezTo>
                <a:cubicBezTo>
                  <a:pt x="267" y="400"/>
                  <a:pt x="0" y="449"/>
                  <a:pt x="0" y="471"/>
                </a:cubicBezTo>
                <a:cubicBezTo>
                  <a:pt x="0" y="493"/>
                  <a:pt x="265" y="524"/>
                  <a:pt x="265" y="524"/>
                </a:cubicBezTo>
                <a:cubicBezTo>
                  <a:pt x="265" y="524"/>
                  <a:pt x="321" y="908"/>
                  <a:pt x="351" y="908"/>
                </a:cubicBezTo>
                <a:cubicBezTo>
                  <a:pt x="351" y="908"/>
                  <a:pt x="351" y="908"/>
                  <a:pt x="351" y="908"/>
                </a:cubicBezTo>
                <a:cubicBezTo>
                  <a:pt x="379" y="905"/>
                  <a:pt x="407" y="539"/>
                  <a:pt x="407" y="539"/>
                </a:cubicBezTo>
                <a:cubicBezTo>
                  <a:pt x="407" y="539"/>
                  <a:pt x="699" y="492"/>
                  <a:pt x="695" y="454"/>
                </a:cubicBezTo>
                <a:cubicBezTo>
                  <a:pt x="690" y="418"/>
                  <a:pt x="407" y="380"/>
                  <a:pt x="407" y="380"/>
                </a:cubicBezTo>
                <a:cubicBezTo>
                  <a:pt x="407" y="380"/>
                  <a:pt x="326" y="2"/>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32"/>
          <p:cNvSpPr/>
          <p:nvPr/>
        </p:nvSpPr>
        <p:spPr>
          <a:xfrm flipH="1">
            <a:off x="1205008" y="4839441"/>
            <a:ext cx="95168" cy="123134"/>
          </a:xfrm>
          <a:custGeom>
            <a:rect b="b" l="l" r="r" t="t"/>
            <a:pathLst>
              <a:path extrusionOk="0" h="907" w="701">
                <a:moveTo>
                  <a:pt x="293" y="1"/>
                </a:moveTo>
                <a:cubicBezTo>
                  <a:pt x="252" y="1"/>
                  <a:pt x="267" y="399"/>
                  <a:pt x="267" y="399"/>
                </a:cubicBezTo>
                <a:cubicBezTo>
                  <a:pt x="267" y="399"/>
                  <a:pt x="0" y="448"/>
                  <a:pt x="0" y="469"/>
                </a:cubicBezTo>
                <a:cubicBezTo>
                  <a:pt x="0" y="491"/>
                  <a:pt x="266" y="522"/>
                  <a:pt x="266" y="522"/>
                </a:cubicBezTo>
                <a:cubicBezTo>
                  <a:pt x="266" y="522"/>
                  <a:pt x="322" y="906"/>
                  <a:pt x="352" y="906"/>
                </a:cubicBezTo>
                <a:cubicBezTo>
                  <a:pt x="352" y="906"/>
                  <a:pt x="352" y="906"/>
                  <a:pt x="352" y="906"/>
                </a:cubicBezTo>
                <a:cubicBezTo>
                  <a:pt x="381" y="904"/>
                  <a:pt x="409" y="537"/>
                  <a:pt x="409" y="537"/>
                </a:cubicBezTo>
                <a:cubicBezTo>
                  <a:pt x="409" y="537"/>
                  <a:pt x="700" y="490"/>
                  <a:pt x="695" y="453"/>
                </a:cubicBezTo>
                <a:cubicBezTo>
                  <a:pt x="691" y="417"/>
                  <a:pt x="409" y="378"/>
                  <a:pt x="409" y="378"/>
                </a:cubicBezTo>
                <a:cubicBezTo>
                  <a:pt x="409" y="378"/>
                  <a:pt x="328" y="1"/>
                  <a:pt x="293" y="1"/>
                </a:cubicBezTo>
                <a:cubicBezTo>
                  <a:pt x="293" y="1"/>
                  <a:pt x="293" y="1"/>
                  <a:pt x="29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32"/>
          <p:cNvSpPr/>
          <p:nvPr/>
        </p:nvSpPr>
        <p:spPr>
          <a:xfrm flipH="1">
            <a:off x="8261957" y="580102"/>
            <a:ext cx="60524" cy="78397"/>
          </a:xfrm>
          <a:custGeom>
            <a:rect b="b" l="l" r="r" t="t"/>
            <a:pathLst>
              <a:path extrusionOk="0" h="908" w="701">
                <a:moveTo>
                  <a:pt x="293" y="0"/>
                </a:moveTo>
                <a:cubicBezTo>
                  <a:pt x="252" y="0"/>
                  <a:pt x="268" y="400"/>
                  <a:pt x="268" y="400"/>
                </a:cubicBezTo>
                <a:cubicBezTo>
                  <a:pt x="268" y="400"/>
                  <a:pt x="0" y="447"/>
                  <a:pt x="0" y="470"/>
                </a:cubicBezTo>
                <a:cubicBezTo>
                  <a:pt x="0" y="492"/>
                  <a:pt x="266" y="523"/>
                  <a:pt x="266" y="523"/>
                </a:cubicBezTo>
                <a:cubicBezTo>
                  <a:pt x="266" y="523"/>
                  <a:pt x="322" y="907"/>
                  <a:pt x="352" y="907"/>
                </a:cubicBezTo>
                <a:cubicBezTo>
                  <a:pt x="352" y="907"/>
                  <a:pt x="352" y="907"/>
                  <a:pt x="352" y="907"/>
                </a:cubicBezTo>
                <a:cubicBezTo>
                  <a:pt x="381" y="905"/>
                  <a:pt x="409" y="539"/>
                  <a:pt x="409" y="539"/>
                </a:cubicBezTo>
                <a:cubicBezTo>
                  <a:pt x="409" y="539"/>
                  <a:pt x="700" y="491"/>
                  <a:pt x="697" y="454"/>
                </a:cubicBezTo>
                <a:cubicBezTo>
                  <a:pt x="691" y="418"/>
                  <a:pt x="409" y="379"/>
                  <a:pt x="409" y="379"/>
                </a:cubicBezTo>
                <a:cubicBezTo>
                  <a:pt x="409" y="379"/>
                  <a:pt x="328" y="2"/>
                  <a:pt x="293"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32"/>
          <p:cNvSpPr/>
          <p:nvPr/>
        </p:nvSpPr>
        <p:spPr>
          <a:xfrm flipH="1">
            <a:off x="7340118" y="4425048"/>
            <a:ext cx="144850" cy="187737"/>
          </a:xfrm>
          <a:custGeom>
            <a:rect b="b" l="l" r="r" t="t"/>
            <a:pathLst>
              <a:path extrusionOk="0" h="1125" w="868">
                <a:moveTo>
                  <a:pt x="364" y="1"/>
                </a:moveTo>
                <a:cubicBezTo>
                  <a:pt x="313" y="1"/>
                  <a:pt x="332" y="495"/>
                  <a:pt x="332" y="495"/>
                </a:cubicBezTo>
                <a:cubicBezTo>
                  <a:pt x="332" y="495"/>
                  <a:pt x="1" y="556"/>
                  <a:pt x="1" y="583"/>
                </a:cubicBezTo>
                <a:cubicBezTo>
                  <a:pt x="1" y="610"/>
                  <a:pt x="329" y="648"/>
                  <a:pt x="329" y="648"/>
                </a:cubicBezTo>
                <a:cubicBezTo>
                  <a:pt x="329" y="648"/>
                  <a:pt x="400" y="1125"/>
                  <a:pt x="436" y="1125"/>
                </a:cubicBezTo>
                <a:cubicBezTo>
                  <a:pt x="436" y="1125"/>
                  <a:pt x="436" y="1125"/>
                  <a:pt x="436" y="1125"/>
                </a:cubicBezTo>
                <a:cubicBezTo>
                  <a:pt x="472" y="1122"/>
                  <a:pt x="507" y="668"/>
                  <a:pt x="507" y="668"/>
                </a:cubicBezTo>
                <a:cubicBezTo>
                  <a:pt x="507" y="668"/>
                  <a:pt x="868" y="608"/>
                  <a:pt x="863" y="563"/>
                </a:cubicBezTo>
                <a:cubicBezTo>
                  <a:pt x="857" y="517"/>
                  <a:pt x="507" y="471"/>
                  <a:pt x="507" y="471"/>
                </a:cubicBezTo>
                <a:cubicBezTo>
                  <a:pt x="507" y="471"/>
                  <a:pt x="407" y="2"/>
                  <a:pt x="364" y="1"/>
                </a:cubicBezTo>
                <a:cubicBezTo>
                  <a:pt x="364" y="1"/>
                  <a:pt x="364" y="1"/>
                  <a:pt x="364"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32"/>
          <p:cNvSpPr/>
          <p:nvPr/>
        </p:nvSpPr>
        <p:spPr>
          <a:xfrm flipH="1">
            <a:off x="7729654" y="1392925"/>
            <a:ext cx="75029" cy="97133"/>
          </a:xfrm>
          <a:custGeom>
            <a:rect b="b" l="l" r="r" t="t"/>
            <a:pathLst>
              <a:path extrusionOk="0" h="1125" w="869">
                <a:moveTo>
                  <a:pt x="363" y="1"/>
                </a:moveTo>
                <a:cubicBezTo>
                  <a:pt x="312" y="1"/>
                  <a:pt x="332" y="495"/>
                  <a:pt x="332" y="495"/>
                </a:cubicBezTo>
                <a:cubicBezTo>
                  <a:pt x="332" y="495"/>
                  <a:pt x="0" y="555"/>
                  <a:pt x="0" y="582"/>
                </a:cubicBezTo>
                <a:cubicBezTo>
                  <a:pt x="0" y="609"/>
                  <a:pt x="329" y="648"/>
                  <a:pt x="329" y="648"/>
                </a:cubicBezTo>
                <a:cubicBezTo>
                  <a:pt x="329" y="648"/>
                  <a:pt x="400" y="1125"/>
                  <a:pt x="435" y="1125"/>
                </a:cubicBezTo>
                <a:cubicBezTo>
                  <a:pt x="435" y="1125"/>
                  <a:pt x="435" y="1125"/>
                  <a:pt x="436" y="1125"/>
                </a:cubicBezTo>
                <a:cubicBezTo>
                  <a:pt x="472" y="1122"/>
                  <a:pt x="507" y="667"/>
                  <a:pt x="507" y="667"/>
                </a:cubicBezTo>
                <a:cubicBezTo>
                  <a:pt x="507" y="667"/>
                  <a:pt x="868" y="608"/>
                  <a:pt x="863" y="562"/>
                </a:cubicBezTo>
                <a:cubicBezTo>
                  <a:pt x="857" y="517"/>
                  <a:pt x="507" y="469"/>
                  <a:pt x="507" y="469"/>
                </a:cubicBezTo>
                <a:cubicBezTo>
                  <a:pt x="507" y="469"/>
                  <a:pt x="407" y="1"/>
                  <a:pt x="364" y="1"/>
                </a:cubicBezTo>
                <a:cubicBezTo>
                  <a:pt x="364" y="1"/>
                  <a:pt x="363" y="1"/>
                  <a:pt x="36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32"/>
          <p:cNvSpPr/>
          <p:nvPr/>
        </p:nvSpPr>
        <p:spPr>
          <a:xfrm flipH="1">
            <a:off x="7253616" y="1563481"/>
            <a:ext cx="74943" cy="97132"/>
          </a:xfrm>
          <a:custGeom>
            <a:rect b="b" l="l" r="r" t="t"/>
            <a:pathLst>
              <a:path extrusionOk="0" h="1125" w="868">
                <a:moveTo>
                  <a:pt x="364" y="0"/>
                </a:moveTo>
                <a:cubicBezTo>
                  <a:pt x="313" y="0"/>
                  <a:pt x="332" y="495"/>
                  <a:pt x="332" y="495"/>
                </a:cubicBezTo>
                <a:cubicBezTo>
                  <a:pt x="332" y="495"/>
                  <a:pt x="1" y="555"/>
                  <a:pt x="1" y="582"/>
                </a:cubicBezTo>
                <a:cubicBezTo>
                  <a:pt x="1" y="609"/>
                  <a:pt x="329" y="648"/>
                  <a:pt x="329" y="648"/>
                </a:cubicBezTo>
                <a:cubicBezTo>
                  <a:pt x="329" y="648"/>
                  <a:pt x="400" y="1124"/>
                  <a:pt x="436" y="1124"/>
                </a:cubicBezTo>
                <a:cubicBezTo>
                  <a:pt x="436" y="1124"/>
                  <a:pt x="436" y="1124"/>
                  <a:pt x="436" y="1124"/>
                </a:cubicBezTo>
                <a:cubicBezTo>
                  <a:pt x="471" y="1122"/>
                  <a:pt x="507" y="667"/>
                  <a:pt x="507" y="667"/>
                </a:cubicBezTo>
                <a:cubicBezTo>
                  <a:pt x="507" y="667"/>
                  <a:pt x="868" y="608"/>
                  <a:pt x="862" y="562"/>
                </a:cubicBezTo>
                <a:cubicBezTo>
                  <a:pt x="857" y="517"/>
                  <a:pt x="507" y="471"/>
                  <a:pt x="507" y="471"/>
                </a:cubicBezTo>
                <a:cubicBezTo>
                  <a:pt x="507" y="471"/>
                  <a:pt x="406" y="2"/>
                  <a:pt x="364" y="0"/>
                </a:cubicBezTo>
                <a:cubicBezTo>
                  <a:pt x="364" y="0"/>
                  <a:pt x="364" y="0"/>
                  <a:pt x="364"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32"/>
          <p:cNvSpPr/>
          <p:nvPr/>
        </p:nvSpPr>
        <p:spPr>
          <a:xfrm flipH="1">
            <a:off x="8261940" y="264993"/>
            <a:ext cx="93506" cy="121135"/>
          </a:xfrm>
          <a:custGeom>
            <a:rect b="b" l="l" r="r" t="t"/>
            <a:pathLst>
              <a:path extrusionOk="0" h="1403" w="1083">
                <a:moveTo>
                  <a:pt x="453" y="1"/>
                </a:moveTo>
                <a:cubicBezTo>
                  <a:pt x="390" y="1"/>
                  <a:pt x="413" y="617"/>
                  <a:pt x="413" y="617"/>
                </a:cubicBezTo>
                <a:cubicBezTo>
                  <a:pt x="413" y="617"/>
                  <a:pt x="1" y="692"/>
                  <a:pt x="1" y="727"/>
                </a:cubicBezTo>
                <a:cubicBezTo>
                  <a:pt x="1" y="761"/>
                  <a:pt x="411" y="809"/>
                  <a:pt x="411" y="809"/>
                </a:cubicBezTo>
                <a:cubicBezTo>
                  <a:pt x="411" y="809"/>
                  <a:pt x="499" y="1402"/>
                  <a:pt x="543" y="1402"/>
                </a:cubicBezTo>
                <a:cubicBezTo>
                  <a:pt x="543" y="1402"/>
                  <a:pt x="543" y="1402"/>
                  <a:pt x="543" y="1402"/>
                </a:cubicBezTo>
                <a:cubicBezTo>
                  <a:pt x="588" y="1398"/>
                  <a:pt x="632" y="832"/>
                  <a:pt x="632" y="832"/>
                </a:cubicBezTo>
                <a:cubicBezTo>
                  <a:pt x="632" y="832"/>
                  <a:pt x="1083" y="759"/>
                  <a:pt x="1076" y="702"/>
                </a:cubicBezTo>
                <a:cubicBezTo>
                  <a:pt x="1068" y="644"/>
                  <a:pt x="632" y="587"/>
                  <a:pt x="632" y="587"/>
                </a:cubicBezTo>
                <a:cubicBezTo>
                  <a:pt x="632" y="587"/>
                  <a:pt x="507" y="2"/>
                  <a:pt x="453" y="1"/>
                </a:cubicBezTo>
                <a:cubicBezTo>
                  <a:pt x="453" y="1"/>
                  <a:pt x="453" y="1"/>
                  <a:pt x="45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32"/>
          <p:cNvSpPr txBox="1"/>
          <p:nvPr/>
        </p:nvSpPr>
        <p:spPr>
          <a:xfrm>
            <a:off x="4620450" y="1011325"/>
            <a:ext cx="3735000" cy="4123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350"/>
              <a:t>GOODING is an American musician and songwriter known for his “heart on his sleeve” live performances and for touring relentlessly through 48 states, the UK, and Canada with well over 2,000 shows under his belt. As a solo artist, he has written, recorded, produced, engineered, and mixed over 20 solo records - including the upcoming album The Forgotten Plains, out Fall 2023 - and 120 additional records for his film/tv publishing company Kingdom 2, earning over 1,000 sync placements making him one of the most prolific and most-licensed independent artists working today. </a:t>
            </a:r>
            <a:endParaRPr sz="1350"/>
          </a:p>
          <a:p>
            <a:pPr indent="0" lvl="0" marL="0" rtl="0" algn="l">
              <a:lnSpc>
                <a:spcPct val="115000"/>
              </a:lnSpc>
              <a:spcBef>
                <a:spcPts val="0"/>
              </a:spcBef>
              <a:spcAft>
                <a:spcPts val="0"/>
              </a:spcAft>
              <a:buNone/>
            </a:pPr>
            <a:br>
              <a:rPr lang="en" sz="1350"/>
            </a:br>
            <a:r>
              <a:rPr lang="en" sz="1350"/>
              <a:t>.</a:t>
            </a:r>
            <a:endParaRPr sz="1350"/>
          </a:p>
          <a:p>
            <a:pPr indent="0" lvl="0" marL="0" rtl="0" algn="l">
              <a:spcBef>
                <a:spcPts val="0"/>
              </a:spcBef>
              <a:spcAft>
                <a:spcPts val="0"/>
              </a:spcAft>
              <a:buNone/>
            </a:pPr>
            <a:r>
              <a:t/>
            </a:r>
            <a:endParaRPr>
              <a:solidFill>
                <a:schemeClr val="dk1"/>
              </a:solidFill>
              <a:latin typeface="Encode Sans Condensed Medium"/>
              <a:ea typeface="Encode Sans Condensed Medium"/>
              <a:cs typeface="Encode Sans Condensed Medium"/>
              <a:sym typeface="Encode Sans Condensed Medium"/>
            </a:endParaRPr>
          </a:p>
        </p:txBody>
      </p:sp>
      <p:pic>
        <p:nvPicPr>
          <p:cNvPr id="542" name="Google Shape;542;p32"/>
          <p:cNvPicPr preferRelativeResize="0"/>
          <p:nvPr/>
        </p:nvPicPr>
        <p:blipFill>
          <a:blip r:embed="rId3">
            <a:alphaModFix/>
          </a:blip>
          <a:stretch>
            <a:fillRect/>
          </a:stretch>
        </p:blipFill>
        <p:spPr>
          <a:xfrm>
            <a:off x="305488" y="1122225"/>
            <a:ext cx="1894200" cy="1976775"/>
          </a:xfrm>
          <a:prstGeom prst="rect">
            <a:avLst/>
          </a:prstGeom>
          <a:noFill/>
          <a:ln>
            <a:noFill/>
          </a:ln>
        </p:spPr>
      </p:pic>
      <p:sp>
        <p:nvSpPr>
          <p:cNvPr id="543" name="Google Shape;543;p32"/>
          <p:cNvSpPr/>
          <p:nvPr/>
        </p:nvSpPr>
        <p:spPr>
          <a:xfrm flipH="1" rot="2872003">
            <a:off x="406613" y="745597"/>
            <a:ext cx="603921" cy="355039"/>
          </a:xfrm>
          <a:custGeom>
            <a:rect b="b" l="l" r="r" t="t"/>
            <a:pathLst>
              <a:path extrusionOk="0" h="3399" w="5782">
                <a:moveTo>
                  <a:pt x="4687" y="0"/>
                </a:moveTo>
                <a:cubicBezTo>
                  <a:pt x="4686" y="0"/>
                  <a:pt x="4685" y="0"/>
                  <a:pt x="4684" y="1"/>
                </a:cubicBezTo>
                <a:lnTo>
                  <a:pt x="1398" y="715"/>
                </a:lnTo>
                <a:cubicBezTo>
                  <a:pt x="1387" y="716"/>
                  <a:pt x="1381" y="729"/>
                  <a:pt x="1388" y="739"/>
                </a:cubicBezTo>
                <a:lnTo>
                  <a:pt x="2245" y="2220"/>
                </a:lnTo>
                <a:cubicBezTo>
                  <a:pt x="2250" y="2229"/>
                  <a:pt x="2245" y="2242"/>
                  <a:pt x="2234" y="2245"/>
                </a:cubicBezTo>
                <a:lnTo>
                  <a:pt x="19" y="2838"/>
                </a:lnTo>
                <a:cubicBezTo>
                  <a:pt x="1" y="2843"/>
                  <a:pt x="2" y="2869"/>
                  <a:pt x="20" y="2871"/>
                </a:cubicBezTo>
                <a:lnTo>
                  <a:pt x="4051" y="3398"/>
                </a:lnTo>
                <a:cubicBezTo>
                  <a:pt x="4051" y="3398"/>
                  <a:pt x="4052" y="3398"/>
                  <a:pt x="4052" y="3398"/>
                </a:cubicBezTo>
                <a:cubicBezTo>
                  <a:pt x="4062" y="3398"/>
                  <a:pt x="4070" y="3389"/>
                  <a:pt x="4069" y="3379"/>
                </a:cubicBezTo>
                <a:lnTo>
                  <a:pt x="3875" y="1903"/>
                </a:lnTo>
                <a:cubicBezTo>
                  <a:pt x="3873" y="1893"/>
                  <a:pt x="3882" y="1884"/>
                  <a:pt x="3893" y="1884"/>
                </a:cubicBezTo>
                <a:lnTo>
                  <a:pt x="5760" y="2022"/>
                </a:lnTo>
                <a:cubicBezTo>
                  <a:pt x="5761" y="2022"/>
                  <a:pt x="5762" y="2022"/>
                  <a:pt x="5762" y="2022"/>
                </a:cubicBezTo>
                <a:cubicBezTo>
                  <a:pt x="5774" y="2022"/>
                  <a:pt x="5782" y="2009"/>
                  <a:pt x="5776" y="1998"/>
                </a:cubicBezTo>
                <a:lnTo>
                  <a:pt x="4702" y="8"/>
                </a:lnTo>
                <a:cubicBezTo>
                  <a:pt x="4699" y="3"/>
                  <a:pt x="4693" y="0"/>
                  <a:pt x="46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544" name="Google Shape;544;p32"/>
          <p:cNvPicPr preferRelativeResize="0"/>
          <p:nvPr/>
        </p:nvPicPr>
        <p:blipFill>
          <a:blip r:embed="rId4">
            <a:alphaModFix/>
          </a:blip>
          <a:stretch>
            <a:fillRect/>
          </a:stretch>
        </p:blipFill>
        <p:spPr>
          <a:xfrm>
            <a:off x="579577" y="2862675"/>
            <a:ext cx="2305234" cy="1976776"/>
          </a:xfrm>
          <a:prstGeom prst="rect">
            <a:avLst/>
          </a:prstGeom>
          <a:noFill/>
          <a:ln>
            <a:noFill/>
          </a:ln>
        </p:spPr>
      </p:pic>
      <p:pic>
        <p:nvPicPr>
          <p:cNvPr id="545" name="Google Shape;545;p32"/>
          <p:cNvPicPr preferRelativeResize="0"/>
          <p:nvPr/>
        </p:nvPicPr>
        <p:blipFill>
          <a:blip r:embed="rId5">
            <a:alphaModFix/>
          </a:blip>
          <a:stretch>
            <a:fillRect/>
          </a:stretch>
        </p:blipFill>
        <p:spPr>
          <a:xfrm>
            <a:off x="2409829" y="1266137"/>
            <a:ext cx="1789975" cy="30534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9" name="Shape 549"/>
        <p:cNvGrpSpPr/>
        <p:nvPr/>
      </p:nvGrpSpPr>
      <p:grpSpPr>
        <a:xfrm>
          <a:off x="0" y="0"/>
          <a:ext cx="0" cy="0"/>
          <a:chOff x="0" y="0"/>
          <a:chExt cx="0" cy="0"/>
        </a:xfrm>
      </p:grpSpPr>
      <p:sp>
        <p:nvSpPr>
          <p:cNvPr id="550" name="Google Shape;550;p33"/>
          <p:cNvSpPr/>
          <p:nvPr/>
        </p:nvSpPr>
        <p:spPr>
          <a:xfrm>
            <a:off x="3066043" y="700869"/>
            <a:ext cx="5372251" cy="4091434"/>
          </a:xfrm>
          <a:custGeom>
            <a:rect b="b" l="l" r="r" t="t"/>
            <a:pathLst>
              <a:path extrusionOk="0" h="16586" w="21778">
                <a:moveTo>
                  <a:pt x="21590" y="1"/>
                </a:moveTo>
                <a:lnTo>
                  <a:pt x="1433" y="711"/>
                </a:lnTo>
                <a:lnTo>
                  <a:pt x="770" y="13237"/>
                </a:lnTo>
                <a:lnTo>
                  <a:pt x="770" y="13237"/>
                </a:lnTo>
                <a:lnTo>
                  <a:pt x="1862" y="13225"/>
                </a:lnTo>
                <a:lnTo>
                  <a:pt x="2467" y="14751"/>
                </a:lnTo>
                <a:lnTo>
                  <a:pt x="0" y="16586"/>
                </a:lnTo>
                <a:lnTo>
                  <a:pt x="4357" y="15490"/>
                </a:lnTo>
                <a:lnTo>
                  <a:pt x="3854" y="13203"/>
                </a:lnTo>
                <a:lnTo>
                  <a:pt x="21777" y="13007"/>
                </a:lnTo>
                <a:lnTo>
                  <a:pt x="2159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33"/>
          <p:cNvSpPr txBox="1"/>
          <p:nvPr>
            <p:ph type="title"/>
          </p:nvPr>
        </p:nvSpPr>
        <p:spPr>
          <a:xfrm>
            <a:off x="3679075" y="961273"/>
            <a:ext cx="4559700" cy="1276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Funding the Future!</a:t>
            </a:r>
            <a:endParaRPr>
              <a:highlight>
                <a:schemeClr val="accent3"/>
              </a:highlight>
            </a:endParaRPr>
          </a:p>
        </p:txBody>
      </p:sp>
      <p:sp>
        <p:nvSpPr>
          <p:cNvPr id="552" name="Google Shape;552;p33"/>
          <p:cNvSpPr txBox="1"/>
          <p:nvPr>
            <p:ph idx="1" type="subTitle"/>
          </p:nvPr>
        </p:nvSpPr>
        <p:spPr>
          <a:xfrm>
            <a:off x="3679075" y="2460368"/>
            <a:ext cx="4559700" cy="1276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333333"/>
                </a:solidFill>
                <a:latin typeface="Arial"/>
                <a:ea typeface="Arial"/>
                <a:cs typeface="Arial"/>
                <a:sym typeface="Arial"/>
              </a:rPr>
              <a:t>Funding the Future is a nonprofit organization that teaches teens vital financial principles by organizing live musical performances at schools across the nation and creating a dialogue around financial literacy between students and musicians. </a:t>
            </a:r>
            <a:endParaRPr/>
          </a:p>
        </p:txBody>
      </p:sp>
      <p:sp>
        <p:nvSpPr>
          <p:cNvPr id="553" name="Google Shape;553;p33"/>
          <p:cNvSpPr/>
          <p:nvPr/>
        </p:nvSpPr>
        <p:spPr>
          <a:xfrm rot="-1650782">
            <a:off x="7777504" y="315574"/>
            <a:ext cx="410956" cy="374995"/>
          </a:xfrm>
          <a:custGeom>
            <a:rect b="b" l="l" r="r" t="t"/>
            <a:pathLst>
              <a:path extrusionOk="0" h="3827" w="4194">
                <a:moveTo>
                  <a:pt x="2640" y="0"/>
                </a:moveTo>
                <a:cubicBezTo>
                  <a:pt x="2611" y="0"/>
                  <a:pt x="2583" y="11"/>
                  <a:pt x="2562" y="31"/>
                </a:cubicBezTo>
                <a:cubicBezTo>
                  <a:pt x="1895" y="671"/>
                  <a:pt x="1373" y="1300"/>
                  <a:pt x="951" y="1901"/>
                </a:cubicBezTo>
                <a:cubicBezTo>
                  <a:pt x="915" y="1954"/>
                  <a:pt x="930" y="2027"/>
                  <a:pt x="986" y="2061"/>
                </a:cubicBezTo>
                <a:cubicBezTo>
                  <a:pt x="1187" y="2183"/>
                  <a:pt x="1385" y="2295"/>
                  <a:pt x="1575" y="2392"/>
                </a:cubicBezTo>
                <a:cubicBezTo>
                  <a:pt x="1650" y="2429"/>
                  <a:pt x="1656" y="2533"/>
                  <a:pt x="1588" y="2581"/>
                </a:cubicBezTo>
                <a:cubicBezTo>
                  <a:pt x="1272" y="2802"/>
                  <a:pt x="541" y="3311"/>
                  <a:pt x="93" y="3624"/>
                </a:cubicBezTo>
                <a:cubicBezTo>
                  <a:pt x="1" y="3687"/>
                  <a:pt x="50" y="3826"/>
                  <a:pt x="154" y="3826"/>
                </a:cubicBezTo>
                <a:cubicBezTo>
                  <a:pt x="160" y="3826"/>
                  <a:pt x="167" y="3826"/>
                  <a:pt x="174" y="3824"/>
                </a:cubicBezTo>
                <a:cubicBezTo>
                  <a:pt x="1105" y="3675"/>
                  <a:pt x="2239" y="3359"/>
                  <a:pt x="3349" y="2977"/>
                </a:cubicBezTo>
                <a:cubicBezTo>
                  <a:pt x="3425" y="2951"/>
                  <a:pt x="3451" y="2856"/>
                  <a:pt x="3395" y="2797"/>
                </a:cubicBezTo>
                <a:cubicBezTo>
                  <a:pt x="3205" y="2590"/>
                  <a:pt x="2916" y="2347"/>
                  <a:pt x="2610" y="2139"/>
                </a:cubicBezTo>
                <a:cubicBezTo>
                  <a:pt x="2541" y="2093"/>
                  <a:pt x="2548" y="1989"/>
                  <a:pt x="2621" y="1950"/>
                </a:cubicBezTo>
                <a:cubicBezTo>
                  <a:pt x="3049" y="1725"/>
                  <a:pt x="3737" y="1321"/>
                  <a:pt x="4129" y="1033"/>
                </a:cubicBezTo>
                <a:cubicBezTo>
                  <a:pt x="4193" y="986"/>
                  <a:pt x="4187" y="888"/>
                  <a:pt x="4119" y="848"/>
                </a:cubicBezTo>
                <a:lnTo>
                  <a:pt x="2697" y="16"/>
                </a:lnTo>
                <a:cubicBezTo>
                  <a:pt x="2679" y="5"/>
                  <a:pt x="2659" y="0"/>
                  <a:pt x="264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33"/>
          <p:cNvSpPr/>
          <p:nvPr/>
        </p:nvSpPr>
        <p:spPr>
          <a:xfrm rot="3383729">
            <a:off x="2530122" y="1689221"/>
            <a:ext cx="341392" cy="285245"/>
          </a:xfrm>
          <a:custGeom>
            <a:rect b="b" l="l" r="r" t="t"/>
            <a:pathLst>
              <a:path extrusionOk="0" h="2911" w="3484">
                <a:moveTo>
                  <a:pt x="1077" y="1"/>
                </a:moveTo>
                <a:cubicBezTo>
                  <a:pt x="1066" y="1"/>
                  <a:pt x="1055" y="3"/>
                  <a:pt x="1044" y="7"/>
                </a:cubicBezTo>
                <a:cubicBezTo>
                  <a:pt x="705" y="140"/>
                  <a:pt x="376" y="307"/>
                  <a:pt x="55" y="506"/>
                </a:cubicBezTo>
                <a:cubicBezTo>
                  <a:pt x="0" y="540"/>
                  <a:pt x="0" y="622"/>
                  <a:pt x="54" y="658"/>
                </a:cubicBezTo>
                <a:cubicBezTo>
                  <a:pt x="451" y="916"/>
                  <a:pt x="829" y="1146"/>
                  <a:pt x="1178" y="1327"/>
                </a:cubicBezTo>
                <a:cubicBezTo>
                  <a:pt x="1247" y="1364"/>
                  <a:pt x="1241" y="1467"/>
                  <a:pt x="1165" y="1492"/>
                </a:cubicBezTo>
                <a:cubicBezTo>
                  <a:pt x="895" y="1582"/>
                  <a:pt x="613" y="1710"/>
                  <a:pt x="323" y="1863"/>
                </a:cubicBezTo>
                <a:cubicBezTo>
                  <a:pt x="253" y="1900"/>
                  <a:pt x="260" y="2003"/>
                  <a:pt x="334" y="2029"/>
                </a:cubicBezTo>
                <a:cubicBezTo>
                  <a:pt x="1269" y="2347"/>
                  <a:pt x="2276" y="2637"/>
                  <a:pt x="3333" y="2907"/>
                </a:cubicBezTo>
                <a:cubicBezTo>
                  <a:pt x="3342" y="2909"/>
                  <a:pt x="3349" y="2910"/>
                  <a:pt x="3357" y="2910"/>
                </a:cubicBezTo>
                <a:cubicBezTo>
                  <a:pt x="3440" y="2910"/>
                  <a:pt x="3483" y="2795"/>
                  <a:pt x="3405" y="2744"/>
                </a:cubicBezTo>
                <a:cubicBezTo>
                  <a:pt x="3005" y="2479"/>
                  <a:pt x="2595" y="2229"/>
                  <a:pt x="2179" y="1993"/>
                </a:cubicBezTo>
                <a:cubicBezTo>
                  <a:pt x="2108" y="1953"/>
                  <a:pt x="2121" y="1849"/>
                  <a:pt x="2199" y="1828"/>
                </a:cubicBezTo>
                <a:cubicBezTo>
                  <a:pt x="2307" y="1801"/>
                  <a:pt x="2418" y="1765"/>
                  <a:pt x="2528" y="1724"/>
                </a:cubicBezTo>
                <a:cubicBezTo>
                  <a:pt x="2585" y="1704"/>
                  <a:pt x="2606" y="1634"/>
                  <a:pt x="2570" y="1587"/>
                </a:cubicBezTo>
                <a:cubicBezTo>
                  <a:pt x="2184" y="1065"/>
                  <a:pt x="1696" y="545"/>
                  <a:pt x="1139" y="26"/>
                </a:cubicBezTo>
                <a:cubicBezTo>
                  <a:pt x="1122" y="9"/>
                  <a:pt x="1099"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55" name="Google Shape;555;p33"/>
          <p:cNvGrpSpPr/>
          <p:nvPr/>
        </p:nvGrpSpPr>
        <p:grpSpPr>
          <a:xfrm>
            <a:off x="1820046" y="2237564"/>
            <a:ext cx="1845904" cy="3766179"/>
            <a:chOff x="4357600" y="961725"/>
            <a:chExt cx="516250" cy="1053300"/>
          </a:xfrm>
        </p:grpSpPr>
        <p:sp>
          <p:nvSpPr>
            <p:cNvPr id="556" name="Google Shape;556;p33"/>
            <p:cNvSpPr/>
            <p:nvPr/>
          </p:nvSpPr>
          <p:spPr>
            <a:xfrm>
              <a:off x="4416875" y="1200150"/>
              <a:ext cx="319575" cy="768625"/>
            </a:xfrm>
            <a:custGeom>
              <a:rect b="b" l="l" r="r" t="t"/>
              <a:pathLst>
                <a:path extrusionOk="0" h="30745" w="12783">
                  <a:moveTo>
                    <a:pt x="8706" y="0"/>
                  </a:moveTo>
                  <a:cubicBezTo>
                    <a:pt x="7477" y="2788"/>
                    <a:pt x="1816" y="22328"/>
                    <a:pt x="1" y="27415"/>
                  </a:cubicBezTo>
                  <a:cubicBezTo>
                    <a:pt x="1469" y="29759"/>
                    <a:pt x="5259" y="30431"/>
                    <a:pt x="7334" y="30744"/>
                  </a:cubicBezTo>
                  <a:cubicBezTo>
                    <a:pt x="8591" y="24323"/>
                    <a:pt x="12782" y="725"/>
                    <a:pt x="12782" y="725"/>
                  </a:cubicBezTo>
                  <a:lnTo>
                    <a:pt x="8706" y="0"/>
                  </a:ln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33"/>
            <p:cNvSpPr/>
            <p:nvPr/>
          </p:nvSpPr>
          <p:spPr>
            <a:xfrm>
              <a:off x="4587800" y="961725"/>
              <a:ext cx="286050" cy="295800"/>
            </a:xfrm>
            <a:custGeom>
              <a:rect b="b" l="l" r="r" t="t"/>
              <a:pathLst>
                <a:path extrusionOk="0" h="11832" w="11442">
                  <a:moveTo>
                    <a:pt x="5593" y="0"/>
                  </a:moveTo>
                  <a:cubicBezTo>
                    <a:pt x="4634" y="0"/>
                    <a:pt x="3764" y="1981"/>
                    <a:pt x="3194" y="3694"/>
                  </a:cubicBezTo>
                  <a:cubicBezTo>
                    <a:pt x="3090" y="3940"/>
                    <a:pt x="2996" y="4192"/>
                    <a:pt x="2912" y="4446"/>
                  </a:cubicBezTo>
                  <a:cubicBezTo>
                    <a:pt x="2911" y="4447"/>
                    <a:pt x="2910" y="4447"/>
                    <a:pt x="2909" y="4447"/>
                  </a:cubicBezTo>
                  <a:cubicBezTo>
                    <a:pt x="2907" y="4447"/>
                    <a:pt x="2905" y="4446"/>
                    <a:pt x="2904" y="4446"/>
                  </a:cubicBezTo>
                  <a:cubicBezTo>
                    <a:pt x="2902" y="4446"/>
                    <a:pt x="2901" y="4447"/>
                    <a:pt x="2901" y="4448"/>
                  </a:cubicBezTo>
                  <a:cubicBezTo>
                    <a:pt x="2120" y="6843"/>
                    <a:pt x="0" y="7942"/>
                    <a:pt x="1314" y="10481"/>
                  </a:cubicBezTo>
                  <a:cubicBezTo>
                    <a:pt x="1951" y="11711"/>
                    <a:pt x="3690" y="11832"/>
                    <a:pt x="4347" y="11832"/>
                  </a:cubicBezTo>
                  <a:cubicBezTo>
                    <a:pt x="4507" y="11832"/>
                    <a:pt x="4603" y="11825"/>
                    <a:pt x="4603" y="11825"/>
                  </a:cubicBezTo>
                  <a:cubicBezTo>
                    <a:pt x="4857" y="11773"/>
                    <a:pt x="5105" y="11691"/>
                    <a:pt x="5340" y="11579"/>
                  </a:cubicBezTo>
                  <a:cubicBezTo>
                    <a:pt x="5957" y="11285"/>
                    <a:pt x="6467" y="10800"/>
                    <a:pt x="6878" y="10253"/>
                  </a:cubicBezTo>
                  <a:cubicBezTo>
                    <a:pt x="7073" y="9993"/>
                    <a:pt x="7248" y="9719"/>
                    <a:pt x="7412" y="9439"/>
                  </a:cubicBezTo>
                  <a:lnTo>
                    <a:pt x="7417" y="9442"/>
                  </a:lnTo>
                  <a:cubicBezTo>
                    <a:pt x="7417" y="9442"/>
                    <a:pt x="11442" y="3979"/>
                    <a:pt x="10153" y="3259"/>
                  </a:cubicBezTo>
                  <a:cubicBezTo>
                    <a:pt x="10079" y="3218"/>
                    <a:pt x="10000" y="3199"/>
                    <a:pt x="9918" y="3199"/>
                  </a:cubicBezTo>
                  <a:cubicBezTo>
                    <a:pt x="9268" y="3199"/>
                    <a:pt x="8383" y="4404"/>
                    <a:pt x="7621" y="5691"/>
                  </a:cubicBezTo>
                  <a:cubicBezTo>
                    <a:pt x="7616" y="5682"/>
                    <a:pt x="7615" y="5672"/>
                    <a:pt x="7610" y="5663"/>
                  </a:cubicBezTo>
                  <a:cubicBezTo>
                    <a:pt x="7472" y="5388"/>
                    <a:pt x="7164" y="5219"/>
                    <a:pt x="6859" y="5219"/>
                  </a:cubicBezTo>
                  <a:cubicBezTo>
                    <a:pt x="6780" y="5219"/>
                    <a:pt x="6702" y="5230"/>
                    <a:pt x="6627" y="5253"/>
                  </a:cubicBezTo>
                  <a:lnTo>
                    <a:pt x="6627" y="5251"/>
                  </a:lnTo>
                  <a:cubicBezTo>
                    <a:pt x="6844" y="4884"/>
                    <a:pt x="6943" y="4496"/>
                    <a:pt x="6816" y="4152"/>
                  </a:cubicBezTo>
                  <a:cubicBezTo>
                    <a:pt x="6689" y="3810"/>
                    <a:pt x="6336" y="3564"/>
                    <a:pt x="5971" y="3564"/>
                  </a:cubicBezTo>
                  <a:cubicBezTo>
                    <a:pt x="5970" y="3564"/>
                    <a:pt x="5969" y="3564"/>
                    <a:pt x="5968" y="3564"/>
                  </a:cubicBezTo>
                  <a:cubicBezTo>
                    <a:pt x="5706" y="3565"/>
                    <a:pt x="5467" y="3681"/>
                    <a:pt x="5258" y="3843"/>
                  </a:cubicBezTo>
                  <a:cubicBezTo>
                    <a:pt x="5932" y="2196"/>
                    <a:pt x="6512" y="371"/>
                    <a:pt x="5923" y="80"/>
                  </a:cubicBezTo>
                  <a:cubicBezTo>
                    <a:pt x="5812" y="26"/>
                    <a:pt x="5702" y="0"/>
                    <a:pt x="5593"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33"/>
            <p:cNvSpPr/>
            <p:nvPr/>
          </p:nvSpPr>
          <p:spPr>
            <a:xfrm>
              <a:off x="4688725" y="1050800"/>
              <a:ext cx="72675" cy="95900"/>
            </a:xfrm>
            <a:custGeom>
              <a:rect b="b" l="l" r="r" t="t"/>
              <a:pathLst>
                <a:path extrusionOk="0" h="3836" w="2907">
                  <a:moveTo>
                    <a:pt x="1934" y="1"/>
                  </a:moveTo>
                  <a:cubicBezTo>
                    <a:pt x="1933" y="1"/>
                    <a:pt x="1932" y="1"/>
                    <a:pt x="1931" y="1"/>
                  </a:cubicBezTo>
                  <a:cubicBezTo>
                    <a:pt x="1516" y="3"/>
                    <a:pt x="1157" y="287"/>
                    <a:pt x="888" y="602"/>
                  </a:cubicBezTo>
                  <a:cubicBezTo>
                    <a:pt x="392" y="1185"/>
                    <a:pt x="85" y="1926"/>
                    <a:pt x="26" y="2691"/>
                  </a:cubicBezTo>
                  <a:cubicBezTo>
                    <a:pt x="1" y="3004"/>
                    <a:pt x="26" y="3347"/>
                    <a:pt x="229" y="3590"/>
                  </a:cubicBezTo>
                  <a:cubicBezTo>
                    <a:pt x="352" y="3736"/>
                    <a:pt x="587" y="3835"/>
                    <a:pt x="795" y="3835"/>
                  </a:cubicBezTo>
                  <a:cubicBezTo>
                    <a:pt x="931" y="3835"/>
                    <a:pt x="1055" y="3793"/>
                    <a:pt x="1130" y="3693"/>
                  </a:cubicBezTo>
                  <a:lnTo>
                    <a:pt x="2590" y="1688"/>
                  </a:lnTo>
                  <a:cubicBezTo>
                    <a:pt x="2807" y="1321"/>
                    <a:pt x="2906" y="933"/>
                    <a:pt x="2779" y="589"/>
                  </a:cubicBezTo>
                  <a:cubicBezTo>
                    <a:pt x="2652" y="247"/>
                    <a:pt x="2299" y="1"/>
                    <a:pt x="1934" y="1"/>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33"/>
            <p:cNvSpPr/>
            <p:nvPr/>
          </p:nvSpPr>
          <p:spPr>
            <a:xfrm>
              <a:off x="4686900" y="1064175"/>
              <a:ext cx="31950" cy="84175"/>
            </a:xfrm>
            <a:custGeom>
              <a:rect b="b" l="l" r="r" t="t"/>
              <a:pathLst>
                <a:path extrusionOk="0" h="3367" w="1278">
                  <a:moveTo>
                    <a:pt x="961" y="1"/>
                  </a:moveTo>
                  <a:cubicBezTo>
                    <a:pt x="942" y="1"/>
                    <a:pt x="924" y="9"/>
                    <a:pt x="911" y="23"/>
                  </a:cubicBezTo>
                  <a:cubicBezTo>
                    <a:pt x="405" y="618"/>
                    <a:pt x="94" y="1372"/>
                    <a:pt x="32" y="2149"/>
                  </a:cubicBezTo>
                  <a:cubicBezTo>
                    <a:pt x="0" y="2572"/>
                    <a:pt x="71" y="2882"/>
                    <a:pt x="252" y="3097"/>
                  </a:cubicBezTo>
                  <a:cubicBezTo>
                    <a:pt x="364" y="3231"/>
                    <a:pt x="558" y="3330"/>
                    <a:pt x="753" y="3358"/>
                  </a:cubicBezTo>
                  <a:cubicBezTo>
                    <a:pt x="788" y="3363"/>
                    <a:pt x="825" y="3367"/>
                    <a:pt x="860" y="3367"/>
                  </a:cubicBezTo>
                  <a:cubicBezTo>
                    <a:pt x="870" y="3367"/>
                    <a:pt x="880" y="3366"/>
                    <a:pt x="889" y="3366"/>
                  </a:cubicBezTo>
                  <a:cubicBezTo>
                    <a:pt x="1048" y="3362"/>
                    <a:pt x="1178" y="3302"/>
                    <a:pt x="1255" y="3198"/>
                  </a:cubicBezTo>
                  <a:cubicBezTo>
                    <a:pt x="1277" y="3168"/>
                    <a:pt x="1271" y="3127"/>
                    <a:pt x="1241" y="3105"/>
                  </a:cubicBezTo>
                  <a:cubicBezTo>
                    <a:pt x="1230" y="3096"/>
                    <a:pt x="1216" y="3092"/>
                    <a:pt x="1202" y="3092"/>
                  </a:cubicBezTo>
                  <a:cubicBezTo>
                    <a:pt x="1182" y="3092"/>
                    <a:pt x="1162" y="3101"/>
                    <a:pt x="1150" y="3118"/>
                  </a:cubicBezTo>
                  <a:cubicBezTo>
                    <a:pt x="1082" y="3210"/>
                    <a:pt x="968" y="3232"/>
                    <a:pt x="885" y="3235"/>
                  </a:cubicBezTo>
                  <a:cubicBezTo>
                    <a:pt x="880" y="3235"/>
                    <a:pt x="875" y="3235"/>
                    <a:pt x="870" y="3235"/>
                  </a:cubicBezTo>
                  <a:cubicBezTo>
                    <a:pt x="678" y="3235"/>
                    <a:pt x="462" y="3143"/>
                    <a:pt x="352" y="3013"/>
                  </a:cubicBezTo>
                  <a:cubicBezTo>
                    <a:pt x="196" y="2825"/>
                    <a:pt x="134" y="2546"/>
                    <a:pt x="165" y="2160"/>
                  </a:cubicBezTo>
                  <a:cubicBezTo>
                    <a:pt x="223" y="1411"/>
                    <a:pt x="524" y="682"/>
                    <a:pt x="1011" y="109"/>
                  </a:cubicBezTo>
                  <a:cubicBezTo>
                    <a:pt x="1036" y="83"/>
                    <a:pt x="1032" y="40"/>
                    <a:pt x="1005" y="17"/>
                  </a:cubicBezTo>
                  <a:cubicBezTo>
                    <a:pt x="992" y="6"/>
                    <a:pt x="977" y="1"/>
                    <a:pt x="961"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33"/>
            <p:cNvSpPr/>
            <p:nvPr/>
          </p:nvSpPr>
          <p:spPr>
            <a:xfrm>
              <a:off x="4697900" y="1113875"/>
              <a:ext cx="20725" cy="20500"/>
            </a:xfrm>
            <a:custGeom>
              <a:rect b="b" l="l" r="r" t="t"/>
              <a:pathLst>
                <a:path extrusionOk="0" h="820" w="829">
                  <a:moveTo>
                    <a:pt x="294" y="1"/>
                  </a:moveTo>
                  <a:cubicBezTo>
                    <a:pt x="260" y="1"/>
                    <a:pt x="226" y="7"/>
                    <a:pt x="196" y="24"/>
                  </a:cubicBezTo>
                  <a:cubicBezTo>
                    <a:pt x="154" y="48"/>
                    <a:pt x="126" y="93"/>
                    <a:pt x="102" y="137"/>
                  </a:cubicBezTo>
                  <a:cubicBezTo>
                    <a:pt x="55" y="227"/>
                    <a:pt x="16" y="324"/>
                    <a:pt x="9" y="427"/>
                  </a:cubicBezTo>
                  <a:cubicBezTo>
                    <a:pt x="1" y="529"/>
                    <a:pt x="25" y="637"/>
                    <a:pt x="91" y="715"/>
                  </a:cubicBezTo>
                  <a:cubicBezTo>
                    <a:pt x="144" y="779"/>
                    <a:pt x="225" y="820"/>
                    <a:pt x="306" y="820"/>
                  </a:cubicBezTo>
                  <a:cubicBezTo>
                    <a:pt x="326" y="820"/>
                    <a:pt x="345" y="818"/>
                    <a:pt x="364" y="813"/>
                  </a:cubicBezTo>
                  <a:cubicBezTo>
                    <a:pt x="443" y="792"/>
                    <a:pt x="504" y="733"/>
                    <a:pt x="558" y="673"/>
                  </a:cubicBezTo>
                  <a:cubicBezTo>
                    <a:pt x="612" y="611"/>
                    <a:pt x="662" y="545"/>
                    <a:pt x="706" y="476"/>
                  </a:cubicBezTo>
                  <a:cubicBezTo>
                    <a:pt x="745" y="417"/>
                    <a:pt x="784" y="354"/>
                    <a:pt x="810" y="289"/>
                  </a:cubicBezTo>
                  <a:cubicBezTo>
                    <a:pt x="828" y="240"/>
                    <a:pt x="792" y="215"/>
                    <a:pt x="757" y="187"/>
                  </a:cubicBezTo>
                  <a:cubicBezTo>
                    <a:pt x="646" y="100"/>
                    <a:pt x="515" y="38"/>
                    <a:pt x="376" y="10"/>
                  </a:cubicBezTo>
                  <a:cubicBezTo>
                    <a:pt x="349" y="5"/>
                    <a:pt x="321" y="1"/>
                    <a:pt x="294" y="1"/>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33"/>
            <p:cNvSpPr/>
            <p:nvPr/>
          </p:nvSpPr>
          <p:spPr>
            <a:xfrm>
              <a:off x="4715250" y="1092100"/>
              <a:ext cx="67300" cy="78800"/>
            </a:xfrm>
            <a:custGeom>
              <a:rect b="b" l="l" r="r" t="t"/>
              <a:pathLst>
                <a:path extrusionOk="0" h="3152" w="2692">
                  <a:moveTo>
                    <a:pt x="1759" y="0"/>
                  </a:moveTo>
                  <a:cubicBezTo>
                    <a:pt x="1666" y="0"/>
                    <a:pt x="1573" y="16"/>
                    <a:pt x="1485" y="50"/>
                  </a:cubicBezTo>
                  <a:cubicBezTo>
                    <a:pt x="1230" y="147"/>
                    <a:pt x="1040" y="364"/>
                    <a:pt x="875" y="584"/>
                  </a:cubicBezTo>
                  <a:cubicBezTo>
                    <a:pt x="651" y="883"/>
                    <a:pt x="451" y="1201"/>
                    <a:pt x="279" y="1533"/>
                  </a:cubicBezTo>
                  <a:cubicBezTo>
                    <a:pt x="157" y="1768"/>
                    <a:pt x="48" y="2018"/>
                    <a:pt x="25" y="2281"/>
                  </a:cubicBezTo>
                  <a:cubicBezTo>
                    <a:pt x="1" y="2546"/>
                    <a:pt x="74" y="2829"/>
                    <a:pt x="270" y="3008"/>
                  </a:cubicBezTo>
                  <a:cubicBezTo>
                    <a:pt x="373" y="3102"/>
                    <a:pt x="539" y="3152"/>
                    <a:pt x="701" y="3152"/>
                  </a:cubicBezTo>
                  <a:cubicBezTo>
                    <a:pt x="846" y="3152"/>
                    <a:pt x="988" y="3112"/>
                    <a:pt x="1082" y="3030"/>
                  </a:cubicBezTo>
                  <a:cubicBezTo>
                    <a:pt x="1082" y="3030"/>
                    <a:pt x="1713" y="1993"/>
                    <a:pt x="2290" y="1594"/>
                  </a:cubicBezTo>
                  <a:cubicBezTo>
                    <a:pt x="2654" y="1341"/>
                    <a:pt x="2692" y="808"/>
                    <a:pt x="2512" y="448"/>
                  </a:cubicBezTo>
                  <a:cubicBezTo>
                    <a:pt x="2374" y="172"/>
                    <a:pt x="2065" y="0"/>
                    <a:pt x="1759"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33"/>
            <p:cNvSpPr/>
            <p:nvPr/>
          </p:nvSpPr>
          <p:spPr>
            <a:xfrm>
              <a:off x="4713475" y="1094650"/>
              <a:ext cx="35350" cy="77900"/>
            </a:xfrm>
            <a:custGeom>
              <a:rect b="b" l="l" r="r" t="t"/>
              <a:pathLst>
                <a:path extrusionOk="0" h="3116" w="1414">
                  <a:moveTo>
                    <a:pt x="1340" y="0"/>
                  </a:moveTo>
                  <a:cubicBezTo>
                    <a:pt x="1326" y="0"/>
                    <a:pt x="1313" y="4"/>
                    <a:pt x="1301" y="13"/>
                  </a:cubicBezTo>
                  <a:cubicBezTo>
                    <a:pt x="1135" y="134"/>
                    <a:pt x="1002" y="298"/>
                    <a:pt x="892" y="442"/>
                  </a:cubicBezTo>
                  <a:cubicBezTo>
                    <a:pt x="666" y="743"/>
                    <a:pt x="465" y="1065"/>
                    <a:pt x="291" y="1400"/>
                  </a:cubicBezTo>
                  <a:cubicBezTo>
                    <a:pt x="176" y="1623"/>
                    <a:pt x="55" y="1890"/>
                    <a:pt x="29" y="2172"/>
                  </a:cubicBezTo>
                  <a:cubicBezTo>
                    <a:pt x="1" y="2485"/>
                    <a:pt x="101" y="2778"/>
                    <a:pt x="296" y="2955"/>
                  </a:cubicBezTo>
                  <a:cubicBezTo>
                    <a:pt x="385" y="3036"/>
                    <a:pt x="511" y="3087"/>
                    <a:pt x="643" y="3106"/>
                  </a:cubicBezTo>
                  <a:cubicBezTo>
                    <a:pt x="684" y="3112"/>
                    <a:pt x="726" y="3115"/>
                    <a:pt x="768" y="3115"/>
                  </a:cubicBezTo>
                  <a:cubicBezTo>
                    <a:pt x="931" y="3115"/>
                    <a:pt x="1090" y="3070"/>
                    <a:pt x="1196" y="2977"/>
                  </a:cubicBezTo>
                  <a:cubicBezTo>
                    <a:pt x="1224" y="2953"/>
                    <a:pt x="1226" y="2911"/>
                    <a:pt x="1202" y="2884"/>
                  </a:cubicBezTo>
                  <a:cubicBezTo>
                    <a:pt x="1189" y="2869"/>
                    <a:pt x="1171" y="2861"/>
                    <a:pt x="1152" y="2861"/>
                  </a:cubicBezTo>
                  <a:cubicBezTo>
                    <a:pt x="1137" y="2861"/>
                    <a:pt x="1121" y="2867"/>
                    <a:pt x="1108" y="2878"/>
                  </a:cubicBezTo>
                  <a:cubicBezTo>
                    <a:pt x="1028" y="2948"/>
                    <a:pt x="900" y="2983"/>
                    <a:pt x="769" y="2983"/>
                  </a:cubicBezTo>
                  <a:cubicBezTo>
                    <a:pt x="625" y="2983"/>
                    <a:pt x="477" y="2941"/>
                    <a:pt x="385" y="2857"/>
                  </a:cubicBezTo>
                  <a:cubicBezTo>
                    <a:pt x="221" y="2707"/>
                    <a:pt x="136" y="2456"/>
                    <a:pt x="160" y="2185"/>
                  </a:cubicBezTo>
                  <a:cubicBezTo>
                    <a:pt x="185" y="1925"/>
                    <a:pt x="299" y="1673"/>
                    <a:pt x="409" y="1461"/>
                  </a:cubicBezTo>
                  <a:cubicBezTo>
                    <a:pt x="579" y="1133"/>
                    <a:pt x="777" y="817"/>
                    <a:pt x="999" y="522"/>
                  </a:cubicBezTo>
                  <a:cubicBezTo>
                    <a:pt x="1100" y="384"/>
                    <a:pt x="1226" y="230"/>
                    <a:pt x="1378" y="120"/>
                  </a:cubicBezTo>
                  <a:cubicBezTo>
                    <a:pt x="1407" y="98"/>
                    <a:pt x="1414" y="57"/>
                    <a:pt x="1393" y="27"/>
                  </a:cubicBezTo>
                  <a:cubicBezTo>
                    <a:pt x="1380" y="10"/>
                    <a:pt x="1360" y="0"/>
                    <a:pt x="1340" y="0"/>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33"/>
            <p:cNvSpPr/>
            <p:nvPr/>
          </p:nvSpPr>
          <p:spPr>
            <a:xfrm>
              <a:off x="4722250" y="1138075"/>
              <a:ext cx="19650" cy="19625"/>
            </a:xfrm>
            <a:custGeom>
              <a:rect b="b" l="l" r="r" t="t"/>
              <a:pathLst>
                <a:path extrusionOk="0" h="785" w="786">
                  <a:moveTo>
                    <a:pt x="297" y="0"/>
                  </a:moveTo>
                  <a:cubicBezTo>
                    <a:pt x="275" y="0"/>
                    <a:pt x="253" y="3"/>
                    <a:pt x="232" y="10"/>
                  </a:cubicBezTo>
                  <a:cubicBezTo>
                    <a:pt x="179" y="28"/>
                    <a:pt x="137" y="71"/>
                    <a:pt x="108" y="118"/>
                  </a:cubicBezTo>
                  <a:cubicBezTo>
                    <a:pt x="82" y="167"/>
                    <a:pt x="65" y="221"/>
                    <a:pt x="49" y="274"/>
                  </a:cubicBezTo>
                  <a:cubicBezTo>
                    <a:pt x="28" y="344"/>
                    <a:pt x="7" y="416"/>
                    <a:pt x="3" y="489"/>
                  </a:cubicBezTo>
                  <a:cubicBezTo>
                    <a:pt x="1" y="564"/>
                    <a:pt x="17" y="641"/>
                    <a:pt x="64" y="698"/>
                  </a:cubicBezTo>
                  <a:cubicBezTo>
                    <a:pt x="113" y="756"/>
                    <a:pt x="188" y="784"/>
                    <a:pt x="265" y="784"/>
                  </a:cubicBezTo>
                  <a:cubicBezTo>
                    <a:pt x="297" y="784"/>
                    <a:pt x="329" y="779"/>
                    <a:pt x="359" y="769"/>
                  </a:cubicBezTo>
                  <a:cubicBezTo>
                    <a:pt x="462" y="736"/>
                    <a:pt x="543" y="655"/>
                    <a:pt x="598" y="563"/>
                  </a:cubicBezTo>
                  <a:cubicBezTo>
                    <a:pt x="676" y="429"/>
                    <a:pt x="785" y="227"/>
                    <a:pt x="631" y="110"/>
                  </a:cubicBezTo>
                  <a:cubicBezTo>
                    <a:pt x="576" y="69"/>
                    <a:pt x="509" y="49"/>
                    <a:pt x="442" y="28"/>
                  </a:cubicBezTo>
                  <a:cubicBezTo>
                    <a:pt x="396" y="14"/>
                    <a:pt x="346" y="0"/>
                    <a:pt x="297" y="0"/>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33"/>
            <p:cNvSpPr/>
            <p:nvPr/>
          </p:nvSpPr>
          <p:spPr>
            <a:xfrm>
              <a:off x="4587025" y="1060825"/>
              <a:ext cx="142025" cy="178825"/>
            </a:xfrm>
            <a:custGeom>
              <a:rect b="b" l="l" r="r" t="t"/>
              <a:pathLst>
                <a:path extrusionOk="0" h="7153" w="5681">
                  <a:moveTo>
                    <a:pt x="3252" y="0"/>
                  </a:moveTo>
                  <a:cubicBezTo>
                    <a:pt x="3133" y="0"/>
                    <a:pt x="3015" y="15"/>
                    <a:pt x="2900" y="48"/>
                  </a:cubicBezTo>
                  <a:cubicBezTo>
                    <a:pt x="2630" y="125"/>
                    <a:pt x="2395" y="294"/>
                    <a:pt x="2166" y="458"/>
                  </a:cubicBezTo>
                  <a:lnTo>
                    <a:pt x="973" y="1316"/>
                  </a:lnTo>
                  <a:cubicBezTo>
                    <a:pt x="613" y="1576"/>
                    <a:pt x="230" y="1866"/>
                    <a:pt x="103" y="2291"/>
                  </a:cubicBezTo>
                  <a:cubicBezTo>
                    <a:pt x="0" y="2637"/>
                    <a:pt x="88" y="3008"/>
                    <a:pt x="185" y="3356"/>
                  </a:cubicBezTo>
                  <a:cubicBezTo>
                    <a:pt x="550" y="4665"/>
                    <a:pt x="1041" y="5938"/>
                    <a:pt x="1651" y="7152"/>
                  </a:cubicBezTo>
                  <a:cubicBezTo>
                    <a:pt x="1651" y="7152"/>
                    <a:pt x="1660" y="7152"/>
                    <a:pt x="1678" y="7152"/>
                  </a:cubicBezTo>
                  <a:cubicBezTo>
                    <a:pt x="1864" y="7152"/>
                    <a:pt x="2990" y="7069"/>
                    <a:pt x="3546" y="5090"/>
                  </a:cubicBezTo>
                  <a:cubicBezTo>
                    <a:pt x="3814" y="4131"/>
                    <a:pt x="3492" y="3017"/>
                    <a:pt x="2689" y="2427"/>
                  </a:cubicBezTo>
                  <a:cubicBezTo>
                    <a:pt x="3007" y="2344"/>
                    <a:pt x="3263" y="2115"/>
                    <a:pt x="3421" y="1865"/>
                  </a:cubicBezTo>
                  <a:cubicBezTo>
                    <a:pt x="3715" y="2106"/>
                    <a:pt x="4044" y="2304"/>
                    <a:pt x="4396" y="2450"/>
                  </a:cubicBezTo>
                  <a:cubicBezTo>
                    <a:pt x="4582" y="2527"/>
                    <a:pt x="4779" y="2590"/>
                    <a:pt x="4980" y="2590"/>
                  </a:cubicBezTo>
                  <a:cubicBezTo>
                    <a:pt x="4995" y="2590"/>
                    <a:pt x="5009" y="2590"/>
                    <a:pt x="5024" y="2589"/>
                  </a:cubicBezTo>
                  <a:cubicBezTo>
                    <a:pt x="5240" y="2577"/>
                    <a:pt x="5462" y="2476"/>
                    <a:pt x="5570" y="2288"/>
                  </a:cubicBezTo>
                  <a:cubicBezTo>
                    <a:pt x="5681" y="2098"/>
                    <a:pt x="5656" y="1854"/>
                    <a:pt x="5562" y="1656"/>
                  </a:cubicBezTo>
                  <a:cubicBezTo>
                    <a:pt x="5467" y="1457"/>
                    <a:pt x="5313" y="1296"/>
                    <a:pt x="5162" y="1138"/>
                  </a:cubicBezTo>
                  <a:cubicBezTo>
                    <a:pt x="4856" y="819"/>
                    <a:pt x="4546" y="497"/>
                    <a:pt x="4166" y="272"/>
                  </a:cubicBezTo>
                  <a:cubicBezTo>
                    <a:pt x="3890" y="108"/>
                    <a:pt x="3570" y="0"/>
                    <a:pt x="3252"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33"/>
            <p:cNvSpPr/>
            <p:nvPr/>
          </p:nvSpPr>
          <p:spPr>
            <a:xfrm>
              <a:off x="4701800" y="1080350"/>
              <a:ext cx="25675" cy="25750"/>
            </a:xfrm>
            <a:custGeom>
              <a:rect b="b" l="l" r="r" t="t"/>
              <a:pathLst>
                <a:path extrusionOk="0" h="1030" w="1027">
                  <a:moveTo>
                    <a:pt x="220" y="1"/>
                  </a:moveTo>
                  <a:cubicBezTo>
                    <a:pt x="143" y="47"/>
                    <a:pt x="77" y="114"/>
                    <a:pt x="44" y="197"/>
                  </a:cubicBezTo>
                  <a:cubicBezTo>
                    <a:pt x="0" y="309"/>
                    <a:pt x="14" y="443"/>
                    <a:pt x="81" y="543"/>
                  </a:cubicBezTo>
                  <a:cubicBezTo>
                    <a:pt x="131" y="617"/>
                    <a:pt x="206" y="673"/>
                    <a:pt x="283" y="721"/>
                  </a:cubicBezTo>
                  <a:cubicBezTo>
                    <a:pt x="509" y="865"/>
                    <a:pt x="761" y="971"/>
                    <a:pt x="1024" y="1028"/>
                  </a:cubicBezTo>
                  <a:cubicBezTo>
                    <a:pt x="1025" y="1028"/>
                    <a:pt x="1026" y="1028"/>
                    <a:pt x="1027" y="1029"/>
                  </a:cubicBezTo>
                  <a:lnTo>
                    <a:pt x="1027" y="1029"/>
                  </a:lnTo>
                  <a:cubicBezTo>
                    <a:pt x="1014" y="975"/>
                    <a:pt x="994" y="924"/>
                    <a:pt x="971" y="875"/>
                  </a:cubicBezTo>
                  <a:cubicBezTo>
                    <a:pt x="878" y="676"/>
                    <a:pt x="722" y="515"/>
                    <a:pt x="571" y="357"/>
                  </a:cubicBezTo>
                  <a:cubicBezTo>
                    <a:pt x="455" y="236"/>
                    <a:pt x="339" y="116"/>
                    <a:pt x="220" y="1"/>
                  </a:cubicBezTo>
                  <a:close/>
                  <a:moveTo>
                    <a:pt x="1027" y="1029"/>
                  </a:moveTo>
                  <a:cubicBezTo>
                    <a:pt x="1027" y="1029"/>
                    <a:pt x="1027" y="1029"/>
                    <a:pt x="1027" y="1030"/>
                  </a:cubicBezTo>
                  <a:cubicBezTo>
                    <a:pt x="1027" y="1029"/>
                    <a:pt x="1027" y="1029"/>
                    <a:pt x="1027" y="1029"/>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33"/>
            <p:cNvSpPr/>
            <p:nvPr/>
          </p:nvSpPr>
          <p:spPr>
            <a:xfrm>
              <a:off x="4660275" y="1059300"/>
              <a:ext cx="70225" cy="67925"/>
            </a:xfrm>
            <a:custGeom>
              <a:rect b="b" l="l" r="r" t="t"/>
              <a:pathLst>
                <a:path extrusionOk="0" h="2717" w="2809">
                  <a:moveTo>
                    <a:pt x="439" y="1"/>
                  </a:moveTo>
                  <a:cubicBezTo>
                    <a:pt x="406" y="1"/>
                    <a:pt x="378" y="27"/>
                    <a:pt x="376" y="62"/>
                  </a:cubicBezTo>
                  <a:cubicBezTo>
                    <a:pt x="372" y="98"/>
                    <a:pt x="399" y="130"/>
                    <a:pt x="436" y="132"/>
                  </a:cubicBezTo>
                  <a:cubicBezTo>
                    <a:pt x="688" y="153"/>
                    <a:pt x="954" y="242"/>
                    <a:pt x="1203" y="389"/>
                  </a:cubicBezTo>
                  <a:cubicBezTo>
                    <a:pt x="1577" y="611"/>
                    <a:pt x="1885" y="933"/>
                    <a:pt x="2184" y="1243"/>
                  </a:cubicBezTo>
                  <a:cubicBezTo>
                    <a:pt x="2331" y="1396"/>
                    <a:pt x="2482" y="1554"/>
                    <a:pt x="2572" y="1744"/>
                  </a:cubicBezTo>
                  <a:cubicBezTo>
                    <a:pt x="2668" y="1949"/>
                    <a:pt x="2672" y="2162"/>
                    <a:pt x="2584" y="2317"/>
                  </a:cubicBezTo>
                  <a:cubicBezTo>
                    <a:pt x="2495" y="2470"/>
                    <a:pt x="2306" y="2573"/>
                    <a:pt x="2092" y="2583"/>
                  </a:cubicBezTo>
                  <a:cubicBezTo>
                    <a:pt x="2077" y="2584"/>
                    <a:pt x="2062" y="2584"/>
                    <a:pt x="2047" y="2584"/>
                  </a:cubicBezTo>
                  <a:cubicBezTo>
                    <a:pt x="1843" y="2584"/>
                    <a:pt x="1644" y="2513"/>
                    <a:pt x="1490" y="2450"/>
                  </a:cubicBezTo>
                  <a:cubicBezTo>
                    <a:pt x="972" y="2234"/>
                    <a:pt x="499" y="1900"/>
                    <a:pt x="122" y="1482"/>
                  </a:cubicBezTo>
                  <a:cubicBezTo>
                    <a:pt x="109" y="1468"/>
                    <a:pt x="91" y="1460"/>
                    <a:pt x="73" y="1460"/>
                  </a:cubicBezTo>
                  <a:cubicBezTo>
                    <a:pt x="58" y="1460"/>
                    <a:pt x="42" y="1466"/>
                    <a:pt x="30" y="1477"/>
                  </a:cubicBezTo>
                  <a:cubicBezTo>
                    <a:pt x="3" y="1502"/>
                    <a:pt x="0" y="1544"/>
                    <a:pt x="25" y="1571"/>
                  </a:cubicBezTo>
                  <a:cubicBezTo>
                    <a:pt x="414" y="2003"/>
                    <a:pt x="903" y="2349"/>
                    <a:pt x="1440" y="2572"/>
                  </a:cubicBezTo>
                  <a:cubicBezTo>
                    <a:pt x="1565" y="2623"/>
                    <a:pt x="1719" y="2680"/>
                    <a:pt x="1886" y="2704"/>
                  </a:cubicBezTo>
                  <a:cubicBezTo>
                    <a:pt x="1939" y="2712"/>
                    <a:pt x="1994" y="2717"/>
                    <a:pt x="2050" y="2717"/>
                  </a:cubicBezTo>
                  <a:cubicBezTo>
                    <a:pt x="2066" y="2717"/>
                    <a:pt x="2082" y="2716"/>
                    <a:pt x="2098" y="2716"/>
                  </a:cubicBezTo>
                  <a:cubicBezTo>
                    <a:pt x="2356" y="2703"/>
                    <a:pt x="2586" y="2576"/>
                    <a:pt x="2698" y="2383"/>
                  </a:cubicBezTo>
                  <a:cubicBezTo>
                    <a:pt x="2808" y="2191"/>
                    <a:pt x="2807" y="1931"/>
                    <a:pt x="2692" y="1689"/>
                  </a:cubicBezTo>
                  <a:cubicBezTo>
                    <a:pt x="2593" y="1479"/>
                    <a:pt x="2426" y="1305"/>
                    <a:pt x="2279" y="1152"/>
                  </a:cubicBezTo>
                  <a:cubicBezTo>
                    <a:pt x="1975" y="835"/>
                    <a:pt x="1660" y="507"/>
                    <a:pt x="1271" y="276"/>
                  </a:cubicBezTo>
                  <a:cubicBezTo>
                    <a:pt x="1004" y="118"/>
                    <a:pt x="720" y="23"/>
                    <a:pt x="446" y="1"/>
                  </a:cubicBezTo>
                  <a:cubicBezTo>
                    <a:pt x="444" y="1"/>
                    <a:pt x="442" y="1"/>
                    <a:pt x="439"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33"/>
            <p:cNvSpPr/>
            <p:nvPr/>
          </p:nvSpPr>
          <p:spPr>
            <a:xfrm>
              <a:off x="4652500" y="1105750"/>
              <a:ext cx="32375" cy="84000"/>
            </a:xfrm>
            <a:custGeom>
              <a:rect b="b" l="l" r="r" t="t"/>
              <a:pathLst>
                <a:path extrusionOk="0" h="3360" w="1295">
                  <a:moveTo>
                    <a:pt x="801" y="1"/>
                  </a:moveTo>
                  <a:cubicBezTo>
                    <a:pt x="780" y="1"/>
                    <a:pt x="758" y="12"/>
                    <a:pt x="746" y="32"/>
                  </a:cubicBezTo>
                  <a:cubicBezTo>
                    <a:pt x="577" y="300"/>
                    <a:pt x="326" y="494"/>
                    <a:pt x="53" y="566"/>
                  </a:cubicBezTo>
                  <a:cubicBezTo>
                    <a:pt x="29" y="572"/>
                    <a:pt x="10" y="593"/>
                    <a:pt x="6" y="617"/>
                  </a:cubicBezTo>
                  <a:cubicBezTo>
                    <a:pt x="1" y="643"/>
                    <a:pt x="11" y="669"/>
                    <a:pt x="31" y="683"/>
                  </a:cubicBezTo>
                  <a:cubicBezTo>
                    <a:pt x="815" y="1258"/>
                    <a:pt x="1164" y="2348"/>
                    <a:pt x="864" y="3273"/>
                  </a:cubicBezTo>
                  <a:cubicBezTo>
                    <a:pt x="852" y="3307"/>
                    <a:pt x="871" y="3344"/>
                    <a:pt x="906" y="3355"/>
                  </a:cubicBezTo>
                  <a:cubicBezTo>
                    <a:pt x="910" y="3356"/>
                    <a:pt x="913" y="3357"/>
                    <a:pt x="916" y="3357"/>
                  </a:cubicBezTo>
                  <a:lnTo>
                    <a:pt x="916" y="3359"/>
                  </a:lnTo>
                  <a:cubicBezTo>
                    <a:pt x="919" y="3359"/>
                    <a:pt x="922" y="3359"/>
                    <a:pt x="925" y="3359"/>
                  </a:cubicBezTo>
                  <a:cubicBezTo>
                    <a:pt x="954" y="3359"/>
                    <a:pt x="980" y="3342"/>
                    <a:pt x="990" y="3312"/>
                  </a:cubicBezTo>
                  <a:cubicBezTo>
                    <a:pt x="1294" y="2376"/>
                    <a:pt x="967" y="1279"/>
                    <a:pt x="209" y="655"/>
                  </a:cubicBezTo>
                  <a:cubicBezTo>
                    <a:pt x="466" y="554"/>
                    <a:pt x="697" y="358"/>
                    <a:pt x="857" y="102"/>
                  </a:cubicBezTo>
                  <a:cubicBezTo>
                    <a:pt x="877" y="71"/>
                    <a:pt x="868" y="30"/>
                    <a:pt x="837" y="11"/>
                  </a:cubicBezTo>
                  <a:cubicBezTo>
                    <a:pt x="826" y="4"/>
                    <a:pt x="814" y="1"/>
                    <a:pt x="801"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33"/>
            <p:cNvSpPr/>
            <p:nvPr/>
          </p:nvSpPr>
          <p:spPr>
            <a:xfrm>
              <a:off x="4635375" y="1132200"/>
              <a:ext cx="36750" cy="54975"/>
            </a:xfrm>
            <a:custGeom>
              <a:rect b="b" l="l" r="r" t="t"/>
              <a:pathLst>
                <a:path extrusionOk="0" h="2199" w="1470">
                  <a:moveTo>
                    <a:pt x="495" y="1"/>
                  </a:moveTo>
                  <a:cubicBezTo>
                    <a:pt x="479" y="1"/>
                    <a:pt x="463" y="2"/>
                    <a:pt x="448" y="5"/>
                  </a:cubicBezTo>
                  <a:cubicBezTo>
                    <a:pt x="160" y="64"/>
                    <a:pt x="1" y="636"/>
                    <a:pt x="134" y="1284"/>
                  </a:cubicBezTo>
                  <a:cubicBezTo>
                    <a:pt x="256" y="1881"/>
                    <a:pt x="606" y="2198"/>
                    <a:pt x="885" y="2198"/>
                  </a:cubicBezTo>
                  <a:cubicBezTo>
                    <a:pt x="908" y="2198"/>
                    <a:pt x="932" y="2196"/>
                    <a:pt x="954" y="2191"/>
                  </a:cubicBezTo>
                  <a:cubicBezTo>
                    <a:pt x="1240" y="2134"/>
                    <a:pt x="1469" y="1739"/>
                    <a:pt x="1337" y="1092"/>
                  </a:cubicBezTo>
                  <a:cubicBezTo>
                    <a:pt x="1212" y="479"/>
                    <a:pt x="783" y="1"/>
                    <a:pt x="49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33"/>
            <p:cNvSpPr/>
            <p:nvPr/>
          </p:nvSpPr>
          <p:spPr>
            <a:xfrm>
              <a:off x="4357600" y="1264000"/>
              <a:ext cx="391075" cy="751025"/>
            </a:xfrm>
            <a:custGeom>
              <a:rect b="b" l="l" r="r" t="t"/>
              <a:pathLst>
                <a:path extrusionOk="0" h="30041" w="15643">
                  <a:moveTo>
                    <a:pt x="9566" y="0"/>
                  </a:moveTo>
                  <a:cubicBezTo>
                    <a:pt x="9356" y="0"/>
                    <a:pt x="9163" y="133"/>
                    <a:pt x="9090" y="338"/>
                  </a:cubicBezTo>
                  <a:lnTo>
                    <a:pt x="1" y="25900"/>
                  </a:lnTo>
                  <a:lnTo>
                    <a:pt x="8985" y="30040"/>
                  </a:lnTo>
                  <a:lnTo>
                    <a:pt x="15585" y="2200"/>
                  </a:lnTo>
                  <a:cubicBezTo>
                    <a:pt x="15642" y="1961"/>
                    <a:pt x="15518" y="1717"/>
                    <a:pt x="15292" y="1618"/>
                  </a:cubicBezTo>
                  <a:cubicBezTo>
                    <a:pt x="13658" y="908"/>
                    <a:pt x="11741" y="399"/>
                    <a:pt x="9658" y="9"/>
                  </a:cubicBezTo>
                  <a:cubicBezTo>
                    <a:pt x="9627" y="3"/>
                    <a:pt x="9597" y="0"/>
                    <a:pt x="95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70" name="Google Shape;570;p33"/>
          <p:cNvGrpSpPr/>
          <p:nvPr/>
        </p:nvGrpSpPr>
        <p:grpSpPr>
          <a:xfrm>
            <a:off x="1271552" y="1827981"/>
            <a:ext cx="1301126" cy="3827028"/>
            <a:chOff x="3748175" y="933250"/>
            <a:chExt cx="444875" cy="1308475"/>
          </a:xfrm>
        </p:grpSpPr>
        <p:sp>
          <p:nvSpPr>
            <p:cNvPr id="571" name="Google Shape;571;p33"/>
            <p:cNvSpPr/>
            <p:nvPr/>
          </p:nvSpPr>
          <p:spPr>
            <a:xfrm>
              <a:off x="3824125" y="1223650"/>
              <a:ext cx="368925" cy="1018075"/>
            </a:xfrm>
            <a:custGeom>
              <a:rect b="b" l="l" r="r" t="t"/>
              <a:pathLst>
                <a:path extrusionOk="0" h="40723" w="14757">
                  <a:moveTo>
                    <a:pt x="6614" y="0"/>
                  </a:moveTo>
                  <a:lnTo>
                    <a:pt x="1" y="202"/>
                  </a:lnTo>
                  <a:cubicBezTo>
                    <a:pt x="1" y="202"/>
                    <a:pt x="1309" y="26382"/>
                    <a:pt x="1920" y="40723"/>
                  </a:cubicBezTo>
                  <a:lnTo>
                    <a:pt x="14756" y="38968"/>
                  </a:lnTo>
                  <a:cubicBezTo>
                    <a:pt x="11243" y="20484"/>
                    <a:pt x="8767" y="7781"/>
                    <a:pt x="6614" y="0"/>
                  </a:cubicBezTo>
                  <a:close/>
                </a:path>
              </a:pathLst>
            </a:custGeom>
            <a:solidFill>
              <a:srgbClr val="8E59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33"/>
            <p:cNvSpPr/>
            <p:nvPr/>
          </p:nvSpPr>
          <p:spPr>
            <a:xfrm>
              <a:off x="3748175" y="933250"/>
              <a:ext cx="324450" cy="369225"/>
            </a:xfrm>
            <a:custGeom>
              <a:rect b="b" l="l" r="r" t="t"/>
              <a:pathLst>
                <a:path extrusionOk="0" h="14769" w="12978">
                  <a:moveTo>
                    <a:pt x="7066" y="0"/>
                  </a:moveTo>
                  <a:cubicBezTo>
                    <a:pt x="6717" y="0"/>
                    <a:pt x="6366" y="117"/>
                    <a:pt x="6099" y="342"/>
                  </a:cubicBezTo>
                  <a:cubicBezTo>
                    <a:pt x="5648" y="721"/>
                    <a:pt x="5456" y="1292"/>
                    <a:pt x="5639" y="1853"/>
                  </a:cubicBezTo>
                  <a:cubicBezTo>
                    <a:pt x="5639" y="1853"/>
                    <a:pt x="5639" y="1854"/>
                    <a:pt x="5639" y="1854"/>
                  </a:cubicBezTo>
                  <a:cubicBezTo>
                    <a:pt x="5341" y="1535"/>
                    <a:pt x="4981" y="1286"/>
                    <a:pt x="4556" y="1222"/>
                  </a:cubicBezTo>
                  <a:cubicBezTo>
                    <a:pt x="4490" y="1212"/>
                    <a:pt x="4423" y="1207"/>
                    <a:pt x="4357" y="1207"/>
                  </a:cubicBezTo>
                  <a:cubicBezTo>
                    <a:pt x="3840" y="1207"/>
                    <a:pt x="3326" y="1500"/>
                    <a:pt x="3077" y="1955"/>
                  </a:cubicBezTo>
                  <a:cubicBezTo>
                    <a:pt x="2797" y="2470"/>
                    <a:pt x="2863" y="3106"/>
                    <a:pt x="3122" y="3734"/>
                  </a:cubicBezTo>
                  <a:lnTo>
                    <a:pt x="3121" y="3740"/>
                  </a:lnTo>
                  <a:cubicBezTo>
                    <a:pt x="2948" y="3656"/>
                    <a:pt x="2758" y="3617"/>
                    <a:pt x="2567" y="3617"/>
                  </a:cubicBezTo>
                  <a:cubicBezTo>
                    <a:pt x="2144" y="3617"/>
                    <a:pt x="1717" y="3811"/>
                    <a:pt x="1472" y="4161"/>
                  </a:cubicBezTo>
                  <a:cubicBezTo>
                    <a:pt x="1103" y="4688"/>
                    <a:pt x="1178" y="5425"/>
                    <a:pt x="1559" y="6023"/>
                  </a:cubicBezTo>
                  <a:lnTo>
                    <a:pt x="1559" y="6026"/>
                  </a:lnTo>
                  <a:cubicBezTo>
                    <a:pt x="1409" y="5970"/>
                    <a:pt x="1252" y="5937"/>
                    <a:pt x="1097" y="5937"/>
                  </a:cubicBezTo>
                  <a:cubicBezTo>
                    <a:pt x="945" y="5937"/>
                    <a:pt x="795" y="5968"/>
                    <a:pt x="656" y="6038"/>
                  </a:cubicBezTo>
                  <a:cubicBezTo>
                    <a:pt x="239" y="6246"/>
                    <a:pt x="23" y="6738"/>
                    <a:pt x="11" y="7204"/>
                  </a:cubicBezTo>
                  <a:cubicBezTo>
                    <a:pt x="1" y="7670"/>
                    <a:pt x="158" y="8124"/>
                    <a:pt x="313" y="8563"/>
                  </a:cubicBezTo>
                  <a:cubicBezTo>
                    <a:pt x="677" y="9594"/>
                    <a:pt x="1043" y="10630"/>
                    <a:pt x="1565" y="11588"/>
                  </a:cubicBezTo>
                  <a:cubicBezTo>
                    <a:pt x="2090" y="12548"/>
                    <a:pt x="2782" y="13435"/>
                    <a:pt x="3690" y="14043"/>
                  </a:cubicBezTo>
                  <a:cubicBezTo>
                    <a:pt x="4036" y="14273"/>
                    <a:pt x="4408" y="14460"/>
                    <a:pt x="4799" y="14600"/>
                  </a:cubicBezTo>
                  <a:cubicBezTo>
                    <a:pt x="4799" y="14600"/>
                    <a:pt x="5550" y="14768"/>
                    <a:pt x="6530" y="14768"/>
                  </a:cubicBezTo>
                  <a:cubicBezTo>
                    <a:pt x="7783" y="14768"/>
                    <a:pt x="9409" y="14493"/>
                    <a:pt x="10311" y="13239"/>
                  </a:cubicBezTo>
                  <a:cubicBezTo>
                    <a:pt x="12977" y="9529"/>
                    <a:pt x="9880" y="7300"/>
                    <a:pt x="9200" y="3331"/>
                  </a:cubicBezTo>
                  <a:cubicBezTo>
                    <a:pt x="9200" y="3325"/>
                    <a:pt x="9188" y="3328"/>
                    <a:pt x="9183" y="3326"/>
                  </a:cubicBezTo>
                  <a:cubicBezTo>
                    <a:pt x="9107" y="2892"/>
                    <a:pt x="9016" y="2461"/>
                    <a:pt x="8905" y="2035"/>
                  </a:cubicBezTo>
                  <a:cubicBezTo>
                    <a:pt x="8715" y="1305"/>
                    <a:pt x="8420" y="520"/>
                    <a:pt x="7756" y="167"/>
                  </a:cubicBezTo>
                  <a:cubicBezTo>
                    <a:pt x="7544" y="55"/>
                    <a:pt x="7305" y="0"/>
                    <a:pt x="7066" y="0"/>
                  </a:cubicBezTo>
                  <a:close/>
                </a:path>
              </a:pathLst>
            </a:custGeom>
            <a:solidFill>
              <a:srgbClr val="8E59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33"/>
            <p:cNvSpPr/>
            <p:nvPr/>
          </p:nvSpPr>
          <p:spPr>
            <a:xfrm>
              <a:off x="3884575" y="933250"/>
              <a:ext cx="99100" cy="177250"/>
            </a:xfrm>
            <a:custGeom>
              <a:rect b="b" l="l" r="r" t="t"/>
              <a:pathLst>
                <a:path extrusionOk="0" h="7090" w="3964">
                  <a:moveTo>
                    <a:pt x="1610" y="0"/>
                  </a:moveTo>
                  <a:cubicBezTo>
                    <a:pt x="1261" y="0"/>
                    <a:pt x="910" y="117"/>
                    <a:pt x="643" y="342"/>
                  </a:cubicBezTo>
                  <a:cubicBezTo>
                    <a:pt x="192" y="721"/>
                    <a:pt x="0" y="1292"/>
                    <a:pt x="183" y="1853"/>
                  </a:cubicBezTo>
                  <a:lnTo>
                    <a:pt x="1489" y="5916"/>
                  </a:lnTo>
                  <a:cubicBezTo>
                    <a:pt x="1501" y="6641"/>
                    <a:pt x="2131" y="7089"/>
                    <a:pt x="2621" y="7089"/>
                  </a:cubicBezTo>
                  <a:cubicBezTo>
                    <a:pt x="2675" y="7089"/>
                    <a:pt x="2727" y="7084"/>
                    <a:pt x="2776" y="7073"/>
                  </a:cubicBezTo>
                  <a:cubicBezTo>
                    <a:pt x="3276" y="6962"/>
                    <a:pt x="3650" y="6515"/>
                    <a:pt x="3806" y="6029"/>
                  </a:cubicBezTo>
                  <a:cubicBezTo>
                    <a:pt x="3963" y="5542"/>
                    <a:pt x="3939" y="5016"/>
                    <a:pt x="3889" y="4506"/>
                  </a:cubicBezTo>
                  <a:cubicBezTo>
                    <a:pt x="3806" y="3673"/>
                    <a:pt x="3659" y="2845"/>
                    <a:pt x="3449" y="2035"/>
                  </a:cubicBezTo>
                  <a:cubicBezTo>
                    <a:pt x="3259" y="1305"/>
                    <a:pt x="2964" y="522"/>
                    <a:pt x="2300" y="167"/>
                  </a:cubicBezTo>
                  <a:cubicBezTo>
                    <a:pt x="2088" y="55"/>
                    <a:pt x="1849" y="0"/>
                    <a:pt x="1610" y="0"/>
                  </a:cubicBezTo>
                  <a:close/>
                </a:path>
              </a:pathLst>
            </a:custGeom>
            <a:solidFill>
              <a:srgbClr val="8E59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33"/>
            <p:cNvSpPr/>
            <p:nvPr/>
          </p:nvSpPr>
          <p:spPr>
            <a:xfrm>
              <a:off x="3919125" y="1078500"/>
              <a:ext cx="37750" cy="34625"/>
            </a:xfrm>
            <a:custGeom>
              <a:rect b="b" l="l" r="r" t="t"/>
              <a:pathLst>
                <a:path extrusionOk="0" h="1385" w="1510">
                  <a:moveTo>
                    <a:pt x="105" y="0"/>
                  </a:moveTo>
                  <a:cubicBezTo>
                    <a:pt x="47" y="1"/>
                    <a:pt x="1" y="49"/>
                    <a:pt x="2" y="107"/>
                  </a:cubicBezTo>
                  <a:cubicBezTo>
                    <a:pt x="8" y="505"/>
                    <a:pt x="185" y="861"/>
                    <a:pt x="501" y="1110"/>
                  </a:cubicBezTo>
                  <a:cubicBezTo>
                    <a:pt x="725" y="1287"/>
                    <a:pt x="995" y="1385"/>
                    <a:pt x="1240" y="1385"/>
                  </a:cubicBezTo>
                  <a:cubicBezTo>
                    <a:pt x="1300" y="1385"/>
                    <a:pt x="1361" y="1379"/>
                    <a:pt x="1417" y="1366"/>
                  </a:cubicBezTo>
                  <a:cubicBezTo>
                    <a:pt x="1475" y="1354"/>
                    <a:pt x="1510" y="1298"/>
                    <a:pt x="1498" y="1240"/>
                  </a:cubicBezTo>
                  <a:cubicBezTo>
                    <a:pt x="1487" y="1191"/>
                    <a:pt x="1443" y="1158"/>
                    <a:pt x="1395" y="1158"/>
                  </a:cubicBezTo>
                  <a:cubicBezTo>
                    <a:pt x="1388" y="1158"/>
                    <a:pt x="1380" y="1158"/>
                    <a:pt x="1372" y="1160"/>
                  </a:cubicBezTo>
                  <a:cubicBezTo>
                    <a:pt x="1331" y="1169"/>
                    <a:pt x="1287" y="1174"/>
                    <a:pt x="1241" y="1174"/>
                  </a:cubicBezTo>
                  <a:cubicBezTo>
                    <a:pt x="1045" y="1174"/>
                    <a:pt x="818" y="1090"/>
                    <a:pt x="631" y="944"/>
                  </a:cubicBezTo>
                  <a:cubicBezTo>
                    <a:pt x="478" y="822"/>
                    <a:pt x="219" y="553"/>
                    <a:pt x="212" y="104"/>
                  </a:cubicBezTo>
                  <a:cubicBezTo>
                    <a:pt x="211" y="46"/>
                    <a:pt x="165" y="0"/>
                    <a:pt x="107" y="0"/>
                  </a:cubicBezTo>
                  <a:close/>
                </a:path>
              </a:pathLst>
            </a:custGeom>
            <a:solidFill>
              <a:srgbClr val="5B2C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33"/>
            <p:cNvSpPr/>
            <p:nvPr/>
          </p:nvSpPr>
          <p:spPr>
            <a:xfrm>
              <a:off x="3818100" y="963425"/>
              <a:ext cx="105775" cy="158850"/>
            </a:xfrm>
            <a:custGeom>
              <a:rect b="b" l="l" r="r" t="t"/>
              <a:pathLst>
                <a:path extrusionOk="0" h="6354" w="4231">
                  <a:moveTo>
                    <a:pt x="1560" y="0"/>
                  </a:moveTo>
                  <a:cubicBezTo>
                    <a:pt x="1043" y="0"/>
                    <a:pt x="529" y="293"/>
                    <a:pt x="280" y="750"/>
                  </a:cubicBezTo>
                  <a:cubicBezTo>
                    <a:pt x="0" y="1263"/>
                    <a:pt x="66" y="1899"/>
                    <a:pt x="325" y="2527"/>
                  </a:cubicBezTo>
                  <a:lnTo>
                    <a:pt x="2170" y="6038"/>
                  </a:lnTo>
                  <a:cubicBezTo>
                    <a:pt x="2287" y="6258"/>
                    <a:pt x="2550" y="6353"/>
                    <a:pt x="2832" y="6353"/>
                  </a:cubicBezTo>
                  <a:cubicBezTo>
                    <a:pt x="3120" y="6353"/>
                    <a:pt x="3427" y="6253"/>
                    <a:pt x="3618" y="6083"/>
                  </a:cubicBezTo>
                  <a:cubicBezTo>
                    <a:pt x="3994" y="5748"/>
                    <a:pt x="4113" y="5212"/>
                    <a:pt x="4148" y="4709"/>
                  </a:cubicBezTo>
                  <a:cubicBezTo>
                    <a:pt x="4230" y="3488"/>
                    <a:pt x="3918" y="2243"/>
                    <a:pt x="3267" y="1207"/>
                  </a:cubicBezTo>
                  <a:cubicBezTo>
                    <a:pt x="2916" y="646"/>
                    <a:pt x="2413" y="114"/>
                    <a:pt x="1759" y="15"/>
                  </a:cubicBezTo>
                  <a:cubicBezTo>
                    <a:pt x="1693" y="5"/>
                    <a:pt x="1627" y="0"/>
                    <a:pt x="1560" y="0"/>
                  </a:cubicBezTo>
                  <a:close/>
                </a:path>
              </a:pathLst>
            </a:custGeom>
            <a:solidFill>
              <a:srgbClr val="8E59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33"/>
            <p:cNvSpPr/>
            <p:nvPr/>
          </p:nvSpPr>
          <p:spPr>
            <a:xfrm>
              <a:off x="3869325" y="990950"/>
              <a:ext cx="57200" cy="133975"/>
            </a:xfrm>
            <a:custGeom>
              <a:rect b="b" l="l" r="r" t="t"/>
              <a:pathLst>
                <a:path extrusionOk="0" h="5359" w="2288">
                  <a:moveTo>
                    <a:pt x="1218" y="0"/>
                  </a:moveTo>
                  <a:cubicBezTo>
                    <a:pt x="1199" y="0"/>
                    <a:pt x="1179" y="5"/>
                    <a:pt x="1161" y="16"/>
                  </a:cubicBezTo>
                  <a:cubicBezTo>
                    <a:pt x="1113" y="47"/>
                    <a:pt x="1098" y="112"/>
                    <a:pt x="1129" y="162"/>
                  </a:cubicBezTo>
                  <a:cubicBezTo>
                    <a:pt x="1768" y="1180"/>
                    <a:pt x="2075" y="2401"/>
                    <a:pt x="1994" y="3601"/>
                  </a:cubicBezTo>
                  <a:cubicBezTo>
                    <a:pt x="1951" y="4218"/>
                    <a:pt x="1790" y="4644"/>
                    <a:pt x="1498" y="4904"/>
                  </a:cubicBezTo>
                  <a:cubicBezTo>
                    <a:pt x="1328" y="5055"/>
                    <a:pt x="1047" y="5147"/>
                    <a:pt x="783" y="5147"/>
                  </a:cubicBezTo>
                  <a:cubicBezTo>
                    <a:pt x="722" y="5147"/>
                    <a:pt x="662" y="5142"/>
                    <a:pt x="605" y="5132"/>
                  </a:cubicBezTo>
                  <a:cubicBezTo>
                    <a:pt x="474" y="5109"/>
                    <a:pt x="299" y="5048"/>
                    <a:pt x="213" y="4887"/>
                  </a:cubicBezTo>
                  <a:cubicBezTo>
                    <a:pt x="195" y="4852"/>
                    <a:pt x="159" y="4832"/>
                    <a:pt x="121" y="4832"/>
                  </a:cubicBezTo>
                  <a:cubicBezTo>
                    <a:pt x="104" y="4832"/>
                    <a:pt x="87" y="4836"/>
                    <a:pt x="71" y="4845"/>
                  </a:cubicBezTo>
                  <a:cubicBezTo>
                    <a:pt x="19" y="4872"/>
                    <a:pt x="0" y="4936"/>
                    <a:pt x="27" y="4987"/>
                  </a:cubicBezTo>
                  <a:cubicBezTo>
                    <a:pt x="126" y="5170"/>
                    <a:pt x="317" y="5295"/>
                    <a:pt x="569" y="5340"/>
                  </a:cubicBezTo>
                  <a:cubicBezTo>
                    <a:pt x="640" y="5352"/>
                    <a:pt x="711" y="5358"/>
                    <a:pt x="786" y="5358"/>
                  </a:cubicBezTo>
                  <a:lnTo>
                    <a:pt x="786" y="5358"/>
                  </a:lnTo>
                  <a:cubicBezTo>
                    <a:pt x="1101" y="5358"/>
                    <a:pt x="1430" y="5248"/>
                    <a:pt x="1638" y="5062"/>
                  </a:cubicBezTo>
                  <a:cubicBezTo>
                    <a:pt x="1973" y="4762"/>
                    <a:pt x="2158" y="4290"/>
                    <a:pt x="2203" y="3615"/>
                  </a:cubicBezTo>
                  <a:cubicBezTo>
                    <a:pt x="2288" y="2372"/>
                    <a:pt x="1969" y="1105"/>
                    <a:pt x="1308" y="49"/>
                  </a:cubicBezTo>
                  <a:cubicBezTo>
                    <a:pt x="1288" y="18"/>
                    <a:pt x="1254" y="0"/>
                    <a:pt x="1218" y="0"/>
                  </a:cubicBezTo>
                  <a:close/>
                  <a:moveTo>
                    <a:pt x="786" y="5358"/>
                  </a:moveTo>
                  <a:cubicBezTo>
                    <a:pt x="785" y="5358"/>
                    <a:pt x="785" y="5358"/>
                    <a:pt x="785" y="5358"/>
                  </a:cubicBezTo>
                  <a:lnTo>
                    <a:pt x="786" y="5358"/>
                  </a:lnTo>
                  <a:cubicBezTo>
                    <a:pt x="786" y="5358"/>
                    <a:pt x="786" y="5358"/>
                    <a:pt x="786" y="5358"/>
                  </a:cubicBezTo>
                  <a:close/>
                </a:path>
              </a:pathLst>
            </a:custGeom>
            <a:solidFill>
              <a:srgbClr val="5B2C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33"/>
            <p:cNvSpPr/>
            <p:nvPr/>
          </p:nvSpPr>
          <p:spPr>
            <a:xfrm>
              <a:off x="3875125" y="1070725"/>
              <a:ext cx="31625" cy="32575"/>
            </a:xfrm>
            <a:custGeom>
              <a:rect b="b" l="l" r="r" t="t"/>
              <a:pathLst>
                <a:path extrusionOk="0" h="1303" w="1265">
                  <a:moveTo>
                    <a:pt x="818" y="0"/>
                  </a:moveTo>
                  <a:cubicBezTo>
                    <a:pt x="802" y="0"/>
                    <a:pt x="786" y="1"/>
                    <a:pt x="770" y="2"/>
                  </a:cubicBezTo>
                  <a:cubicBezTo>
                    <a:pt x="543" y="13"/>
                    <a:pt x="322" y="80"/>
                    <a:pt x="125" y="193"/>
                  </a:cubicBezTo>
                  <a:cubicBezTo>
                    <a:pt x="64" y="229"/>
                    <a:pt x="1" y="260"/>
                    <a:pt x="19" y="342"/>
                  </a:cubicBezTo>
                  <a:cubicBezTo>
                    <a:pt x="43" y="451"/>
                    <a:pt x="93" y="560"/>
                    <a:pt x="138" y="662"/>
                  </a:cubicBezTo>
                  <a:cubicBezTo>
                    <a:pt x="192" y="781"/>
                    <a:pt x="255" y="897"/>
                    <a:pt x="327" y="1007"/>
                  </a:cubicBezTo>
                  <a:cubicBezTo>
                    <a:pt x="398" y="1115"/>
                    <a:pt x="481" y="1223"/>
                    <a:pt x="601" y="1273"/>
                  </a:cubicBezTo>
                  <a:cubicBezTo>
                    <a:pt x="648" y="1294"/>
                    <a:pt x="698" y="1303"/>
                    <a:pt x="749" y="1303"/>
                  </a:cubicBezTo>
                  <a:cubicBezTo>
                    <a:pt x="860" y="1303"/>
                    <a:pt x="973" y="1258"/>
                    <a:pt x="1057" y="1183"/>
                  </a:cubicBezTo>
                  <a:cubicBezTo>
                    <a:pt x="1179" y="1074"/>
                    <a:pt x="1243" y="910"/>
                    <a:pt x="1253" y="747"/>
                  </a:cubicBezTo>
                  <a:cubicBezTo>
                    <a:pt x="1265" y="584"/>
                    <a:pt x="1227" y="420"/>
                    <a:pt x="1172" y="266"/>
                  </a:cubicBezTo>
                  <a:cubicBezTo>
                    <a:pt x="1145" y="190"/>
                    <a:pt x="1112" y="115"/>
                    <a:pt x="1050" y="65"/>
                  </a:cubicBezTo>
                  <a:cubicBezTo>
                    <a:pt x="985" y="14"/>
                    <a:pt x="901" y="0"/>
                    <a:pt x="818" y="0"/>
                  </a:cubicBezTo>
                  <a:close/>
                </a:path>
              </a:pathLst>
            </a:custGeom>
            <a:solidFill>
              <a:srgbClr val="AF77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8" name="Google Shape;578;p33"/>
            <p:cNvSpPr/>
            <p:nvPr/>
          </p:nvSpPr>
          <p:spPr>
            <a:xfrm>
              <a:off x="3774175" y="1023575"/>
              <a:ext cx="99125" cy="131425"/>
            </a:xfrm>
            <a:custGeom>
              <a:rect b="b" l="l" r="r" t="t"/>
              <a:pathLst>
                <a:path extrusionOk="0" h="5257" w="3965">
                  <a:moveTo>
                    <a:pt x="1534" y="0"/>
                  </a:moveTo>
                  <a:cubicBezTo>
                    <a:pt x="1108" y="0"/>
                    <a:pt x="678" y="197"/>
                    <a:pt x="433" y="548"/>
                  </a:cubicBezTo>
                  <a:cubicBezTo>
                    <a:pt x="64" y="1075"/>
                    <a:pt x="0" y="1926"/>
                    <a:pt x="519" y="2410"/>
                  </a:cubicBezTo>
                  <a:cubicBezTo>
                    <a:pt x="1339" y="3176"/>
                    <a:pt x="2096" y="4960"/>
                    <a:pt x="2096" y="4960"/>
                  </a:cubicBezTo>
                  <a:cubicBezTo>
                    <a:pt x="2260" y="5154"/>
                    <a:pt x="2564" y="5257"/>
                    <a:pt x="2857" y="5257"/>
                  </a:cubicBezTo>
                  <a:cubicBezTo>
                    <a:pt x="3053" y="5257"/>
                    <a:pt x="3244" y="5211"/>
                    <a:pt x="3385" y="5116"/>
                  </a:cubicBezTo>
                  <a:cubicBezTo>
                    <a:pt x="3736" y="4879"/>
                    <a:pt x="3918" y="4446"/>
                    <a:pt x="3941" y="4023"/>
                  </a:cubicBezTo>
                  <a:cubicBezTo>
                    <a:pt x="3964" y="3600"/>
                    <a:pt x="3849" y="3181"/>
                    <a:pt x="3711" y="2780"/>
                  </a:cubicBezTo>
                  <a:cubicBezTo>
                    <a:pt x="3517" y="2215"/>
                    <a:pt x="3274" y="1667"/>
                    <a:pt x="2989" y="1141"/>
                  </a:cubicBezTo>
                  <a:cubicBezTo>
                    <a:pt x="2780" y="757"/>
                    <a:pt x="2531" y="369"/>
                    <a:pt x="2148" y="155"/>
                  </a:cubicBezTo>
                  <a:cubicBezTo>
                    <a:pt x="1960" y="50"/>
                    <a:pt x="1747" y="0"/>
                    <a:pt x="1534" y="0"/>
                  </a:cubicBezTo>
                  <a:close/>
                </a:path>
              </a:pathLst>
            </a:custGeom>
            <a:solidFill>
              <a:srgbClr val="8E59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9" name="Google Shape;579;p33"/>
            <p:cNvSpPr/>
            <p:nvPr/>
          </p:nvSpPr>
          <p:spPr>
            <a:xfrm>
              <a:off x="3823625" y="1030775"/>
              <a:ext cx="52375" cy="126875"/>
            </a:xfrm>
            <a:custGeom>
              <a:rect b="b" l="l" r="r" t="t"/>
              <a:pathLst>
                <a:path extrusionOk="0" h="5075" w="2095">
                  <a:moveTo>
                    <a:pt x="485" y="0"/>
                  </a:moveTo>
                  <a:cubicBezTo>
                    <a:pt x="457" y="0"/>
                    <a:pt x="430" y="11"/>
                    <a:pt x="409" y="32"/>
                  </a:cubicBezTo>
                  <a:cubicBezTo>
                    <a:pt x="368" y="74"/>
                    <a:pt x="369" y="140"/>
                    <a:pt x="410" y="181"/>
                  </a:cubicBezTo>
                  <a:cubicBezTo>
                    <a:pt x="626" y="392"/>
                    <a:pt x="788" y="664"/>
                    <a:pt x="919" y="905"/>
                  </a:cubicBezTo>
                  <a:cubicBezTo>
                    <a:pt x="1200" y="1422"/>
                    <a:pt x="1442" y="1968"/>
                    <a:pt x="1633" y="2527"/>
                  </a:cubicBezTo>
                  <a:cubicBezTo>
                    <a:pt x="1758" y="2887"/>
                    <a:pt x="1881" y="3311"/>
                    <a:pt x="1858" y="3729"/>
                  </a:cubicBezTo>
                  <a:cubicBezTo>
                    <a:pt x="1833" y="4162"/>
                    <a:pt x="1643" y="4541"/>
                    <a:pt x="1348" y="4740"/>
                  </a:cubicBezTo>
                  <a:cubicBezTo>
                    <a:pt x="1224" y="4824"/>
                    <a:pt x="1055" y="4864"/>
                    <a:pt x="882" y="4864"/>
                  </a:cubicBezTo>
                  <a:cubicBezTo>
                    <a:pt x="616" y="4864"/>
                    <a:pt x="340" y="4771"/>
                    <a:pt x="198" y="4604"/>
                  </a:cubicBezTo>
                  <a:cubicBezTo>
                    <a:pt x="177" y="4580"/>
                    <a:pt x="147" y="4567"/>
                    <a:pt x="117" y="4567"/>
                  </a:cubicBezTo>
                  <a:cubicBezTo>
                    <a:pt x="93" y="4567"/>
                    <a:pt x="69" y="4575"/>
                    <a:pt x="49" y="4593"/>
                  </a:cubicBezTo>
                  <a:cubicBezTo>
                    <a:pt x="5" y="4630"/>
                    <a:pt x="0" y="4697"/>
                    <a:pt x="38" y="4742"/>
                  </a:cubicBezTo>
                  <a:cubicBezTo>
                    <a:pt x="221" y="4957"/>
                    <a:pt x="555" y="5074"/>
                    <a:pt x="881" y="5074"/>
                  </a:cubicBezTo>
                  <a:lnTo>
                    <a:pt x="881" y="5074"/>
                  </a:lnTo>
                  <a:cubicBezTo>
                    <a:pt x="1095" y="5074"/>
                    <a:pt x="1306" y="5023"/>
                    <a:pt x="1466" y="4915"/>
                  </a:cubicBezTo>
                  <a:cubicBezTo>
                    <a:pt x="1815" y="4680"/>
                    <a:pt x="2041" y="4241"/>
                    <a:pt x="2068" y="3741"/>
                  </a:cubicBezTo>
                  <a:cubicBezTo>
                    <a:pt x="2094" y="3286"/>
                    <a:pt x="1963" y="2838"/>
                    <a:pt x="1833" y="2458"/>
                  </a:cubicBezTo>
                  <a:cubicBezTo>
                    <a:pt x="1637" y="1889"/>
                    <a:pt x="1391" y="1332"/>
                    <a:pt x="1104" y="803"/>
                  </a:cubicBezTo>
                  <a:cubicBezTo>
                    <a:pt x="966" y="550"/>
                    <a:pt x="793" y="260"/>
                    <a:pt x="558" y="30"/>
                  </a:cubicBezTo>
                  <a:cubicBezTo>
                    <a:pt x="538" y="10"/>
                    <a:pt x="511" y="0"/>
                    <a:pt x="485" y="0"/>
                  </a:cubicBezTo>
                  <a:close/>
                  <a:moveTo>
                    <a:pt x="881" y="5074"/>
                  </a:moveTo>
                  <a:cubicBezTo>
                    <a:pt x="881" y="5074"/>
                    <a:pt x="880" y="5074"/>
                    <a:pt x="880" y="5074"/>
                  </a:cubicBezTo>
                  <a:lnTo>
                    <a:pt x="881" y="5074"/>
                  </a:lnTo>
                  <a:cubicBezTo>
                    <a:pt x="881" y="5074"/>
                    <a:pt x="881" y="5074"/>
                    <a:pt x="881" y="5074"/>
                  </a:cubicBezTo>
                  <a:close/>
                </a:path>
              </a:pathLst>
            </a:custGeom>
            <a:solidFill>
              <a:srgbClr val="5B2C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0" name="Google Shape;580;p33"/>
            <p:cNvSpPr/>
            <p:nvPr/>
          </p:nvSpPr>
          <p:spPr>
            <a:xfrm>
              <a:off x="3832775" y="1103300"/>
              <a:ext cx="29725" cy="31500"/>
            </a:xfrm>
            <a:custGeom>
              <a:rect b="b" l="l" r="r" t="t"/>
              <a:pathLst>
                <a:path extrusionOk="0" h="1260" w="1189">
                  <a:moveTo>
                    <a:pt x="755" y="1"/>
                  </a:moveTo>
                  <a:cubicBezTo>
                    <a:pt x="699" y="1"/>
                    <a:pt x="642" y="9"/>
                    <a:pt x="587" y="17"/>
                  </a:cubicBezTo>
                  <a:cubicBezTo>
                    <a:pt x="478" y="33"/>
                    <a:pt x="368" y="50"/>
                    <a:pt x="271" y="103"/>
                  </a:cubicBezTo>
                  <a:cubicBezTo>
                    <a:pt x="0" y="253"/>
                    <a:pt x="125" y="597"/>
                    <a:pt x="220" y="826"/>
                  </a:cubicBezTo>
                  <a:cubicBezTo>
                    <a:pt x="286" y="985"/>
                    <a:pt x="395" y="1132"/>
                    <a:pt x="549" y="1209"/>
                  </a:cubicBezTo>
                  <a:cubicBezTo>
                    <a:pt x="615" y="1242"/>
                    <a:pt x="690" y="1259"/>
                    <a:pt x="765" y="1259"/>
                  </a:cubicBezTo>
                  <a:cubicBezTo>
                    <a:pt x="863" y="1259"/>
                    <a:pt x="960" y="1229"/>
                    <a:pt x="1033" y="1164"/>
                  </a:cubicBezTo>
                  <a:cubicBezTo>
                    <a:pt x="1121" y="1084"/>
                    <a:pt x="1164" y="966"/>
                    <a:pt x="1176" y="849"/>
                  </a:cubicBezTo>
                  <a:cubicBezTo>
                    <a:pt x="1189" y="732"/>
                    <a:pt x="1172" y="614"/>
                    <a:pt x="1154" y="497"/>
                  </a:cubicBezTo>
                  <a:cubicBezTo>
                    <a:pt x="1141" y="408"/>
                    <a:pt x="1128" y="320"/>
                    <a:pt x="1095" y="236"/>
                  </a:cubicBezTo>
                  <a:cubicBezTo>
                    <a:pt x="1063" y="154"/>
                    <a:pt x="1006" y="77"/>
                    <a:pt x="927" y="37"/>
                  </a:cubicBezTo>
                  <a:cubicBezTo>
                    <a:pt x="873" y="10"/>
                    <a:pt x="815" y="1"/>
                    <a:pt x="755" y="1"/>
                  </a:cubicBezTo>
                  <a:close/>
                </a:path>
              </a:pathLst>
            </a:custGeom>
            <a:solidFill>
              <a:srgbClr val="AF77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1" name="Google Shape;581;p33"/>
            <p:cNvSpPr/>
            <p:nvPr/>
          </p:nvSpPr>
          <p:spPr>
            <a:xfrm>
              <a:off x="3748475" y="1081625"/>
              <a:ext cx="78800" cy="96550"/>
            </a:xfrm>
            <a:custGeom>
              <a:rect b="b" l="l" r="r" t="t"/>
              <a:pathLst>
                <a:path extrusionOk="0" h="3862" w="3152">
                  <a:moveTo>
                    <a:pt x="1091" y="1"/>
                  </a:moveTo>
                  <a:cubicBezTo>
                    <a:pt x="937" y="1"/>
                    <a:pt x="785" y="32"/>
                    <a:pt x="644" y="103"/>
                  </a:cubicBezTo>
                  <a:cubicBezTo>
                    <a:pt x="227" y="311"/>
                    <a:pt x="11" y="803"/>
                    <a:pt x="0" y="1269"/>
                  </a:cubicBezTo>
                  <a:lnTo>
                    <a:pt x="1033" y="1814"/>
                  </a:lnTo>
                  <a:cubicBezTo>
                    <a:pt x="1062" y="2335"/>
                    <a:pt x="1099" y="2881"/>
                    <a:pt x="1381" y="3320"/>
                  </a:cubicBezTo>
                  <a:cubicBezTo>
                    <a:pt x="1584" y="3634"/>
                    <a:pt x="1961" y="3861"/>
                    <a:pt x="2321" y="3861"/>
                  </a:cubicBezTo>
                  <a:cubicBezTo>
                    <a:pt x="2461" y="3861"/>
                    <a:pt x="2600" y="3826"/>
                    <a:pt x="2724" y="3748"/>
                  </a:cubicBezTo>
                  <a:cubicBezTo>
                    <a:pt x="3018" y="3564"/>
                    <a:pt x="3151" y="3194"/>
                    <a:pt x="3142" y="2848"/>
                  </a:cubicBezTo>
                  <a:cubicBezTo>
                    <a:pt x="3135" y="2501"/>
                    <a:pt x="3009" y="2171"/>
                    <a:pt x="2884" y="1847"/>
                  </a:cubicBezTo>
                  <a:cubicBezTo>
                    <a:pt x="2690" y="1347"/>
                    <a:pt x="2487" y="831"/>
                    <a:pt x="2108" y="452"/>
                  </a:cubicBezTo>
                  <a:cubicBezTo>
                    <a:pt x="1842" y="183"/>
                    <a:pt x="1461" y="1"/>
                    <a:pt x="1091" y="1"/>
                  </a:cubicBezTo>
                  <a:close/>
                </a:path>
              </a:pathLst>
            </a:custGeom>
            <a:solidFill>
              <a:srgbClr val="8E59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2" name="Google Shape;582;p33"/>
            <p:cNvSpPr/>
            <p:nvPr/>
          </p:nvSpPr>
          <p:spPr>
            <a:xfrm>
              <a:off x="3771575" y="1090250"/>
              <a:ext cx="60475" cy="90650"/>
            </a:xfrm>
            <a:custGeom>
              <a:rect b="b" l="l" r="r" t="t"/>
              <a:pathLst>
                <a:path extrusionOk="0" h="3626" w="2419">
                  <a:moveTo>
                    <a:pt x="1184" y="0"/>
                  </a:moveTo>
                  <a:cubicBezTo>
                    <a:pt x="1157" y="0"/>
                    <a:pt x="1130" y="11"/>
                    <a:pt x="1110" y="31"/>
                  </a:cubicBezTo>
                  <a:cubicBezTo>
                    <a:pt x="1069" y="72"/>
                    <a:pt x="1069" y="139"/>
                    <a:pt x="1110" y="181"/>
                  </a:cubicBezTo>
                  <a:cubicBezTo>
                    <a:pt x="1562" y="634"/>
                    <a:pt x="1879" y="1286"/>
                    <a:pt x="2057" y="2120"/>
                  </a:cubicBezTo>
                  <a:cubicBezTo>
                    <a:pt x="2113" y="2384"/>
                    <a:pt x="2194" y="3032"/>
                    <a:pt x="1743" y="3313"/>
                  </a:cubicBezTo>
                  <a:cubicBezTo>
                    <a:pt x="1636" y="3381"/>
                    <a:pt x="1520" y="3415"/>
                    <a:pt x="1395" y="3415"/>
                  </a:cubicBezTo>
                  <a:cubicBezTo>
                    <a:pt x="1332" y="3415"/>
                    <a:pt x="1268" y="3406"/>
                    <a:pt x="1201" y="3389"/>
                  </a:cubicBezTo>
                  <a:cubicBezTo>
                    <a:pt x="921" y="3316"/>
                    <a:pt x="644" y="3094"/>
                    <a:pt x="493" y="2822"/>
                  </a:cubicBezTo>
                  <a:cubicBezTo>
                    <a:pt x="266" y="2410"/>
                    <a:pt x="239" y="1907"/>
                    <a:pt x="215" y="1463"/>
                  </a:cubicBezTo>
                  <a:cubicBezTo>
                    <a:pt x="211" y="1408"/>
                    <a:pt x="165" y="1363"/>
                    <a:pt x="113" y="1363"/>
                  </a:cubicBezTo>
                  <a:cubicBezTo>
                    <a:pt x="110" y="1363"/>
                    <a:pt x="106" y="1363"/>
                    <a:pt x="103" y="1363"/>
                  </a:cubicBezTo>
                  <a:cubicBezTo>
                    <a:pt x="45" y="1367"/>
                    <a:pt x="0" y="1416"/>
                    <a:pt x="4" y="1475"/>
                  </a:cubicBezTo>
                  <a:cubicBezTo>
                    <a:pt x="28" y="1918"/>
                    <a:pt x="58" y="2471"/>
                    <a:pt x="310" y="2924"/>
                  </a:cubicBezTo>
                  <a:cubicBezTo>
                    <a:pt x="486" y="3245"/>
                    <a:pt x="816" y="3507"/>
                    <a:pt x="1148" y="3593"/>
                  </a:cubicBezTo>
                  <a:cubicBezTo>
                    <a:pt x="1232" y="3615"/>
                    <a:pt x="1314" y="3625"/>
                    <a:pt x="1395" y="3625"/>
                  </a:cubicBezTo>
                  <a:cubicBezTo>
                    <a:pt x="1559" y="3625"/>
                    <a:pt x="1715" y="3580"/>
                    <a:pt x="1856" y="3492"/>
                  </a:cubicBezTo>
                  <a:cubicBezTo>
                    <a:pt x="2419" y="3140"/>
                    <a:pt x="2328" y="2384"/>
                    <a:pt x="2263" y="2076"/>
                  </a:cubicBezTo>
                  <a:cubicBezTo>
                    <a:pt x="2078" y="1201"/>
                    <a:pt x="1741" y="514"/>
                    <a:pt x="1259" y="31"/>
                  </a:cubicBezTo>
                  <a:cubicBezTo>
                    <a:pt x="1238" y="11"/>
                    <a:pt x="1211" y="0"/>
                    <a:pt x="1184" y="0"/>
                  </a:cubicBezTo>
                  <a:close/>
                </a:path>
              </a:pathLst>
            </a:custGeom>
            <a:solidFill>
              <a:srgbClr val="5B2C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3" name="Google Shape;583;p33"/>
            <p:cNvSpPr/>
            <p:nvPr/>
          </p:nvSpPr>
          <p:spPr>
            <a:xfrm>
              <a:off x="3792475" y="1135575"/>
              <a:ext cx="24200" cy="28325"/>
            </a:xfrm>
            <a:custGeom>
              <a:rect b="b" l="l" r="r" t="t"/>
              <a:pathLst>
                <a:path extrusionOk="0" h="1133" w="968">
                  <a:moveTo>
                    <a:pt x="687" y="1"/>
                  </a:moveTo>
                  <a:cubicBezTo>
                    <a:pt x="638" y="1"/>
                    <a:pt x="589" y="23"/>
                    <a:pt x="544" y="45"/>
                  </a:cubicBezTo>
                  <a:cubicBezTo>
                    <a:pt x="452" y="90"/>
                    <a:pt x="360" y="137"/>
                    <a:pt x="267" y="180"/>
                  </a:cubicBezTo>
                  <a:cubicBezTo>
                    <a:pt x="219" y="203"/>
                    <a:pt x="160" y="218"/>
                    <a:pt x="117" y="259"/>
                  </a:cubicBezTo>
                  <a:cubicBezTo>
                    <a:pt x="0" y="374"/>
                    <a:pt x="61" y="625"/>
                    <a:pt x="134" y="768"/>
                  </a:cubicBezTo>
                  <a:cubicBezTo>
                    <a:pt x="220" y="936"/>
                    <a:pt x="348" y="1075"/>
                    <a:pt x="496" y="1119"/>
                  </a:cubicBezTo>
                  <a:cubicBezTo>
                    <a:pt x="527" y="1128"/>
                    <a:pt x="559" y="1133"/>
                    <a:pt x="591" y="1133"/>
                  </a:cubicBezTo>
                  <a:cubicBezTo>
                    <a:pt x="708" y="1133"/>
                    <a:pt x="822" y="1069"/>
                    <a:pt x="885" y="945"/>
                  </a:cubicBezTo>
                  <a:cubicBezTo>
                    <a:pt x="968" y="786"/>
                    <a:pt x="955" y="568"/>
                    <a:pt x="924" y="370"/>
                  </a:cubicBezTo>
                  <a:cubicBezTo>
                    <a:pt x="911" y="297"/>
                    <a:pt x="897" y="222"/>
                    <a:pt x="869" y="157"/>
                  </a:cubicBezTo>
                  <a:cubicBezTo>
                    <a:pt x="839" y="90"/>
                    <a:pt x="794" y="32"/>
                    <a:pt x="739" y="10"/>
                  </a:cubicBezTo>
                  <a:cubicBezTo>
                    <a:pt x="722" y="3"/>
                    <a:pt x="704" y="1"/>
                    <a:pt x="687" y="1"/>
                  </a:cubicBezTo>
                  <a:close/>
                </a:path>
              </a:pathLst>
            </a:custGeom>
            <a:solidFill>
              <a:srgbClr val="AF77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4" name="Google Shape;584;p33"/>
            <p:cNvSpPr/>
            <p:nvPr/>
          </p:nvSpPr>
          <p:spPr>
            <a:xfrm>
              <a:off x="3860125" y="994900"/>
              <a:ext cx="221475" cy="292600"/>
            </a:xfrm>
            <a:custGeom>
              <a:rect b="b" l="l" r="r" t="t"/>
              <a:pathLst>
                <a:path extrusionOk="0" h="11704" w="8859">
                  <a:moveTo>
                    <a:pt x="3980" y="1"/>
                  </a:moveTo>
                  <a:cubicBezTo>
                    <a:pt x="3586" y="1"/>
                    <a:pt x="3185" y="92"/>
                    <a:pt x="2819" y="243"/>
                  </a:cubicBezTo>
                  <a:cubicBezTo>
                    <a:pt x="2167" y="510"/>
                    <a:pt x="1601" y="949"/>
                    <a:pt x="1045" y="1380"/>
                  </a:cubicBezTo>
                  <a:cubicBezTo>
                    <a:pt x="768" y="1596"/>
                    <a:pt x="486" y="1816"/>
                    <a:pt x="291" y="2108"/>
                  </a:cubicBezTo>
                  <a:cubicBezTo>
                    <a:pt x="97" y="2400"/>
                    <a:pt x="1" y="2782"/>
                    <a:pt x="132" y="3108"/>
                  </a:cubicBezTo>
                  <a:cubicBezTo>
                    <a:pt x="259" y="3429"/>
                    <a:pt x="587" y="3640"/>
                    <a:pt x="926" y="3708"/>
                  </a:cubicBezTo>
                  <a:cubicBezTo>
                    <a:pt x="1030" y="3728"/>
                    <a:pt x="1135" y="3737"/>
                    <a:pt x="1241" y="3737"/>
                  </a:cubicBezTo>
                  <a:cubicBezTo>
                    <a:pt x="1479" y="3737"/>
                    <a:pt x="1720" y="3692"/>
                    <a:pt x="1952" y="3633"/>
                  </a:cubicBezTo>
                  <a:cubicBezTo>
                    <a:pt x="2542" y="3484"/>
                    <a:pt x="3108" y="3248"/>
                    <a:pt x="3630" y="2933"/>
                  </a:cubicBezTo>
                  <a:cubicBezTo>
                    <a:pt x="3820" y="3367"/>
                    <a:pt x="4172" y="3787"/>
                    <a:pt x="4656" y="3994"/>
                  </a:cubicBezTo>
                  <a:cubicBezTo>
                    <a:pt x="3249" y="4740"/>
                    <a:pt x="2481" y="6427"/>
                    <a:pt x="2686" y="8006"/>
                  </a:cubicBezTo>
                  <a:cubicBezTo>
                    <a:pt x="3144" y="11564"/>
                    <a:pt x="5203" y="11704"/>
                    <a:pt x="5203" y="11704"/>
                  </a:cubicBezTo>
                  <a:cubicBezTo>
                    <a:pt x="6448" y="9926"/>
                    <a:pt x="7521" y="8028"/>
                    <a:pt x="8400" y="6043"/>
                  </a:cubicBezTo>
                  <a:cubicBezTo>
                    <a:pt x="8634" y="5515"/>
                    <a:pt x="8859" y="4949"/>
                    <a:pt x="8777" y="4377"/>
                  </a:cubicBezTo>
                  <a:cubicBezTo>
                    <a:pt x="8675" y="3674"/>
                    <a:pt x="8137" y="3128"/>
                    <a:pt x="7627" y="2634"/>
                  </a:cubicBezTo>
                  <a:lnTo>
                    <a:pt x="5939" y="1000"/>
                  </a:lnTo>
                  <a:cubicBezTo>
                    <a:pt x="5616" y="688"/>
                    <a:pt x="5284" y="368"/>
                    <a:pt x="4873" y="183"/>
                  </a:cubicBezTo>
                  <a:cubicBezTo>
                    <a:pt x="4592" y="56"/>
                    <a:pt x="4288" y="1"/>
                    <a:pt x="3980" y="1"/>
                  </a:cubicBezTo>
                  <a:close/>
                </a:path>
              </a:pathLst>
            </a:custGeom>
            <a:solidFill>
              <a:srgbClr val="8E595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p33"/>
            <p:cNvSpPr/>
            <p:nvPr/>
          </p:nvSpPr>
          <p:spPr>
            <a:xfrm>
              <a:off x="3864275" y="1017350"/>
              <a:ext cx="44800" cy="36050"/>
            </a:xfrm>
            <a:custGeom>
              <a:rect b="b" l="l" r="r" t="t"/>
              <a:pathLst>
                <a:path extrusionOk="0" h="1442" w="1792">
                  <a:moveTo>
                    <a:pt x="1516" y="0"/>
                  </a:moveTo>
                  <a:cubicBezTo>
                    <a:pt x="1299" y="156"/>
                    <a:pt x="1089" y="319"/>
                    <a:pt x="879" y="482"/>
                  </a:cubicBezTo>
                  <a:cubicBezTo>
                    <a:pt x="602" y="698"/>
                    <a:pt x="320" y="918"/>
                    <a:pt x="125" y="1210"/>
                  </a:cubicBezTo>
                  <a:lnTo>
                    <a:pt x="125" y="1209"/>
                  </a:lnTo>
                  <a:cubicBezTo>
                    <a:pt x="78" y="1282"/>
                    <a:pt x="35" y="1359"/>
                    <a:pt x="1" y="1442"/>
                  </a:cubicBezTo>
                  <a:cubicBezTo>
                    <a:pt x="3" y="1442"/>
                    <a:pt x="6" y="1442"/>
                    <a:pt x="7" y="1440"/>
                  </a:cubicBezTo>
                  <a:cubicBezTo>
                    <a:pt x="436" y="1410"/>
                    <a:pt x="859" y="1302"/>
                    <a:pt x="1250" y="1126"/>
                  </a:cubicBezTo>
                  <a:cubicBezTo>
                    <a:pt x="1381" y="1067"/>
                    <a:pt x="1512" y="999"/>
                    <a:pt x="1609" y="891"/>
                  </a:cubicBezTo>
                  <a:cubicBezTo>
                    <a:pt x="1737" y="748"/>
                    <a:pt x="1791" y="540"/>
                    <a:pt x="1747" y="354"/>
                  </a:cubicBezTo>
                  <a:cubicBezTo>
                    <a:pt x="1715" y="212"/>
                    <a:pt x="1628" y="93"/>
                    <a:pt x="1516" y="0"/>
                  </a:cubicBezTo>
                  <a:close/>
                </a:path>
              </a:pathLst>
            </a:custGeom>
            <a:solidFill>
              <a:srgbClr val="AF776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6" name="Google Shape;586;p33"/>
            <p:cNvSpPr/>
            <p:nvPr/>
          </p:nvSpPr>
          <p:spPr>
            <a:xfrm>
              <a:off x="3857650" y="992275"/>
              <a:ext cx="114975" cy="98700"/>
            </a:xfrm>
            <a:custGeom>
              <a:rect b="b" l="l" r="r" t="t"/>
              <a:pathLst>
                <a:path extrusionOk="0" h="3948" w="4599">
                  <a:moveTo>
                    <a:pt x="4083" y="0"/>
                  </a:moveTo>
                  <a:cubicBezTo>
                    <a:pt x="3692" y="0"/>
                    <a:pt x="3279" y="85"/>
                    <a:pt x="2877" y="251"/>
                  </a:cubicBezTo>
                  <a:cubicBezTo>
                    <a:pt x="2208" y="524"/>
                    <a:pt x="1635" y="970"/>
                    <a:pt x="1080" y="1402"/>
                  </a:cubicBezTo>
                  <a:cubicBezTo>
                    <a:pt x="813" y="1610"/>
                    <a:pt x="508" y="1845"/>
                    <a:pt x="303" y="2154"/>
                  </a:cubicBezTo>
                  <a:cubicBezTo>
                    <a:pt x="65" y="2511"/>
                    <a:pt x="1" y="2921"/>
                    <a:pt x="132" y="3251"/>
                  </a:cubicBezTo>
                  <a:cubicBezTo>
                    <a:pt x="263" y="3580"/>
                    <a:pt x="597" y="3835"/>
                    <a:pt x="1004" y="3915"/>
                  </a:cubicBezTo>
                  <a:cubicBezTo>
                    <a:pt x="1117" y="3939"/>
                    <a:pt x="1230" y="3948"/>
                    <a:pt x="1342" y="3948"/>
                  </a:cubicBezTo>
                  <a:cubicBezTo>
                    <a:pt x="1610" y="3948"/>
                    <a:pt x="1867" y="3894"/>
                    <a:pt x="2077" y="3841"/>
                  </a:cubicBezTo>
                  <a:cubicBezTo>
                    <a:pt x="2977" y="3614"/>
                    <a:pt x="3831" y="3179"/>
                    <a:pt x="4547" y="2587"/>
                  </a:cubicBezTo>
                  <a:cubicBezTo>
                    <a:pt x="4592" y="2550"/>
                    <a:pt x="4598" y="2483"/>
                    <a:pt x="4561" y="2438"/>
                  </a:cubicBezTo>
                  <a:cubicBezTo>
                    <a:pt x="4540" y="2413"/>
                    <a:pt x="4510" y="2400"/>
                    <a:pt x="4479" y="2400"/>
                  </a:cubicBezTo>
                  <a:cubicBezTo>
                    <a:pt x="4456" y="2400"/>
                    <a:pt x="4432" y="2408"/>
                    <a:pt x="4412" y="2424"/>
                  </a:cubicBezTo>
                  <a:cubicBezTo>
                    <a:pt x="3721" y="2997"/>
                    <a:pt x="2895" y="3416"/>
                    <a:pt x="2025" y="3635"/>
                  </a:cubicBezTo>
                  <a:cubicBezTo>
                    <a:pt x="1828" y="3686"/>
                    <a:pt x="1588" y="3736"/>
                    <a:pt x="1342" y="3736"/>
                  </a:cubicBezTo>
                  <a:cubicBezTo>
                    <a:pt x="1243" y="3736"/>
                    <a:pt x="1143" y="3728"/>
                    <a:pt x="1045" y="3709"/>
                  </a:cubicBezTo>
                  <a:cubicBezTo>
                    <a:pt x="707" y="3642"/>
                    <a:pt x="433" y="3436"/>
                    <a:pt x="328" y="3173"/>
                  </a:cubicBezTo>
                  <a:cubicBezTo>
                    <a:pt x="222" y="2907"/>
                    <a:pt x="278" y="2571"/>
                    <a:pt x="477" y="2271"/>
                  </a:cubicBezTo>
                  <a:cubicBezTo>
                    <a:pt x="665" y="1990"/>
                    <a:pt x="941" y="1775"/>
                    <a:pt x="1208" y="1569"/>
                  </a:cubicBezTo>
                  <a:cubicBezTo>
                    <a:pt x="1753" y="1146"/>
                    <a:pt x="2314" y="709"/>
                    <a:pt x="2958" y="446"/>
                  </a:cubicBezTo>
                  <a:cubicBezTo>
                    <a:pt x="3333" y="292"/>
                    <a:pt x="3718" y="211"/>
                    <a:pt x="4081" y="211"/>
                  </a:cubicBezTo>
                  <a:cubicBezTo>
                    <a:pt x="4131" y="211"/>
                    <a:pt x="4181" y="213"/>
                    <a:pt x="4231" y="216"/>
                  </a:cubicBezTo>
                  <a:cubicBezTo>
                    <a:pt x="4233" y="216"/>
                    <a:pt x="4236" y="216"/>
                    <a:pt x="4238" y="216"/>
                  </a:cubicBezTo>
                  <a:cubicBezTo>
                    <a:pt x="4294" y="216"/>
                    <a:pt x="4339" y="174"/>
                    <a:pt x="4343" y="117"/>
                  </a:cubicBezTo>
                  <a:cubicBezTo>
                    <a:pt x="4347" y="59"/>
                    <a:pt x="4303" y="9"/>
                    <a:pt x="4245" y="5"/>
                  </a:cubicBezTo>
                  <a:cubicBezTo>
                    <a:pt x="4191" y="2"/>
                    <a:pt x="4137" y="0"/>
                    <a:pt x="4083" y="0"/>
                  </a:cubicBezTo>
                  <a:close/>
                </a:path>
              </a:pathLst>
            </a:custGeom>
            <a:solidFill>
              <a:srgbClr val="5B2C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33"/>
            <p:cNvSpPr/>
            <p:nvPr/>
          </p:nvSpPr>
          <p:spPr>
            <a:xfrm>
              <a:off x="3918000" y="1065575"/>
              <a:ext cx="61200" cy="132125"/>
            </a:xfrm>
            <a:custGeom>
              <a:rect b="b" l="l" r="r" t="t"/>
              <a:pathLst>
                <a:path extrusionOk="0" h="5285" w="2448">
                  <a:moveTo>
                    <a:pt x="1315" y="0"/>
                  </a:moveTo>
                  <a:cubicBezTo>
                    <a:pt x="1300" y="0"/>
                    <a:pt x="1285" y="3"/>
                    <a:pt x="1271" y="10"/>
                  </a:cubicBezTo>
                  <a:cubicBezTo>
                    <a:pt x="1218" y="33"/>
                    <a:pt x="1194" y="96"/>
                    <a:pt x="1217" y="149"/>
                  </a:cubicBezTo>
                  <a:cubicBezTo>
                    <a:pt x="1412" y="592"/>
                    <a:pt x="1733" y="955"/>
                    <a:pt x="2116" y="1172"/>
                  </a:cubicBezTo>
                  <a:cubicBezTo>
                    <a:pt x="773" y="1985"/>
                    <a:pt x="1" y="3644"/>
                    <a:pt x="265" y="5196"/>
                  </a:cubicBezTo>
                  <a:cubicBezTo>
                    <a:pt x="274" y="5247"/>
                    <a:pt x="319" y="5284"/>
                    <a:pt x="369" y="5284"/>
                  </a:cubicBezTo>
                  <a:lnTo>
                    <a:pt x="369" y="5283"/>
                  </a:lnTo>
                  <a:cubicBezTo>
                    <a:pt x="376" y="5283"/>
                    <a:pt x="381" y="5283"/>
                    <a:pt x="387" y="5282"/>
                  </a:cubicBezTo>
                  <a:cubicBezTo>
                    <a:pt x="445" y="5273"/>
                    <a:pt x="484" y="5217"/>
                    <a:pt x="473" y="5161"/>
                  </a:cubicBezTo>
                  <a:cubicBezTo>
                    <a:pt x="213" y="3628"/>
                    <a:pt x="1018" y="1988"/>
                    <a:pt x="2390" y="1260"/>
                  </a:cubicBezTo>
                  <a:cubicBezTo>
                    <a:pt x="2426" y="1240"/>
                    <a:pt x="2448" y="1202"/>
                    <a:pt x="2446" y="1162"/>
                  </a:cubicBezTo>
                  <a:cubicBezTo>
                    <a:pt x="2444" y="1121"/>
                    <a:pt x="2419" y="1085"/>
                    <a:pt x="2382" y="1070"/>
                  </a:cubicBezTo>
                  <a:cubicBezTo>
                    <a:pt x="1968" y="894"/>
                    <a:pt x="1615" y="526"/>
                    <a:pt x="1411" y="64"/>
                  </a:cubicBezTo>
                  <a:cubicBezTo>
                    <a:pt x="1394" y="24"/>
                    <a:pt x="1355" y="0"/>
                    <a:pt x="1315" y="0"/>
                  </a:cubicBezTo>
                  <a:close/>
                </a:path>
              </a:pathLst>
            </a:custGeom>
            <a:solidFill>
              <a:srgbClr val="5B2C2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33"/>
            <p:cNvSpPr/>
            <p:nvPr/>
          </p:nvSpPr>
          <p:spPr>
            <a:xfrm>
              <a:off x="3806175" y="1272275"/>
              <a:ext cx="237250" cy="153975"/>
            </a:xfrm>
            <a:custGeom>
              <a:rect b="b" l="l" r="r" t="t"/>
              <a:pathLst>
                <a:path extrusionOk="0" h="6159" w="9490">
                  <a:moveTo>
                    <a:pt x="8038" y="0"/>
                  </a:moveTo>
                  <a:cubicBezTo>
                    <a:pt x="8035" y="0"/>
                    <a:pt x="8031" y="0"/>
                    <a:pt x="8028" y="0"/>
                  </a:cubicBezTo>
                  <a:cubicBezTo>
                    <a:pt x="5667" y="26"/>
                    <a:pt x="3366" y="145"/>
                    <a:pt x="1141" y="380"/>
                  </a:cubicBezTo>
                  <a:cubicBezTo>
                    <a:pt x="569" y="441"/>
                    <a:pt x="133" y="912"/>
                    <a:pt x="91" y="1486"/>
                  </a:cubicBezTo>
                  <a:cubicBezTo>
                    <a:pt x="1" y="2704"/>
                    <a:pt x="86" y="3944"/>
                    <a:pt x="319" y="5203"/>
                  </a:cubicBezTo>
                  <a:cubicBezTo>
                    <a:pt x="421" y="5754"/>
                    <a:pt x="908" y="6156"/>
                    <a:pt x="1468" y="6158"/>
                  </a:cubicBezTo>
                  <a:cubicBezTo>
                    <a:pt x="1559" y="6159"/>
                    <a:pt x="1651" y="6159"/>
                    <a:pt x="1743" y="6159"/>
                  </a:cubicBezTo>
                  <a:cubicBezTo>
                    <a:pt x="3968" y="6159"/>
                    <a:pt x="6186" y="6024"/>
                    <a:pt x="8399" y="5772"/>
                  </a:cubicBezTo>
                  <a:cubicBezTo>
                    <a:pt x="8972" y="5706"/>
                    <a:pt x="9416" y="5229"/>
                    <a:pt x="9441" y="4653"/>
                  </a:cubicBezTo>
                  <a:cubicBezTo>
                    <a:pt x="9490" y="3531"/>
                    <a:pt x="9396" y="2305"/>
                    <a:pt x="9207" y="1006"/>
                  </a:cubicBezTo>
                  <a:cubicBezTo>
                    <a:pt x="9122" y="429"/>
                    <a:pt x="8622" y="0"/>
                    <a:pt x="80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33"/>
            <p:cNvSpPr/>
            <p:nvPr/>
          </p:nvSpPr>
          <p:spPr>
            <a:xfrm>
              <a:off x="4020000" y="1321575"/>
              <a:ext cx="60400" cy="34325"/>
            </a:xfrm>
            <a:custGeom>
              <a:rect b="b" l="l" r="r" t="t"/>
              <a:pathLst>
                <a:path extrusionOk="0" h="1373" w="2416">
                  <a:moveTo>
                    <a:pt x="1350" y="1"/>
                  </a:moveTo>
                  <a:cubicBezTo>
                    <a:pt x="1007" y="1"/>
                    <a:pt x="691" y="28"/>
                    <a:pt x="410" y="91"/>
                  </a:cubicBezTo>
                  <a:cubicBezTo>
                    <a:pt x="362" y="101"/>
                    <a:pt x="321" y="131"/>
                    <a:pt x="294" y="171"/>
                  </a:cubicBezTo>
                  <a:cubicBezTo>
                    <a:pt x="0" y="623"/>
                    <a:pt x="90" y="995"/>
                    <a:pt x="424" y="1317"/>
                  </a:cubicBezTo>
                  <a:cubicBezTo>
                    <a:pt x="462" y="1353"/>
                    <a:pt x="511" y="1373"/>
                    <a:pt x="561" y="1373"/>
                  </a:cubicBezTo>
                  <a:cubicBezTo>
                    <a:pt x="586" y="1373"/>
                    <a:pt x="610" y="1368"/>
                    <a:pt x="634" y="1358"/>
                  </a:cubicBezTo>
                  <a:cubicBezTo>
                    <a:pt x="1228" y="1101"/>
                    <a:pt x="1777" y="773"/>
                    <a:pt x="2283" y="379"/>
                  </a:cubicBezTo>
                  <a:cubicBezTo>
                    <a:pt x="2415" y="276"/>
                    <a:pt x="2352" y="62"/>
                    <a:pt x="2185" y="45"/>
                  </a:cubicBezTo>
                  <a:cubicBezTo>
                    <a:pt x="1894" y="17"/>
                    <a:pt x="1614" y="1"/>
                    <a:pt x="135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33"/>
            <p:cNvSpPr/>
            <p:nvPr/>
          </p:nvSpPr>
          <p:spPr>
            <a:xfrm>
              <a:off x="3768450" y="1337700"/>
              <a:ext cx="61000" cy="32675"/>
            </a:xfrm>
            <a:custGeom>
              <a:rect b="b" l="l" r="r" t="t"/>
              <a:pathLst>
                <a:path extrusionOk="0" h="1307" w="2440">
                  <a:moveTo>
                    <a:pt x="1657" y="0"/>
                  </a:moveTo>
                  <a:cubicBezTo>
                    <a:pt x="1220" y="0"/>
                    <a:pt x="727" y="75"/>
                    <a:pt x="200" y="195"/>
                  </a:cubicBezTo>
                  <a:cubicBezTo>
                    <a:pt x="35" y="232"/>
                    <a:pt x="0" y="453"/>
                    <a:pt x="144" y="539"/>
                  </a:cubicBezTo>
                  <a:cubicBezTo>
                    <a:pt x="695" y="866"/>
                    <a:pt x="1282" y="1120"/>
                    <a:pt x="1905" y="1300"/>
                  </a:cubicBezTo>
                  <a:cubicBezTo>
                    <a:pt x="1922" y="1304"/>
                    <a:pt x="1938" y="1306"/>
                    <a:pt x="1955" y="1306"/>
                  </a:cubicBezTo>
                  <a:cubicBezTo>
                    <a:pt x="2013" y="1306"/>
                    <a:pt x="2069" y="1279"/>
                    <a:pt x="2107" y="1232"/>
                  </a:cubicBezTo>
                  <a:cubicBezTo>
                    <a:pt x="2397" y="869"/>
                    <a:pt x="2440" y="489"/>
                    <a:pt x="2089" y="78"/>
                  </a:cubicBezTo>
                  <a:cubicBezTo>
                    <a:pt x="2058" y="42"/>
                    <a:pt x="2013" y="19"/>
                    <a:pt x="1966" y="14"/>
                  </a:cubicBezTo>
                  <a:cubicBezTo>
                    <a:pt x="1867" y="5"/>
                    <a:pt x="1764" y="0"/>
                    <a:pt x="165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33"/>
            <p:cNvSpPr/>
            <p:nvPr/>
          </p:nvSpPr>
          <p:spPr>
            <a:xfrm>
              <a:off x="3960400" y="1333375"/>
              <a:ext cx="43650" cy="31300"/>
            </a:xfrm>
            <a:custGeom>
              <a:rect b="b" l="l" r="r" t="t"/>
              <a:pathLst>
                <a:path extrusionOk="0" h="1252" w="1746">
                  <a:moveTo>
                    <a:pt x="767" y="0"/>
                  </a:moveTo>
                  <a:cubicBezTo>
                    <a:pt x="728" y="0"/>
                    <a:pt x="690" y="8"/>
                    <a:pt x="655" y="24"/>
                  </a:cubicBezTo>
                  <a:cubicBezTo>
                    <a:pt x="40" y="300"/>
                    <a:pt x="0" y="684"/>
                    <a:pt x="359" y="1140"/>
                  </a:cubicBezTo>
                  <a:cubicBezTo>
                    <a:pt x="413" y="1210"/>
                    <a:pt x="496" y="1252"/>
                    <a:pt x="583" y="1252"/>
                  </a:cubicBezTo>
                  <a:cubicBezTo>
                    <a:pt x="599" y="1252"/>
                    <a:pt x="614" y="1251"/>
                    <a:pt x="630" y="1248"/>
                  </a:cubicBezTo>
                  <a:cubicBezTo>
                    <a:pt x="989" y="1186"/>
                    <a:pt x="1308" y="1071"/>
                    <a:pt x="1575" y="883"/>
                  </a:cubicBezTo>
                  <a:cubicBezTo>
                    <a:pt x="1729" y="775"/>
                    <a:pt x="1746" y="556"/>
                    <a:pt x="1608" y="427"/>
                  </a:cubicBezTo>
                  <a:cubicBezTo>
                    <a:pt x="1416" y="247"/>
                    <a:pt x="1154" y="123"/>
                    <a:pt x="865" y="17"/>
                  </a:cubicBezTo>
                  <a:cubicBezTo>
                    <a:pt x="833" y="6"/>
                    <a:pt x="800" y="0"/>
                    <a:pt x="76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33"/>
            <p:cNvSpPr/>
            <p:nvPr/>
          </p:nvSpPr>
          <p:spPr>
            <a:xfrm>
              <a:off x="3848150" y="1337975"/>
              <a:ext cx="43775" cy="31875"/>
            </a:xfrm>
            <a:custGeom>
              <a:rect b="b" l="l" r="r" t="t"/>
              <a:pathLst>
                <a:path extrusionOk="0" h="1275" w="1751">
                  <a:moveTo>
                    <a:pt x="1041" y="1"/>
                  </a:moveTo>
                  <a:cubicBezTo>
                    <a:pt x="1026" y="1"/>
                    <a:pt x="1011" y="2"/>
                    <a:pt x="996" y="4"/>
                  </a:cubicBezTo>
                  <a:cubicBezTo>
                    <a:pt x="693" y="50"/>
                    <a:pt x="412" y="121"/>
                    <a:pt x="188" y="258"/>
                  </a:cubicBezTo>
                  <a:cubicBezTo>
                    <a:pt x="28" y="359"/>
                    <a:pt x="1" y="577"/>
                    <a:pt x="132" y="713"/>
                  </a:cubicBezTo>
                  <a:cubicBezTo>
                    <a:pt x="357" y="950"/>
                    <a:pt x="646" y="1126"/>
                    <a:pt x="986" y="1257"/>
                  </a:cubicBezTo>
                  <a:cubicBezTo>
                    <a:pt x="1018" y="1269"/>
                    <a:pt x="1051" y="1275"/>
                    <a:pt x="1084" y="1275"/>
                  </a:cubicBezTo>
                  <a:cubicBezTo>
                    <a:pt x="1152" y="1275"/>
                    <a:pt x="1220" y="1250"/>
                    <a:pt x="1272" y="1204"/>
                  </a:cubicBezTo>
                  <a:cubicBezTo>
                    <a:pt x="1713" y="826"/>
                    <a:pt x="1750" y="443"/>
                    <a:pt x="1202" y="50"/>
                  </a:cubicBezTo>
                  <a:cubicBezTo>
                    <a:pt x="1155" y="18"/>
                    <a:pt x="1098" y="1"/>
                    <a:pt x="104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33"/>
            <p:cNvSpPr/>
            <p:nvPr/>
          </p:nvSpPr>
          <p:spPr>
            <a:xfrm>
              <a:off x="3903325" y="1339475"/>
              <a:ext cx="41450" cy="33200"/>
            </a:xfrm>
            <a:custGeom>
              <a:rect b="b" l="l" r="r" t="t"/>
              <a:pathLst>
                <a:path extrusionOk="0" h="1328" w="1658">
                  <a:moveTo>
                    <a:pt x="915" y="0"/>
                  </a:moveTo>
                  <a:cubicBezTo>
                    <a:pt x="809" y="0"/>
                    <a:pt x="700" y="26"/>
                    <a:pt x="600" y="82"/>
                  </a:cubicBezTo>
                  <a:cubicBezTo>
                    <a:pt x="287" y="256"/>
                    <a:pt x="1" y="910"/>
                    <a:pt x="108" y="1075"/>
                  </a:cubicBezTo>
                  <a:lnTo>
                    <a:pt x="110" y="1075"/>
                  </a:lnTo>
                  <a:cubicBezTo>
                    <a:pt x="226" y="1249"/>
                    <a:pt x="484" y="1328"/>
                    <a:pt x="740" y="1328"/>
                  </a:cubicBezTo>
                  <a:cubicBezTo>
                    <a:pt x="921" y="1328"/>
                    <a:pt x="1102" y="1289"/>
                    <a:pt x="1231" y="1217"/>
                  </a:cubicBezTo>
                  <a:cubicBezTo>
                    <a:pt x="1545" y="1042"/>
                    <a:pt x="1658" y="648"/>
                    <a:pt x="1484" y="335"/>
                  </a:cubicBezTo>
                  <a:cubicBezTo>
                    <a:pt x="1365" y="121"/>
                    <a:pt x="1144" y="0"/>
                    <a:pt x="9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94" name="Google Shape;594;p33"/>
          <p:cNvGrpSpPr/>
          <p:nvPr/>
        </p:nvGrpSpPr>
        <p:grpSpPr>
          <a:xfrm rot="-541053">
            <a:off x="216714" y="2605639"/>
            <a:ext cx="1336621" cy="2684891"/>
            <a:chOff x="910150" y="1726700"/>
            <a:chExt cx="324150" cy="651125"/>
          </a:xfrm>
        </p:grpSpPr>
        <p:sp>
          <p:nvSpPr>
            <p:cNvPr id="595" name="Google Shape;595;p33"/>
            <p:cNvSpPr/>
            <p:nvPr/>
          </p:nvSpPr>
          <p:spPr>
            <a:xfrm>
              <a:off x="1151650" y="2152025"/>
              <a:ext cx="34350" cy="54325"/>
            </a:xfrm>
            <a:custGeom>
              <a:rect b="b" l="l" r="r" t="t"/>
              <a:pathLst>
                <a:path extrusionOk="0" h="2173" w="1374">
                  <a:moveTo>
                    <a:pt x="632" y="0"/>
                  </a:moveTo>
                  <a:cubicBezTo>
                    <a:pt x="298" y="240"/>
                    <a:pt x="75" y="631"/>
                    <a:pt x="38" y="1042"/>
                  </a:cubicBezTo>
                  <a:cubicBezTo>
                    <a:pt x="0" y="1452"/>
                    <a:pt x="151" y="1876"/>
                    <a:pt x="437" y="2172"/>
                  </a:cubicBezTo>
                  <a:cubicBezTo>
                    <a:pt x="742" y="1990"/>
                    <a:pt x="1056" y="1760"/>
                    <a:pt x="1227" y="1449"/>
                  </a:cubicBezTo>
                  <a:cubicBezTo>
                    <a:pt x="1334" y="1253"/>
                    <a:pt x="1374" y="1024"/>
                    <a:pt x="1363" y="800"/>
                  </a:cubicBezTo>
                  <a:cubicBezTo>
                    <a:pt x="1353" y="578"/>
                    <a:pt x="1297" y="359"/>
                    <a:pt x="1221" y="149"/>
                  </a:cubicBezTo>
                  <a:lnTo>
                    <a:pt x="632" y="0"/>
                  </a:lnTo>
                  <a:close/>
                </a:path>
              </a:pathLst>
            </a:custGeom>
            <a:solidFill>
              <a:srgbClr val="D89A5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33"/>
            <p:cNvSpPr/>
            <p:nvPr/>
          </p:nvSpPr>
          <p:spPr>
            <a:xfrm>
              <a:off x="1138225" y="2113225"/>
              <a:ext cx="34450" cy="30475"/>
            </a:xfrm>
            <a:custGeom>
              <a:rect b="b" l="l" r="r" t="t"/>
              <a:pathLst>
                <a:path extrusionOk="0" h="1219" w="1378">
                  <a:moveTo>
                    <a:pt x="13" y="0"/>
                  </a:moveTo>
                  <a:cubicBezTo>
                    <a:pt x="4" y="89"/>
                    <a:pt x="0" y="160"/>
                    <a:pt x="3" y="209"/>
                  </a:cubicBezTo>
                  <a:cubicBezTo>
                    <a:pt x="4" y="248"/>
                    <a:pt x="11" y="296"/>
                    <a:pt x="21" y="350"/>
                  </a:cubicBezTo>
                  <a:cubicBezTo>
                    <a:pt x="382" y="717"/>
                    <a:pt x="812" y="1014"/>
                    <a:pt x="1289" y="1218"/>
                  </a:cubicBezTo>
                  <a:cubicBezTo>
                    <a:pt x="1317" y="1150"/>
                    <a:pt x="1347" y="1077"/>
                    <a:pt x="1377" y="1001"/>
                  </a:cubicBezTo>
                  <a:cubicBezTo>
                    <a:pt x="856" y="779"/>
                    <a:pt x="386" y="440"/>
                    <a:pt x="13" y="0"/>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33"/>
            <p:cNvSpPr/>
            <p:nvPr/>
          </p:nvSpPr>
          <p:spPr>
            <a:xfrm>
              <a:off x="1142625" y="2087075"/>
              <a:ext cx="46825" cy="20050"/>
            </a:xfrm>
            <a:custGeom>
              <a:rect b="b" l="l" r="r" t="t"/>
              <a:pathLst>
                <a:path extrusionOk="0" h="802" w="1873">
                  <a:moveTo>
                    <a:pt x="66" y="1"/>
                  </a:moveTo>
                  <a:cubicBezTo>
                    <a:pt x="56" y="37"/>
                    <a:pt x="44" y="74"/>
                    <a:pt x="34" y="109"/>
                  </a:cubicBezTo>
                  <a:cubicBezTo>
                    <a:pt x="22" y="150"/>
                    <a:pt x="11" y="191"/>
                    <a:pt x="0" y="231"/>
                  </a:cubicBezTo>
                  <a:cubicBezTo>
                    <a:pt x="528" y="554"/>
                    <a:pt x="1136" y="728"/>
                    <a:pt x="1758" y="801"/>
                  </a:cubicBezTo>
                  <a:cubicBezTo>
                    <a:pt x="1789" y="741"/>
                    <a:pt x="1819" y="678"/>
                    <a:pt x="1853" y="616"/>
                  </a:cubicBezTo>
                  <a:cubicBezTo>
                    <a:pt x="1859" y="603"/>
                    <a:pt x="1866" y="593"/>
                    <a:pt x="1872" y="580"/>
                  </a:cubicBezTo>
                  <a:cubicBezTo>
                    <a:pt x="1304" y="525"/>
                    <a:pt x="751" y="385"/>
                    <a:pt x="239" y="104"/>
                  </a:cubicBezTo>
                  <a:cubicBezTo>
                    <a:pt x="182" y="71"/>
                    <a:pt x="122" y="37"/>
                    <a:pt x="6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33"/>
            <p:cNvSpPr/>
            <p:nvPr/>
          </p:nvSpPr>
          <p:spPr>
            <a:xfrm>
              <a:off x="1143450" y="2079400"/>
              <a:ext cx="12325" cy="74450"/>
            </a:xfrm>
            <a:custGeom>
              <a:rect b="b" l="l" r="r" t="t"/>
              <a:pathLst>
                <a:path extrusionOk="0" h="2978" w="493">
                  <a:moveTo>
                    <a:pt x="136" y="1"/>
                  </a:moveTo>
                  <a:cubicBezTo>
                    <a:pt x="84" y="145"/>
                    <a:pt x="39" y="285"/>
                    <a:pt x="1" y="417"/>
                  </a:cubicBezTo>
                  <a:cubicBezTo>
                    <a:pt x="172" y="1144"/>
                    <a:pt x="231" y="1897"/>
                    <a:pt x="173" y="2643"/>
                  </a:cubicBezTo>
                  <a:cubicBezTo>
                    <a:pt x="237" y="2766"/>
                    <a:pt x="305" y="2881"/>
                    <a:pt x="373" y="2977"/>
                  </a:cubicBezTo>
                  <a:cubicBezTo>
                    <a:pt x="493" y="1983"/>
                    <a:pt x="411" y="966"/>
                    <a:pt x="136"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33"/>
            <p:cNvSpPr/>
            <p:nvPr/>
          </p:nvSpPr>
          <p:spPr>
            <a:xfrm>
              <a:off x="910150" y="1726700"/>
              <a:ext cx="311175" cy="651125"/>
            </a:xfrm>
            <a:custGeom>
              <a:rect b="b" l="l" r="r" t="t"/>
              <a:pathLst>
                <a:path extrusionOk="0" h="26045" w="12447">
                  <a:moveTo>
                    <a:pt x="4273" y="1"/>
                  </a:moveTo>
                  <a:cubicBezTo>
                    <a:pt x="3833" y="1"/>
                    <a:pt x="3442" y="385"/>
                    <a:pt x="3500" y="1198"/>
                  </a:cubicBezTo>
                  <a:cubicBezTo>
                    <a:pt x="3615" y="2829"/>
                    <a:pt x="4024" y="7843"/>
                    <a:pt x="4024" y="7843"/>
                  </a:cubicBezTo>
                  <a:cubicBezTo>
                    <a:pt x="4024" y="7843"/>
                    <a:pt x="2883" y="7565"/>
                    <a:pt x="1780" y="6589"/>
                  </a:cubicBezTo>
                  <a:cubicBezTo>
                    <a:pt x="1543" y="6380"/>
                    <a:pt x="1231" y="6271"/>
                    <a:pt x="944" y="6271"/>
                  </a:cubicBezTo>
                  <a:cubicBezTo>
                    <a:pt x="434" y="6271"/>
                    <a:pt x="1" y="6616"/>
                    <a:pt x="206" y="7362"/>
                  </a:cubicBezTo>
                  <a:cubicBezTo>
                    <a:pt x="526" y="8527"/>
                    <a:pt x="3236" y="12099"/>
                    <a:pt x="3835" y="12448"/>
                  </a:cubicBezTo>
                  <a:lnTo>
                    <a:pt x="2786" y="26045"/>
                  </a:lnTo>
                  <a:lnTo>
                    <a:pt x="12447" y="26045"/>
                  </a:lnTo>
                  <a:lnTo>
                    <a:pt x="10553" y="12448"/>
                  </a:lnTo>
                  <a:cubicBezTo>
                    <a:pt x="11587" y="11210"/>
                    <a:pt x="11675" y="7886"/>
                    <a:pt x="11208" y="6837"/>
                  </a:cubicBezTo>
                  <a:lnTo>
                    <a:pt x="11464" y="2246"/>
                  </a:lnTo>
                  <a:cubicBezTo>
                    <a:pt x="11515" y="1587"/>
                    <a:pt x="11106" y="1144"/>
                    <a:pt x="10682" y="1144"/>
                  </a:cubicBezTo>
                  <a:cubicBezTo>
                    <a:pt x="10375" y="1144"/>
                    <a:pt x="10060" y="1376"/>
                    <a:pt x="9904" y="1926"/>
                  </a:cubicBezTo>
                  <a:lnTo>
                    <a:pt x="9285" y="4265"/>
                  </a:lnTo>
                  <a:cubicBezTo>
                    <a:pt x="9136" y="3985"/>
                    <a:pt x="8776" y="3669"/>
                    <a:pt x="8364" y="3669"/>
                  </a:cubicBezTo>
                  <a:cubicBezTo>
                    <a:pt x="8132" y="3669"/>
                    <a:pt x="7883" y="3770"/>
                    <a:pt x="7646" y="4035"/>
                  </a:cubicBezTo>
                  <a:cubicBezTo>
                    <a:pt x="7491" y="3741"/>
                    <a:pt x="7033" y="3423"/>
                    <a:pt x="6559" y="3423"/>
                  </a:cubicBezTo>
                  <a:cubicBezTo>
                    <a:pt x="6295" y="3423"/>
                    <a:pt x="6026" y="3522"/>
                    <a:pt x="5802" y="3777"/>
                  </a:cubicBezTo>
                  <a:lnTo>
                    <a:pt x="5343" y="1132"/>
                  </a:lnTo>
                  <a:cubicBezTo>
                    <a:pt x="5211" y="393"/>
                    <a:pt x="4717" y="1"/>
                    <a:pt x="4273" y="1"/>
                  </a:cubicBezTo>
                  <a:close/>
                </a:path>
              </a:pathLst>
            </a:custGeom>
            <a:solidFill>
              <a:srgbClr val="BF8C5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33"/>
            <p:cNvSpPr/>
            <p:nvPr/>
          </p:nvSpPr>
          <p:spPr>
            <a:xfrm>
              <a:off x="1049975" y="1831775"/>
              <a:ext cx="57825" cy="100775"/>
            </a:xfrm>
            <a:custGeom>
              <a:rect b="b" l="l" r="r" t="t"/>
              <a:pathLst>
                <a:path extrusionOk="0" fill="none" h="4031" w="2313">
                  <a:moveTo>
                    <a:pt x="211" y="1"/>
                  </a:moveTo>
                  <a:cubicBezTo>
                    <a:pt x="377" y="960"/>
                    <a:pt x="419" y="1911"/>
                    <a:pt x="257" y="2640"/>
                  </a:cubicBezTo>
                  <a:cubicBezTo>
                    <a:pt x="1" y="3806"/>
                    <a:pt x="1688" y="4030"/>
                    <a:pt x="1954" y="3048"/>
                  </a:cubicBezTo>
                  <a:cubicBezTo>
                    <a:pt x="2169" y="2254"/>
                    <a:pt x="2313" y="1189"/>
                    <a:pt x="2162" y="323"/>
                  </a:cubicBezTo>
                </a:path>
              </a:pathLst>
            </a:custGeom>
            <a:noFill/>
            <a:ln cap="rnd"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33"/>
            <p:cNvSpPr/>
            <p:nvPr/>
          </p:nvSpPr>
          <p:spPr>
            <a:xfrm>
              <a:off x="1095650" y="1841000"/>
              <a:ext cx="51975" cy="85925"/>
            </a:xfrm>
            <a:custGeom>
              <a:rect b="b" l="l" r="r" t="t"/>
              <a:pathLst>
                <a:path extrusionOk="0" fill="none" h="3437" w="2079">
                  <a:moveTo>
                    <a:pt x="1887" y="0"/>
                  </a:moveTo>
                  <a:cubicBezTo>
                    <a:pt x="2079" y="1273"/>
                    <a:pt x="1913" y="2149"/>
                    <a:pt x="1715" y="2779"/>
                  </a:cubicBezTo>
                  <a:cubicBezTo>
                    <a:pt x="1507" y="3437"/>
                    <a:pt x="0" y="3412"/>
                    <a:pt x="167" y="2522"/>
                  </a:cubicBezTo>
                </a:path>
              </a:pathLst>
            </a:custGeom>
            <a:noFill/>
            <a:ln cap="rnd"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33"/>
            <p:cNvSpPr/>
            <p:nvPr/>
          </p:nvSpPr>
          <p:spPr>
            <a:xfrm>
              <a:off x="1033000" y="1930200"/>
              <a:ext cx="60100" cy="71250"/>
            </a:xfrm>
            <a:custGeom>
              <a:rect b="b" l="l" r="r" t="t"/>
              <a:pathLst>
                <a:path extrusionOk="0" fill="none" h="2850" w="2404">
                  <a:moveTo>
                    <a:pt x="0" y="1"/>
                  </a:moveTo>
                  <a:cubicBezTo>
                    <a:pt x="646" y="116"/>
                    <a:pt x="1213" y="535"/>
                    <a:pt x="1607" y="1061"/>
                  </a:cubicBezTo>
                  <a:cubicBezTo>
                    <a:pt x="2000" y="1587"/>
                    <a:pt x="2236" y="2215"/>
                    <a:pt x="2403" y="2850"/>
                  </a:cubicBezTo>
                </a:path>
              </a:pathLst>
            </a:custGeom>
            <a:noFill/>
            <a:ln cap="rnd"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33"/>
            <p:cNvSpPr/>
            <p:nvPr/>
          </p:nvSpPr>
          <p:spPr>
            <a:xfrm>
              <a:off x="1049550" y="1926125"/>
              <a:ext cx="97750" cy="14450"/>
            </a:xfrm>
            <a:custGeom>
              <a:rect b="b" l="l" r="r" t="t"/>
              <a:pathLst>
                <a:path extrusionOk="0" fill="none" h="578" w="3910">
                  <a:moveTo>
                    <a:pt x="1" y="396"/>
                  </a:moveTo>
                  <a:cubicBezTo>
                    <a:pt x="1311" y="577"/>
                    <a:pt x="2664" y="441"/>
                    <a:pt x="3910" y="1"/>
                  </a:cubicBezTo>
                </a:path>
              </a:pathLst>
            </a:custGeom>
            <a:noFill/>
            <a:ln cap="rnd" cmpd="sng" w="19050">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33"/>
            <p:cNvSpPr/>
            <p:nvPr/>
          </p:nvSpPr>
          <p:spPr>
            <a:xfrm>
              <a:off x="1061575" y="1889900"/>
              <a:ext cx="32425" cy="25400"/>
            </a:xfrm>
            <a:custGeom>
              <a:rect b="b" l="l" r="r" t="t"/>
              <a:pathLst>
                <a:path extrusionOk="0" h="1016" w="1297">
                  <a:moveTo>
                    <a:pt x="373" y="1"/>
                  </a:moveTo>
                  <a:cubicBezTo>
                    <a:pt x="264" y="1"/>
                    <a:pt x="183" y="8"/>
                    <a:pt x="165" y="23"/>
                  </a:cubicBezTo>
                  <a:cubicBezTo>
                    <a:pt x="111" y="66"/>
                    <a:pt x="0" y="436"/>
                    <a:pt x="66" y="732"/>
                  </a:cubicBezTo>
                  <a:cubicBezTo>
                    <a:pt x="107" y="920"/>
                    <a:pt x="402" y="1016"/>
                    <a:pt x="672" y="1016"/>
                  </a:cubicBezTo>
                  <a:cubicBezTo>
                    <a:pt x="827" y="1016"/>
                    <a:pt x="974" y="984"/>
                    <a:pt x="1060" y="920"/>
                  </a:cubicBezTo>
                  <a:cubicBezTo>
                    <a:pt x="1296" y="744"/>
                    <a:pt x="1286" y="231"/>
                    <a:pt x="1240" y="128"/>
                  </a:cubicBezTo>
                  <a:cubicBezTo>
                    <a:pt x="1207" y="53"/>
                    <a:pt x="678" y="1"/>
                    <a:pt x="37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33"/>
            <p:cNvSpPr/>
            <p:nvPr/>
          </p:nvSpPr>
          <p:spPr>
            <a:xfrm>
              <a:off x="1106825" y="1892950"/>
              <a:ext cx="28525" cy="22375"/>
            </a:xfrm>
            <a:custGeom>
              <a:rect b="b" l="l" r="r" t="t"/>
              <a:pathLst>
                <a:path extrusionOk="0" h="895" w="1141">
                  <a:moveTo>
                    <a:pt x="326" y="0"/>
                  </a:moveTo>
                  <a:cubicBezTo>
                    <a:pt x="230" y="0"/>
                    <a:pt x="160" y="6"/>
                    <a:pt x="144" y="19"/>
                  </a:cubicBezTo>
                  <a:cubicBezTo>
                    <a:pt x="97" y="57"/>
                    <a:pt x="0" y="382"/>
                    <a:pt x="57" y="644"/>
                  </a:cubicBezTo>
                  <a:cubicBezTo>
                    <a:pt x="93" y="810"/>
                    <a:pt x="353" y="894"/>
                    <a:pt x="591" y="894"/>
                  </a:cubicBezTo>
                  <a:cubicBezTo>
                    <a:pt x="728" y="894"/>
                    <a:pt x="858" y="866"/>
                    <a:pt x="934" y="810"/>
                  </a:cubicBezTo>
                  <a:cubicBezTo>
                    <a:pt x="1141" y="656"/>
                    <a:pt x="1132" y="202"/>
                    <a:pt x="1092" y="113"/>
                  </a:cubicBezTo>
                  <a:cubicBezTo>
                    <a:pt x="1063" y="46"/>
                    <a:pt x="594" y="0"/>
                    <a:pt x="32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33"/>
            <p:cNvSpPr/>
            <p:nvPr/>
          </p:nvSpPr>
          <p:spPr>
            <a:xfrm>
              <a:off x="960375" y="1910000"/>
              <a:ext cx="13075" cy="12975"/>
            </a:xfrm>
            <a:custGeom>
              <a:rect b="b" l="l" r="r" t="t"/>
              <a:pathLst>
                <a:path extrusionOk="0" fill="none" h="519" w="523">
                  <a:moveTo>
                    <a:pt x="522" y="1"/>
                  </a:moveTo>
                  <a:cubicBezTo>
                    <a:pt x="389" y="208"/>
                    <a:pt x="209" y="386"/>
                    <a:pt x="1" y="519"/>
                  </a:cubicBezTo>
                </a:path>
              </a:pathLst>
            </a:custGeom>
            <a:noFill/>
            <a:ln cap="rnd" cmpd="sng" w="425">
              <a:solidFill>
                <a:srgbClr val="A34F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33"/>
            <p:cNvSpPr/>
            <p:nvPr/>
          </p:nvSpPr>
          <p:spPr>
            <a:xfrm>
              <a:off x="1016225" y="1781750"/>
              <a:ext cx="20825" cy="2700"/>
            </a:xfrm>
            <a:custGeom>
              <a:rect b="b" l="l" r="r" t="t"/>
              <a:pathLst>
                <a:path extrusionOk="0" fill="none" h="108" w="833">
                  <a:moveTo>
                    <a:pt x="0" y="80"/>
                  </a:moveTo>
                  <a:cubicBezTo>
                    <a:pt x="281" y="107"/>
                    <a:pt x="564" y="80"/>
                    <a:pt x="833" y="0"/>
                  </a:cubicBezTo>
                </a:path>
              </a:pathLst>
            </a:custGeom>
            <a:noFill/>
            <a:ln cap="rnd" cmpd="sng" w="425">
              <a:solidFill>
                <a:srgbClr val="A34F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33"/>
            <p:cNvSpPr/>
            <p:nvPr/>
          </p:nvSpPr>
          <p:spPr>
            <a:xfrm>
              <a:off x="1162950" y="1804125"/>
              <a:ext cx="19300" cy="3050"/>
            </a:xfrm>
            <a:custGeom>
              <a:rect b="b" l="l" r="r" t="t"/>
              <a:pathLst>
                <a:path extrusionOk="0" fill="none" h="122" w="772">
                  <a:moveTo>
                    <a:pt x="1" y="1"/>
                  </a:moveTo>
                  <a:cubicBezTo>
                    <a:pt x="248" y="82"/>
                    <a:pt x="511" y="121"/>
                    <a:pt x="771" y="116"/>
                  </a:cubicBezTo>
                </a:path>
              </a:pathLst>
            </a:custGeom>
            <a:noFill/>
            <a:ln cap="rnd" cmpd="sng" w="425">
              <a:solidFill>
                <a:srgbClr val="A34F2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33"/>
            <p:cNvSpPr/>
            <p:nvPr/>
          </p:nvSpPr>
          <p:spPr>
            <a:xfrm>
              <a:off x="961350" y="2091450"/>
              <a:ext cx="272950" cy="286375"/>
            </a:xfrm>
            <a:custGeom>
              <a:rect b="b" l="l" r="r" t="t"/>
              <a:pathLst>
                <a:path extrusionOk="0" h="11455" w="10918">
                  <a:moveTo>
                    <a:pt x="4696" y="1"/>
                  </a:moveTo>
                  <a:cubicBezTo>
                    <a:pt x="2847" y="1"/>
                    <a:pt x="1116" y="142"/>
                    <a:pt x="762" y="572"/>
                  </a:cubicBezTo>
                  <a:cubicBezTo>
                    <a:pt x="429" y="977"/>
                    <a:pt x="0" y="11455"/>
                    <a:pt x="0" y="11455"/>
                  </a:cubicBezTo>
                  <a:lnTo>
                    <a:pt x="10918" y="11455"/>
                  </a:lnTo>
                  <a:cubicBezTo>
                    <a:pt x="10918" y="11455"/>
                    <a:pt x="9949" y="665"/>
                    <a:pt x="9741" y="388"/>
                  </a:cubicBezTo>
                  <a:cubicBezTo>
                    <a:pt x="9624" y="233"/>
                    <a:pt x="7063" y="1"/>
                    <a:pt x="469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33"/>
            <p:cNvSpPr/>
            <p:nvPr/>
          </p:nvSpPr>
          <p:spPr>
            <a:xfrm>
              <a:off x="978775" y="2151525"/>
              <a:ext cx="227875" cy="13775"/>
            </a:xfrm>
            <a:custGeom>
              <a:rect b="b" l="l" r="r" t="t"/>
              <a:pathLst>
                <a:path extrusionOk="0" fill="none" h="551" w="9115">
                  <a:moveTo>
                    <a:pt x="1" y="551"/>
                  </a:moveTo>
                  <a:cubicBezTo>
                    <a:pt x="2795" y="105"/>
                    <a:pt x="6299" y="1"/>
                    <a:pt x="9115" y="281"/>
                  </a:cubicBezTo>
                </a:path>
              </a:pathLst>
            </a:custGeom>
            <a:noFill/>
            <a:ln cap="rnd" cmpd="sng" w="425">
              <a:solidFill>
                <a:srgbClr val="F5E7D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33"/>
            <p:cNvSpPr/>
            <p:nvPr/>
          </p:nvSpPr>
          <p:spPr>
            <a:xfrm>
              <a:off x="1081650" y="2103600"/>
              <a:ext cx="28050" cy="38975"/>
            </a:xfrm>
            <a:custGeom>
              <a:rect b="b" l="l" r="r" t="t"/>
              <a:pathLst>
                <a:path extrusionOk="0" h="1559" w="1122">
                  <a:moveTo>
                    <a:pt x="560" y="0"/>
                  </a:moveTo>
                  <a:cubicBezTo>
                    <a:pt x="251" y="0"/>
                    <a:pt x="0" y="348"/>
                    <a:pt x="0" y="779"/>
                  </a:cubicBezTo>
                  <a:cubicBezTo>
                    <a:pt x="0" y="1209"/>
                    <a:pt x="251" y="1558"/>
                    <a:pt x="560" y="1558"/>
                  </a:cubicBezTo>
                  <a:cubicBezTo>
                    <a:pt x="870" y="1558"/>
                    <a:pt x="1122" y="1209"/>
                    <a:pt x="1122" y="779"/>
                  </a:cubicBezTo>
                  <a:cubicBezTo>
                    <a:pt x="1122" y="348"/>
                    <a:pt x="870" y="0"/>
                    <a:pt x="560" y="0"/>
                  </a:cubicBezTo>
                  <a:close/>
                </a:path>
              </a:pathLst>
            </a:custGeom>
            <a:solidFill>
              <a:srgbClr val="E2C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33"/>
            <p:cNvSpPr/>
            <p:nvPr/>
          </p:nvSpPr>
          <p:spPr>
            <a:xfrm>
              <a:off x="1023025" y="2107600"/>
              <a:ext cx="38100" cy="34975"/>
            </a:xfrm>
            <a:custGeom>
              <a:rect b="b" l="l" r="r" t="t"/>
              <a:pathLst>
                <a:path extrusionOk="0" h="1399" w="1524">
                  <a:moveTo>
                    <a:pt x="929" y="1"/>
                  </a:moveTo>
                  <a:cubicBezTo>
                    <a:pt x="924" y="1"/>
                    <a:pt x="918" y="1"/>
                    <a:pt x="913" y="2"/>
                  </a:cubicBezTo>
                  <a:cubicBezTo>
                    <a:pt x="574" y="53"/>
                    <a:pt x="1" y="532"/>
                    <a:pt x="30" y="671"/>
                  </a:cubicBezTo>
                  <a:cubicBezTo>
                    <a:pt x="58" y="799"/>
                    <a:pt x="511" y="1398"/>
                    <a:pt x="955" y="1398"/>
                  </a:cubicBezTo>
                  <a:cubicBezTo>
                    <a:pt x="990" y="1398"/>
                    <a:pt x="1025" y="1395"/>
                    <a:pt x="1059" y="1387"/>
                  </a:cubicBezTo>
                  <a:cubicBezTo>
                    <a:pt x="1524" y="1278"/>
                    <a:pt x="1232" y="1"/>
                    <a:pt x="929" y="1"/>
                  </a:cubicBezTo>
                  <a:close/>
                </a:path>
              </a:pathLst>
            </a:custGeom>
            <a:solidFill>
              <a:srgbClr val="E2C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33"/>
            <p:cNvSpPr/>
            <p:nvPr/>
          </p:nvSpPr>
          <p:spPr>
            <a:xfrm>
              <a:off x="969275" y="2112075"/>
              <a:ext cx="44225" cy="35050"/>
            </a:xfrm>
            <a:custGeom>
              <a:rect b="b" l="l" r="r" t="t"/>
              <a:pathLst>
                <a:path extrusionOk="0" h="1402" w="1769">
                  <a:moveTo>
                    <a:pt x="1174" y="0"/>
                  </a:moveTo>
                  <a:cubicBezTo>
                    <a:pt x="1169" y="0"/>
                    <a:pt x="1163" y="1"/>
                    <a:pt x="1158" y="1"/>
                  </a:cubicBezTo>
                  <a:cubicBezTo>
                    <a:pt x="819" y="53"/>
                    <a:pt x="1" y="705"/>
                    <a:pt x="30" y="844"/>
                  </a:cubicBezTo>
                  <a:cubicBezTo>
                    <a:pt x="57" y="970"/>
                    <a:pt x="691" y="1401"/>
                    <a:pt x="1162" y="1401"/>
                  </a:cubicBezTo>
                  <a:cubicBezTo>
                    <a:pt x="1212" y="1401"/>
                    <a:pt x="1259" y="1397"/>
                    <a:pt x="1304" y="1386"/>
                  </a:cubicBezTo>
                  <a:cubicBezTo>
                    <a:pt x="1769" y="1279"/>
                    <a:pt x="1477" y="0"/>
                    <a:pt x="1174" y="0"/>
                  </a:cubicBezTo>
                  <a:close/>
                </a:path>
              </a:pathLst>
            </a:custGeom>
            <a:solidFill>
              <a:srgbClr val="E2C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33"/>
            <p:cNvSpPr/>
            <p:nvPr/>
          </p:nvSpPr>
          <p:spPr>
            <a:xfrm>
              <a:off x="1130175" y="2107600"/>
              <a:ext cx="38100" cy="34975"/>
            </a:xfrm>
            <a:custGeom>
              <a:rect b="b" l="l" r="r" t="t"/>
              <a:pathLst>
                <a:path extrusionOk="0" h="1399" w="1524">
                  <a:moveTo>
                    <a:pt x="596" y="1"/>
                  </a:moveTo>
                  <a:cubicBezTo>
                    <a:pt x="292" y="1"/>
                    <a:pt x="1" y="1278"/>
                    <a:pt x="466" y="1387"/>
                  </a:cubicBezTo>
                  <a:cubicBezTo>
                    <a:pt x="501" y="1395"/>
                    <a:pt x="536" y="1398"/>
                    <a:pt x="571" y="1398"/>
                  </a:cubicBezTo>
                  <a:cubicBezTo>
                    <a:pt x="1013" y="1398"/>
                    <a:pt x="1468" y="799"/>
                    <a:pt x="1495" y="671"/>
                  </a:cubicBezTo>
                  <a:cubicBezTo>
                    <a:pt x="1524" y="532"/>
                    <a:pt x="952" y="53"/>
                    <a:pt x="613" y="2"/>
                  </a:cubicBezTo>
                  <a:cubicBezTo>
                    <a:pt x="607" y="1"/>
                    <a:pt x="602" y="1"/>
                    <a:pt x="596" y="1"/>
                  </a:cubicBezTo>
                  <a:close/>
                </a:path>
              </a:pathLst>
            </a:custGeom>
            <a:solidFill>
              <a:srgbClr val="E2C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33"/>
            <p:cNvSpPr/>
            <p:nvPr/>
          </p:nvSpPr>
          <p:spPr>
            <a:xfrm>
              <a:off x="1177825" y="2112075"/>
              <a:ext cx="44250" cy="35050"/>
            </a:xfrm>
            <a:custGeom>
              <a:rect b="b" l="l" r="r" t="t"/>
              <a:pathLst>
                <a:path extrusionOk="0" h="1402" w="1770">
                  <a:moveTo>
                    <a:pt x="595" y="0"/>
                  </a:moveTo>
                  <a:cubicBezTo>
                    <a:pt x="291" y="0"/>
                    <a:pt x="1" y="1279"/>
                    <a:pt x="465" y="1386"/>
                  </a:cubicBezTo>
                  <a:cubicBezTo>
                    <a:pt x="510" y="1397"/>
                    <a:pt x="558" y="1401"/>
                    <a:pt x="608" y="1401"/>
                  </a:cubicBezTo>
                  <a:cubicBezTo>
                    <a:pt x="1079" y="1401"/>
                    <a:pt x="1713" y="970"/>
                    <a:pt x="1740" y="844"/>
                  </a:cubicBezTo>
                  <a:cubicBezTo>
                    <a:pt x="1769" y="705"/>
                    <a:pt x="951" y="53"/>
                    <a:pt x="612" y="1"/>
                  </a:cubicBezTo>
                  <a:cubicBezTo>
                    <a:pt x="606" y="1"/>
                    <a:pt x="601" y="0"/>
                    <a:pt x="595" y="0"/>
                  </a:cubicBezTo>
                  <a:close/>
                </a:path>
              </a:pathLst>
            </a:custGeom>
            <a:solidFill>
              <a:srgbClr val="E2C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6" name="Google Shape;616;p33"/>
          <p:cNvSpPr/>
          <p:nvPr/>
        </p:nvSpPr>
        <p:spPr>
          <a:xfrm rot="2226395">
            <a:off x="2555195" y="669473"/>
            <a:ext cx="90662" cy="89810"/>
          </a:xfrm>
          <a:custGeom>
            <a:rect b="b" l="l" r="r" t="t"/>
            <a:pathLst>
              <a:path extrusionOk="0" h="527" w="532">
                <a:moveTo>
                  <a:pt x="266" y="1"/>
                </a:moveTo>
                <a:cubicBezTo>
                  <a:pt x="261" y="1"/>
                  <a:pt x="257" y="3"/>
                  <a:pt x="254" y="7"/>
                </a:cubicBezTo>
                <a:lnTo>
                  <a:pt x="174" y="153"/>
                </a:lnTo>
                <a:cubicBezTo>
                  <a:pt x="169" y="160"/>
                  <a:pt x="163" y="168"/>
                  <a:pt x="155" y="172"/>
                </a:cubicBezTo>
                <a:lnTo>
                  <a:pt x="10" y="252"/>
                </a:lnTo>
                <a:cubicBezTo>
                  <a:pt x="1" y="257"/>
                  <a:pt x="1" y="271"/>
                  <a:pt x="10" y="276"/>
                </a:cubicBezTo>
                <a:lnTo>
                  <a:pt x="155" y="356"/>
                </a:lnTo>
                <a:cubicBezTo>
                  <a:pt x="163" y="359"/>
                  <a:pt x="169" y="366"/>
                  <a:pt x="174" y="375"/>
                </a:cubicBezTo>
                <a:lnTo>
                  <a:pt x="254" y="519"/>
                </a:lnTo>
                <a:cubicBezTo>
                  <a:pt x="257" y="524"/>
                  <a:pt x="261" y="526"/>
                  <a:pt x="266" y="526"/>
                </a:cubicBezTo>
                <a:cubicBezTo>
                  <a:pt x="271" y="526"/>
                  <a:pt x="276" y="524"/>
                  <a:pt x="278" y="519"/>
                </a:cubicBezTo>
                <a:lnTo>
                  <a:pt x="358" y="375"/>
                </a:lnTo>
                <a:cubicBezTo>
                  <a:pt x="362" y="366"/>
                  <a:pt x="368" y="359"/>
                  <a:pt x="377" y="356"/>
                </a:cubicBezTo>
                <a:lnTo>
                  <a:pt x="521" y="276"/>
                </a:lnTo>
                <a:cubicBezTo>
                  <a:pt x="532" y="271"/>
                  <a:pt x="532" y="257"/>
                  <a:pt x="521" y="252"/>
                </a:cubicBezTo>
                <a:lnTo>
                  <a:pt x="377" y="172"/>
                </a:lnTo>
                <a:cubicBezTo>
                  <a:pt x="368" y="168"/>
                  <a:pt x="362" y="160"/>
                  <a:pt x="358" y="153"/>
                </a:cubicBezTo>
                <a:lnTo>
                  <a:pt x="278" y="7"/>
                </a:lnTo>
                <a:cubicBezTo>
                  <a:pt x="276" y="3"/>
                  <a:pt x="271" y="1"/>
                  <a:pt x="266"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33"/>
          <p:cNvSpPr/>
          <p:nvPr/>
        </p:nvSpPr>
        <p:spPr>
          <a:xfrm rot="2226395">
            <a:off x="1334075" y="769406"/>
            <a:ext cx="90491" cy="89639"/>
          </a:xfrm>
          <a:custGeom>
            <a:rect b="b" l="l" r="r" t="t"/>
            <a:pathLst>
              <a:path extrusionOk="0" h="526" w="531">
                <a:moveTo>
                  <a:pt x="266" y="0"/>
                </a:moveTo>
                <a:cubicBezTo>
                  <a:pt x="261" y="0"/>
                  <a:pt x="256" y="3"/>
                  <a:pt x="253" y="8"/>
                </a:cubicBezTo>
                <a:lnTo>
                  <a:pt x="174" y="152"/>
                </a:lnTo>
                <a:cubicBezTo>
                  <a:pt x="170" y="161"/>
                  <a:pt x="163" y="167"/>
                  <a:pt x="154" y="171"/>
                </a:cubicBezTo>
                <a:lnTo>
                  <a:pt x="11" y="251"/>
                </a:lnTo>
                <a:cubicBezTo>
                  <a:pt x="0" y="256"/>
                  <a:pt x="0" y="270"/>
                  <a:pt x="11" y="275"/>
                </a:cubicBezTo>
                <a:lnTo>
                  <a:pt x="154" y="355"/>
                </a:lnTo>
                <a:cubicBezTo>
                  <a:pt x="163" y="359"/>
                  <a:pt x="170" y="366"/>
                  <a:pt x="174" y="374"/>
                </a:cubicBezTo>
                <a:lnTo>
                  <a:pt x="253" y="519"/>
                </a:lnTo>
                <a:cubicBezTo>
                  <a:pt x="256" y="524"/>
                  <a:pt x="261" y="526"/>
                  <a:pt x="266" y="526"/>
                </a:cubicBezTo>
                <a:cubicBezTo>
                  <a:pt x="270" y="526"/>
                  <a:pt x="275" y="524"/>
                  <a:pt x="278" y="519"/>
                </a:cubicBezTo>
                <a:lnTo>
                  <a:pt x="357" y="374"/>
                </a:lnTo>
                <a:cubicBezTo>
                  <a:pt x="363" y="366"/>
                  <a:pt x="369" y="359"/>
                  <a:pt x="377" y="355"/>
                </a:cubicBezTo>
                <a:lnTo>
                  <a:pt x="522" y="275"/>
                </a:lnTo>
                <a:cubicBezTo>
                  <a:pt x="531" y="270"/>
                  <a:pt x="531" y="256"/>
                  <a:pt x="522" y="251"/>
                </a:cubicBezTo>
                <a:lnTo>
                  <a:pt x="377" y="171"/>
                </a:lnTo>
                <a:cubicBezTo>
                  <a:pt x="369" y="167"/>
                  <a:pt x="363" y="161"/>
                  <a:pt x="357" y="152"/>
                </a:cubicBezTo>
                <a:lnTo>
                  <a:pt x="278" y="8"/>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33"/>
          <p:cNvSpPr/>
          <p:nvPr/>
        </p:nvSpPr>
        <p:spPr>
          <a:xfrm rot="2226395">
            <a:off x="7366089" y="1596524"/>
            <a:ext cx="156505" cy="155621"/>
          </a:xfrm>
          <a:custGeom>
            <a:rect b="b" l="l" r="r" t="t"/>
            <a:pathLst>
              <a:path extrusionOk="0" h="528" w="531">
                <a:moveTo>
                  <a:pt x="265" y="1"/>
                </a:moveTo>
                <a:cubicBezTo>
                  <a:pt x="261" y="1"/>
                  <a:pt x="256" y="3"/>
                  <a:pt x="253" y="8"/>
                </a:cubicBezTo>
                <a:lnTo>
                  <a:pt x="174" y="154"/>
                </a:lnTo>
                <a:cubicBezTo>
                  <a:pt x="168" y="161"/>
                  <a:pt x="162" y="168"/>
                  <a:pt x="154" y="173"/>
                </a:cubicBezTo>
                <a:lnTo>
                  <a:pt x="9" y="251"/>
                </a:lnTo>
                <a:cubicBezTo>
                  <a:pt x="0" y="258"/>
                  <a:pt x="0" y="271"/>
                  <a:pt x="9" y="277"/>
                </a:cubicBezTo>
                <a:lnTo>
                  <a:pt x="154" y="355"/>
                </a:lnTo>
                <a:cubicBezTo>
                  <a:pt x="162" y="360"/>
                  <a:pt x="168" y="367"/>
                  <a:pt x="174" y="375"/>
                </a:cubicBezTo>
                <a:lnTo>
                  <a:pt x="253" y="520"/>
                </a:lnTo>
                <a:cubicBezTo>
                  <a:pt x="256" y="525"/>
                  <a:pt x="261" y="527"/>
                  <a:pt x="265" y="527"/>
                </a:cubicBezTo>
                <a:cubicBezTo>
                  <a:pt x="270" y="527"/>
                  <a:pt x="275" y="525"/>
                  <a:pt x="278" y="520"/>
                </a:cubicBezTo>
                <a:lnTo>
                  <a:pt x="357" y="375"/>
                </a:lnTo>
                <a:cubicBezTo>
                  <a:pt x="361" y="367"/>
                  <a:pt x="368" y="360"/>
                  <a:pt x="377" y="355"/>
                </a:cubicBezTo>
                <a:lnTo>
                  <a:pt x="520" y="277"/>
                </a:lnTo>
                <a:cubicBezTo>
                  <a:pt x="531" y="271"/>
                  <a:pt x="531" y="258"/>
                  <a:pt x="520" y="251"/>
                </a:cubicBezTo>
                <a:lnTo>
                  <a:pt x="377" y="173"/>
                </a:lnTo>
                <a:cubicBezTo>
                  <a:pt x="368" y="168"/>
                  <a:pt x="361" y="161"/>
                  <a:pt x="357" y="154"/>
                </a:cubicBezTo>
                <a:lnTo>
                  <a:pt x="278" y="8"/>
                </a:lnTo>
                <a:cubicBezTo>
                  <a:pt x="275" y="3"/>
                  <a:pt x="270" y="1"/>
                  <a:pt x="265"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9" name="Google Shape;619;p33"/>
          <p:cNvSpPr/>
          <p:nvPr/>
        </p:nvSpPr>
        <p:spPr>
          <a:xfrm rot="2226395">
            <a:off x="3378011" y="462814"/>
            <a:ext cx="90662" cy="89810"/>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3" y="360"/>
                  <a:pt x="170" y="367"/>
                  <a:pt x="174" y="374"/>
                </a:cubicBezTo>
                <a:lnTo>
                  <a:pt x="254" y="519"/>
                </a:lnTo>
                <a:cubicBezTo>
                  <a:pt x="256" y="524"/>
                  <a:pt x="261" y="526"/>
                  <a:pt x="266" y="526"/>
                </a:cubicBezTo>
                <a:cubicBezTo>
                  <a:pt x="271" y="526"/>
                  <a:pt x="276" y="524"/>
                  <a:pt x="278" y="519"/>
                </a:cubicBezTo>
                <a:lnTo>
                  <a:pt x="358" y="374"/>
                </a:lnTo>
                <a:cubicBezTo>
                  <a:pt x="362" y="367"/>
                  <a:pt x="368" y="360"/>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0" name="Google Shape;620;p33"/>
          <p:cNvSpPr/>
          <p:nvPr/>
        </p:nvSpPr>
        <p:spPr>
          <a:xfrm rot="2226395">
            <a:off x="8118604" y="3381708"/>
            <a:ext cx="156800" cy="155326"/>
          </a:xfrm>
          <a:custGeom>
            <a:rect b="b" l="l" r="r" t="t"/>
            <a:pathLst>
              <a:path extrusionOk="0" h="527" w="532">
                <a:moveTo>
                  <a:pt x="266" y="0"/>
                </a:moveTo>
                <a:cubicBezTo>
                  <a:pt x="261" y="0"/>
                  <a:pt x="256" y="3"/>
                  <a:pt x="254" y="8"/>
                </a:cubicBezTo>
                <a:lnTo>
                  <a:pt x="174" y="152"/>
                </a:lnTo>
                <a:cubicBezTo>
                  <a:pt x="170" y="161"/>
                  <a:pt x="163" y="167"/>
                  <a:pt x="155" y="171"/>
                </a:cubicBezTo>
                <a:lnTo>
                  <a:pt x="10" y="251"/>
                </a:lnTo>
                <a:cubicBezTo>
                  <a:pt x="1" y="256"/>
                  <a:pt x="1" y="270"/>
                  <a:pt x="10" y="275"/>
                </a:cubicBezTo>
                <a:lnTo>
                  <a:pt x="155" y="355"/>
                </a:lnTo>
                <a:cubicBezTo>
                  <a:pt x="164" y="359"/>
                  <a:pt x="170" y="367"/>
                  <a:pt x="174" y="374"/>
                </a:cubicBezTo>
                <a:lnTo>
                  <a:pt x="254" y="519"/>
                </a:lnTo>
                <a:cubicBezTo>
                  <a:pt x="256" y="524"/>
                  <a:pt x="261" y="526"/>
                  <a:pt x="266" y="526"/>
                </a:cubicBezTo>
                <a:cubicBezTo>
                  <a:pt x="271" y="526"/>
                  <a:pt x="276" y="524"/>
                  <a:pt x="278" y="519"/>
                </a:cubicBezTo>
                <a:lnTo>
                  <a:pt x="358" y="374"/>
                </a:lnTo>
                <a:cubicBezTo>
                  <a:pt x="362" y="367"/>
                  <a:pt x="368" y="359"/>
                  <a:pt x="377" y="355"/>
                </a:cubicBezTo>
                <a:lnTo>
                  <a:pt x="522" y="275"/>
                </a:lnTo>
                <a:cubicBezTo>
                  <a:pt x="531" y="270"/>
                  <a:pt x="531" y="256"/>
                  <a:pt x="522" y="251"/>
                </a:cubicBezTo>
                <a:lnTo>
                  <a:pt x="377" y="171"/>
                </a:lnTo>
                <a:cubicBezTo>
                  <a:pt x="368" y="167"/>
                  <a:pt x="362"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1" name="Google Shape;621;p33"/>
          <p:cNvSpPr/>
          <p:nvPr/>
        </p:nvSpPr>
        <p:spPr>
          <a:xfrm rot="2226395">
            <a:off x="6733834" y="4442764"/>
            <a:ext cx="90491" cy="89810"/>
          </a:xfrm>
          <a:custGeom>
            <a:rect b="b" l="l" r="r" t="t"/>
            <a:pathLst>
              <a:path extrusionOk="0" h="527" w="531">
                <a:moveTo>
                  <a:pt x="266" y="0"/>
                </a:moveTo>
                <a:cubicBezTo>
                  <a:pt x="261" y="0"/>
                  <a:pt x="256" y="3"/>
                  <a:pt x="253" y="7"/>
                </a:cubicBezTo>
                <a:lnTo>
                  <a:pt x="174" y="152"/>
                </a:lnTo>
                <a:cubicBezTo>
                  <a:pt x="170" y="161"/>
                  <a:pt x="163" y="168"/>
                  <a:pt x="154" y="171"/>
                </a:cubicBezTo>
                <a:lnTo>
                  <a:pt x="11" y="251"/>
                </a:lnTo>
                <a:cubicBezTo>
                  <a:pt x="0" y="256"/>
                  <a:pt x="0" y="270"/>
                  <a:pt x="11" y="275"/>
                </a:cubicBezTo>
                <a:lnTo>
                  <a:pt x="154" y="355"/>
                </a:lnTo>
                <a:cubicBezTo>
                  <a:pt x="163" y="359"/>
                  <a:pt x="170" y="365"/>
                  <a:pt x="174" y="374"/>
                </a:cubicBezTo>
                <a:lnTo>
                  <a:pt x="253" y="520"/>
                </a:lnTo>
                <a:cubicBezTo>
                  <a:pt x="256" y="524"/>
                  <a:pt x="261" y="526"/>
                  <a:pt x="266" y="526"/>
                </a:cubicBezTo>
                <a:cubicBezTo>
                  <a:pt x="270" y="526"/>
                  <a:pt x="275" y="524"/>
                  <a:pt x="278" y="520"/>
                </a:cubicBezTo>
                <a:lnTo>
                  <a:pt x="357" y="374"/>
                </a:lnTo>
                <a:cubicBezTo>
                  <a:pt x="363" y="365"/>
                  <a:pt x="369" y="359"/>
                  <a:pt x="377" y="355"/>
                </a:cubicBezTo>
                <a:lnTo>
                  <a:pt x="522" y="275"/>
                </a:lnTo>
                <a:cubicBezTo>
                  <a:pt x="531" y="270"/>
                  <a:pt x="531" y="256"/>
                  <a:pt x="522" y="251"/>
                </a:cubicBezTo>
                <a:lnTo>
                  <a:pt x="377" y="171"/>
                </a:lnTo>
                <a:cubicBezTo>
                  <a:pt x="369" y="168"/>
                  <a:pt x="363" y="161"/>
                  <a:pt x="357" y="152"/>
                </a:cubicBezTo>
                <a:lnTo>
                  <a:pt x="278" y="7"/>
                </a:lnTo>
                <a:cubicBezTo>
                  <a:pt x="275" y="3"/>
                  <a:pt x="270"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2" name="Google Shape;622;p33"/>
          <p:cNvSpPr/>
          <p:nvPr/>
        </p:nvSpPr>
        <p:spPr>
          <a:xfrm rot="2226395">
            <a:off x="2731421" y="559159"/>
            <a:ext cx="190697" cy="188822"/>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3" name="Google Shape;623;p33"/>
          <p:cNvSpPr/>
          <p:nvPr/>
        </p:nvSpPr>
        <p:spPr>
          <a:xfrm rot="2226395">
            <a:off x="6898310" y="4206462"/>
            <a:ext cx="190526" cy="188822"/>
          </a:xfrm>
          <a:custGeom>
            <a:rect b="b" l="l" r="r" t="t"/>
            <a:pathLst>
              <a:path extrusionOk="0" h="1108" w="1118">
                <a:moveTo>
                  <a:pt x="559" y="0"/>
                </a:moveTo>
                <a:cubicBezTo>
                  <a:pt x="549" y="0"/>
                  <a:pt x="539" y="5"/>
                  <a:pt x="533" y="16"/>
                </a:cubicBezTo>
                <a:lnTo>
                  <a:pt x="366" y="320"/>
                </a:lnTo>
                <a:cubicBezTo>
                  <a:pt x="357" y="337"/>
                  <a:pt x="343" y="351"/>
                  <a:pt x="326" y="361"/>
                </a:cubicBezTo>
                <a:lnTo>
                  <a:pt x="21" y="528"/>
                </a:lnTo>
                <a:cubicBezTo>
                  <a:pt x="0" y="539"/>
                  <a:pt x="0" y="568"/>
                  <a:pt x="21" y="580"/>
                </a:cubicBezTo>
                <a:lnTo>
                  <a:pt x="326" y="747"/>
                </a:lnTo>
                <a:cubicBezTo>
                  <a:pt x="343" y="756"/>
                  <a:pt x="357" y="770"/>
                  <a:pt x="366" y="786"/>
                </a:cubicBezTo>
                <a:lnTo>
                  <a:pt x="533" y="1092"/>
                </a:lnTo>
                <a:cubicBezTo>
                  <a:pt x="539" y="1102"/>
                  <a:pt x="549" y="1108"/>
                  <a:pt x="559" y="1108"/>
                </a:cubicBezTo>
                <a:cubicBezTo>
                  <a:pt x="570" y="1108"/>
                  <a:pt x="579" y="1102"/>
                  <a:pt x="585" y="1092"/>
                </a:cubicBezTo>
                <a:lnTo>
                  <a:pt x="752" y="786"/>
                </a:lnTo>
                <a:cubicBezTo>
                  <a:pt x="761" y="770"/>
                  <a:pt x="775" y="756"/>
                  <a:pt x="793" y="747"/>
                </a:cubicBezTo>
                <a:lnTo>
                  <a:pt x="1097" y="580"/>
                </a:lnTo>
                <a:cubicBezTo>
                  <a:pt x="1118" y="568"/>
                  <a:pt x="1118" y="539"/>
                  <a:pt x="1097" y="528"/>
                </a:cubicBezTo>
                <a:lnTo>
                  <a:pt x="793" y="361"/>
                </a:lnTo>
                <a:cubicBezTo>
                  <a:pt x="775" y="351"/>
                  <a:pt x="762" y="337"/>
                  <a:pt x="752" y="320"/>
                </a:cubicBezTo>
                <a:lnTo>
                  <a:pt x="585" y="16"/>
                </a:lnTo>
                <a:cubicBezTo>
                  <a:pt x="579" y="5"/>
                  <a:pt x="570"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33"/>
          <p:cNvSpPr/>
          <p:nvPr/>
        </p:nvSpPr>
        <p:spPr>
          <a:xfrm rot="2226395">
            <a:off x="8237615" y="808940"/>
            <a:ext cx="329810" cy="326568"/>
          </a:xfrm>
          <a:custGeom>
            <a:rect b="b" l="l" r="r" t="t"/>
            <a:pathLst>
              <a:path extrusionOk="0" h="1108" w="1119">
                <a:moveTo>
                  <a:pt x="560" y="0"/>
                </a:moveTo>
                <a:cubicBezTo>
                  <a:pt x="550" y="0"/>
                  <a:pt x="540" y="5"/>
                  <a:pt x="534" y="16"/>
                </a:cubicBezTo>
                <a:lnTo>
                  <a:pt x="367" y="321"/>
                </a:lnTo>
                <a:cubicBezTo>
                  <a:pt x="358" y="338"/>
                  <a:pt x="344" y="352"/>
                  <a:pt x="327" y="361"/>
                </a:cubicBezTo>
                <a:lnTo>
                  <a:pt x="21" y="528"/>
                </a:lnTo>
                <a:cubicBezTo>
                  <a:pt x="1" y="540"/>
                  <a:pt x="1" y="569"/>
                  <a:pt x="21" y="579"/>
                </a:cubicBezTo>
                <a:lnTo>
                  <a:pt x="327" y="746"/>
                </a:lnTo>
                <a:cubicBezTo>
                  <a:pt x="344" y="757"/>
                  <a:pt x="358" y="771"/>
                  <a:pt x="367" y="788"/>
                </a:cubicBezTo>
                <a:lnTo>
                  <a:pt x="534" y="1092"/>
                </a:lnTo>
                <a:cubicBezTo>
                  <a:pt x="540" y="1102"/>
                  <a:pt x="550" y="1107"/>
                  <a:pt x="560" y="1107"/>
                </a:cubicBezTo>
                <a:cubicBezTo>
                  <a:pt x="570" y="1107"/>
                  <a:pt x="580" y="1102"/>
                  <a:pt x="585" y="1092"/>
                </a:cubicBezTo>
                <a:lnTo>
                  <a:pt x="752" y="788"/>
                </a:lnTo>
                <a:cubicBezTo>
                  <a:pt x="761" y="771"/>
                  <a:pt x="775" y="757"/>
                  <a:pt x="793" y="746"/>
                </a:cubicBezTo>
                <a:lnTo>
                  <a:pt x="1098" y="579"/>
                </a:lnTo>
                <a:cubicBezTo>
                  <a:pt x="1118" y="569"/>
                  <a:pt x="1118" y="540"/>
                  <a:pt x="1098" y="528"/>
                </a:cubicBezTo>
                <a:lnTo>
                  <a:pt x="793" y="361"/>
                </a:lnTo>
                <a:cubicBezTo>
                  <a:pt x="775" y="352"/>
                  <a:pt x="761" y="338"/>
                  <a:pt x="752" y="321"/>
                </a:cubicBezTo>
                <a:lnTo>
                  <a:pt x="585" y="16"/>
                </a:lnTo>
                <a:cubicBezTo>
                  <a:pt x="580" y="5"/>
                  <a:pt x="570" y="0"/>
                  <a:pt x="5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5" name="Google Shape;625;p33"/>
          <p:cNvSpPr/>
          <p:nvPr/>
        </p:nvSpPr>
        <p:spPr>
          <a:xfrm rot="2226395">
            <a:off x="997410" y="1170546"/>
            <a:ext cx="190526" cy="188992"/>
          </a:xfrm>
          <a:custGeom>
            <a:rect b="b" l="l" r="r" t="t"/>
            <a:pathLst>
              <a:path extrusionOk="0" h="1109" w="1118">
                <a:moveTo>
                  <a:pt x="559" y="1"/>
                </a:moveTo>
                <a:cubicBezTo>
                  <a:pt x="549" y="1"/>
                  <a:pt x="538" y="6"/>
                  <a:pt x="533" y="16"/>
                </a:cubicBezTo>
                <a:lnTo>
                  <a:pt x="367" y="321"/>
                </a:lnTo>
                <a:cubicBezTo>
                  <a:pt x="357" y="337"/>
                  <a:pt x="342" y="352"/>
                  <a:pt x="326" y="362"/>
                </a:cubicBezTo>
                <a:lnTo>
                  <a:pt x="20" y="529"/>
                </a:lnTo>
                <a:cubicBezTo>
                  <a:pt x="1" y="539"/>
                  <a:pt x="1" y="569"/>
                  <a:pt x="20" y="580"/>
                </a:cubicBezTo>
                <a:lnTo>
                  <a:pt x="326" y="747"/>
                </a:lnTo>
                <a:cubicBezTo>
                  <a:pt x="342" y="756"/>
                  <a:pt x="357" y="770"/>
                  <a:pt x="367" y="787"/>
                </a:cubicBezTo>
                <a:lnTo>
                  <a:pt x="533" y="1093"/>
                </a:lnTo>
                <a:cubicBezTo>
                  <a:pt x="538" y="1103"/>
                  <a:pt x="549" y="1108"/>
                  <a:pt x="559" y="1108"/>
                </a:cubicBezTo>
                <a:cubicBezTo>
                  <a:pt x="569" y="1108"/>
                  <a:pt x="579" y="1103"/>
                  <a:pt x="585" y="1093"/>
                </a:cubicBezTo>
                <a:lnTo>
                  <a:pt x="751" y="787"/>
                </a:lnTo>
                <a:cubicBezTo>
                  <a:pt x="761" y="770"/>
                  <a:pt x="775" y="756"/>
                  <a:pt x="792" y="747"/>
                </a:cubicBezTo>
                <a:lnTo>
                  <a:pt x="1098" y="580"/>
                </a:lnTo>
                <a:cubicBezTo>
                  <a:pt x="1117" y="569"/>
                  <a:pt x="1117" y="539"/>
                  <a:pt x="1098" y="529"/>
                </a:cubicBezTo>
                <a:lnTo>
                  <a:pt x="792" y="362"/>
                </a:lnTo>
                <a:cubicBezTo>
                  <a:pt x="775" y="352"/>
                  <a:pt x="761" y="337"/>
                  <a:pt x="751" y="321"/>
                </a:cubicBezTo>
                <a:lnTo>
                  <a:pt x="585" y="16"/>
                </a:lnTo>
                <a:cubicBezTo>
                  <a:pt x="579" y="6"/>
                  <a:pt x="569" y="1"/>
                  <a:pt x="55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33"/>
          <p:cNvSpPr/>
          <p:nvPr/>
        </p:nvSpPr>
        <p:spPr>
          <a:xfrm rot="-361910">
            <a:off x="5438176" y="4157038"/>
            <a:ext cx="267042" cy="287662"/>
          </a:xfrm>
          <a:custGeom>
            <a:rect b="b" l="l" r="r" t="t"/>
            <a:pathLst>
              <a:path extrusionOk="0" h="1688" w="1567">
                <a:moveTo>
                  <a:pt x="1528" y="0"/>
                </a:moveTo>
                <a:cubicBezTo>
                  <a:pt x="1523" y="0"/>
                  <a:pt x="1519" y="1"/>
                  <a:pt x="1514" y="4"/>
                </a:cubicBezTo>
                <a:lnTo>
                  <a:pt x="289" y="677"/>
                </a:lnTo>
                <a:cubicBezTo>
                  <a:pt x="271" y="686"/>
                  <a:pt x="268" y="711"/>
                  <a:pt x="285" y="724"/>
                </a:cubicBezTo>
                <a:lnTo>
                  <a:pt x="678" y="1029"/>
                </a:lnTo>
                <a:cubicBezTo>
                  <a:pt x="692" y="1040"/>
                  <a:pt x="692" y="1062"/>
                  <a:pt x="679" y="1074"/>
                </a:cubicBezTo>
                <a:lnTo>
                  <a:pt x="22" y="1637"/>
                </a:lnTo>
                <a:cubicBezTo>
                  <a:pt x="0" y="1655"/>
                  <a:pt x="15" y="1687"/>
                  <a:pt x="39" y="1687"/>
                </a:cubicBezTo>
                <a:cubicBezTo>
                  <a:pt x="42" y="1687"/>
                  <a:pt x="46" y="1686"/>
                  <a:pt x="50" y="1685"/>
                </a:cubicBezTo>
                <a:lnTo>
                  <a:pt x="50" y="1686"/>
                </a:lnTo>
                <a:lnTo>
                  <a:pt x="1533" y="1135"/>
                </a:lnTo>
                <a:cubicBezTo>
                  <a:pt x="1554" y="1127"/>
                  <a:pt x="1559" y="1101"/>
                  <a:pt x="1544" y="1086"/>
                </a:cubicBezTo>
                <a:lnTo>
                  <a:pt x="1106" y="693"/>
                </a:lnTo>
                <a:cubicBezTo>
                  <a:pt x="1094" y="684"/>
                  <a:pt x="1093" y="668"/>
                  <a:pt x="1102" y="655"/>
                </a:cubicBezTo>
                <a:lnTo>
                  <a:pt x="1551" y="46"/>
                </a:lnTo>
                <a:cubicBezTo>
                  <a:pt x="1566" y="26"/>
                  <a:pt x="1549" y="0"/>
                  <a:pt x="152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33"/>
          <p:cNvSpPr/>
          <p:nvPr/>
        </p:nvSpPr>
        <p:spPr>
          <a:xfrm rot="2226395">
            <a:off x="939879" y="1709345"/>
            <a:ext cx="225121" cy="380711"/>
          </a:xfrm>
          <a:custGeom>
            <a:rect b="b" l="l" r="r" t="t"/>
            <a:pathLst>
              <a:path extrusionOk="0" h="2234" w="1321">
                <a:moveTo>
                  <a:pt x="612" y="1"/>
                </a:moveTo>
                <a:cubicBezTo>
                  <a:pt x="597" y="1"/>
                  <a:pt x="582" y="13"/>
                  <a:pt x="583" y="31"/>
                </a:cubicBezTo>
                <a:lnTo>
                  <a:pt x="635" y="787"/>
                </a:lnTo>
                <a:cubicBezTo>
                  <a:pt x="636" y="802"/>
                  <a:pt x="626" y="815"/>
                  <a:pt x="612" y="818"/>
                </a:cubicBezTo>
                <a:lnTo>
                  <a:pt x="31" y="914"/>
                </a:lnTo>
                <a:cubicBezTo>
                  <a:pt x="10" y="918"/>
                  <a:pt x="0" y="942"/>
                  <a:pt x="13" y="959"/>
                </a:cubicBezTo>
                <a:lnTo>
                  <a:pt x="970" y="2222"/>
                </a:lnTo>
                <a:cubicBezTo>
                  <a:pt x="976" y="2230"/>
                  <a:pt x="984" y="2233"/>
                  <a:pt x="992" y="2233"/>
                </a:cubicBezTo>
                <a:cubicBezTo>
                  <a:pt x="1010" y="2233"/>
                  <a:pt x="1026" y="2217"/>
                  <a:pt x="1020" y="2196"/>
                </a:cubicBezTo>
                <a:lnTo>
                  <a:pt x="768" y="1366"/>
                </a:lnTo>
                <a:cubicBezTo>
                  <a:pt x="762" y="1349"/>
                  <a:pt x="775" y="1331"/>
                  <a:pt x="793" y="1330"/>
                </a:cubicBezTo>
                <a:lnTo>
                  <a:pt x="1287" y="1284"/>
                </a:lnTo>
                <a:cubicBezTo>
                  <a:pt x="1308" y="1281"/>
                  <a:pt x="1321" y="1259"/>
                  <a:pt x="1310" y="1242"/>
                </a:cubicBezTo>
                <a:lnTo>
                  <a:pt x="637" y="16"/>
                </a:lnTo>
                <a:cubicBezTo>
                  <a:pt x="631" y="6"/>
                  <a:pt x="621" y="1"/>
                  <a:pt x="61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628" name="Google Shape;628;p33"/>
          <p:cNvGrpSpPr/>
          <p:nvPr/>
        </p:nvGrpSpPr>
        <p:grpSpPr>
          <a:xfrm rot="-940853">
            <a:off x="7656270" y="697754"/>
            <a:ext cx="898629" cy="2268193"/>
            <a:chOff x="1998025" y="2727300"/>
            <a:chExt cx="220300" cy="556050"/>
          </a:xfrm>
        </p:grpSpPr>
        <p:sp>
          <p:nvSpPr>
            <p:cNvPr id="629" name="Google Shape;629;p33"/>
            <p:cNvSpPr/>
            <p:nvPr/>
          </p:nvSpPr>
          <p:spPr>
            <a:xfrm>
              <a:off x="1998025" y="2727300"/>
              <a:ext cx="185975" cy="424025"/>
            </a:xfrm>
            <a:custGeom>
              <a:rect b="b" l="l" r="r" t="t"/>
              <a:pathLst>
                <a:path extrusionOk="0" h="16961" w="7439">
                  <a:moveTo>
                    <a:pt x="3302" y="0"/>
                  </a:moveTo>
                  <a:cubicBezTo>
                    <a:pt x="3256" y="0"/>
                    <a:pt x="3210" y="2"/>
                    <a:pt x="3165" y="7"/>
                  </a:cubicBezTo>
                  <a:cubicBezTo>
                    <a:pt x="2458" y="78"/>
                    <a:pt x="1767" y="245"/>
                    <a:pt x="1093" y="509"/>
                  </a:cubicBezTo>
                  <a:cubicBezTo>
                    <a:pt x="384" y="788"/>
                    <a:pt x="1" y="1618"/>
                    <a:pt x="193" y="2446"/>
                  </a:cubicBezTo>
                  <a:cubicBezTo>
                    <a:pt x="971" y="5791"/>
                    <a:pt x="2860" y="12401"/>
                    <a:pt x="3326" y="14026"/>
                  </a:cubicBezTo>
                  <a:cubicBezTo>
                    <a:pt x="3397" y="14272"/>
                    <a:pt x="3506" y="14507"/>
                    <a:pt x="3649" y="14723"/>
                  </a:cubicBezTo>
                  <a:cubicBezTo>
                    <a:pt x="4289" y="15692"/>
                    <a:pt x="4799" y="16414"/>
                    <a:pt x="5226" y="16960"/>
                  </a:cubicBezTo>
                  <a:lnTo>
                    <a:pt x="7041" y="16516"/>
                  </a:lnTo>
                  <a:cubicBezTo>
                    <a:pt x="7194" y="15812"/>
                    <a:pt x="7321" y="14911"/>
                    <a:pt x="7422" y="13719"/>
                  </a:cubicBezTo>
                  <a:cubicBezTo>
                    <a:pt x="7438" y="13516"/>
                    <a:pt x="7432" y="13312"/>
                    <a:pt x="7400" y="13113"/>
                  </a:cubicBezTo>
                  <a:cubicBezTo>
                    <a:pt x="6736" y="8924"/>
                    <a:pt x="5911" y="4932"/>
                    <a:pt x="4834" y="1248"/>
                  </a:cubicBezTo>
                  <a:cubicBezTo>
                    <a:pt x="4618" y="507"/>
                    <a:pt x="3985" y="0"/>
                    <a:pt x="3302"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33"/>
            <p:cNvSpPr/>
            <p:nvPr/>
          </p:nvSpPr>
          <p:spPr>
            <a:xfrm>
              <a:off x="2128675" y="3140175"/>
              <a:ext cx="71025" cy="115825"/>
            </a:xfrm>
            <a:custGeom>
              <a:rect b="b" l="l" r="r" t="t"/>
              <a:pathLst>
                <a:path extrusionOk="0" h="4633" w="2841">
                  <a:moveTo>
                    <a:pt x="1815" y="1"/>
                  </a:moveTo>
                  <a:lnTo>
                    <a:pt x="0" y="445"/>
                  </a:lnTo>
                  <a:cubicBezTo>
                    <a:pt x="226" y="1740"/>
                    <a:pt x="582" y="3148"/>
                    <a:pt x="1025" y="4633"/>
                  </a:cubicBezTo>
                  <a:lnTo>
                    <a:pt x="2840" y="4188"/>
                  </a:lnTo>
                  <a:cubicBezTo>
                    <a:pt x="2587" y="2833"/>
                    <a:pt x="2240" y="1436"/>
                    <a:pt x="181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33"/>
            <p:cNvSpPr/>
            <p:nvPr/>
          </p:nvSpPr>
          <p:spPr>
            <a:xfrm>
              <a:off x="2143225" y="3244875"/>
              <a:ext cx="75100" cy="38475"/>
            </a:xfrm>
            <a:custGeom>
              <a:rect b="b" l="l" r="r" t="t"/>
              <a:pathLst>
                <a:path extrusionOk="0" h="1539" w="3004">
                  <a:moveTo>
                    <a:pt x="2258" y="0"/>
                  </a:moveTo>
                  <a:lnTo>
                    <a:pt x="443" y="445"/>
                  </a:lnTo>
                  <a:cubicBezTo>
                    <a:pt x="443" y="445"/>
                    <a:pt x="0" y="1196"/>
                    <a:pt x="248" y="1458"/>
                  </a:cubicBezTo>
                  <a:cubicBezTo>
                    <a:pt x="301" y="1515"/>
                    <a:pt x="442" y="1539"/>
                    <a:pt x="633" y="1539"/>
                  </a:cubicBezTo>
                  <a:cubicBezTo>
                    <a:pt x="1327" y="1539"/>
                    <a:pt x="2677" y="1217"/>
                    <a:pt x="2820" y="951"/>
                  </a:cubicBezTo>
                  <a:cubicBezTo>
                    <a:pt x="3003" y="612"/>
                    <a:pt x="2258" y="0"/>
                    <a:pt x="2258"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33"/>
            <p:cNvSpPr/>
            <p:nvPr/>
          </p:nvSpPr>
          <p:spPr>
            <a:xfrm>
              <a:off x="2062350" y="2747625"/>
              <a:ext cx="81500" cy="171850"/>
            </a:xfrm>
            <a:custGeom>
              <a:rect b="b" l="l" r="r" t="t"/>
              <a:pathLst>
                <a:path extrusionOk="0" h="6874" w="3260">
                  <a:moveTo>
                    <a:pt x="934" y="0"/>
                  </a:moveTo>
                  <a:cubicBezTo>
                    <a:pt x="812" y="0"/>
                    <a:pt x="691" y="31"/>
                    <a:pt x="567" y="66"/>
                  </a:cubicBezTo>
                  <a:cubicBezTo>
                    <a:pt x="14" y="224"/>
                    <a:pt x="1" y="645"/>
                    <a:pt x="678" y="3021"/>
                  </a:cubicBezTo>
                  <a:cubicBezTo>
                    <a:pt x="1324" y="5291"/>
                    <a:pt x="2081" y="6873"/>
                    <a:pt x="2630" y="6873"/>
                  </a:cubicBezTo>
                  <a:cubicBezTo>
                    <a:pt x="2656" y="6873"/>
                    <a:pt x="2681" y="6870"/>
                    <a:pt x="2706" y="6863"/>
                  </a:cubicBezTo>
                  <a:cubicBezTo>
                    <a:pt x="3260" y="6705"/>
                    <a:pt x="2990" y="4593"/>
                    <a:pt x="2313" y="2218"/>
                  </a:cubicBezTo>
                  <a:cubicBezTo>
                    <a:pt x="1787" y="372"/>
                    <a:pt x="1359" y="0"/>
                    <a:pt x="93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633" name="Google Shape;633;p33"/>
          <p:cNvPicPr preferRelativeResize="0"/>
          <p:nvPr/>
        </p:nvPicPr>
        <p:blipFill>
          <a:blip r:embed="rId3">
            <a:alphaModFix/>
          </a:blip>
          <a:stretch>
            <a:fillRect/>
          </a:stretch>
        </p:blipFill>
        <p:spPr>
          <a:xfrm rot="-691911">
            <a:off x="391300" y="535649"/>
            <a:ext cx="3061625" cy="12126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7" name="Shape 637"/>
        <p:cNvGrpSpPr/>
        <p:nvPr/>
      </p:nvGrpSpPr>
      <p:grpSpPr>
        <a:xfrm>
          <a:off x="0" y="0"/>
          <a:ext cx="0" cy="0"/>
          <a:chOff x="0" y="0"/>
          <a:chExt cx="0" cy="0"/>
        </a:xfrm>
      </p:grpSpPr>
      <p:pic>
        <p:nvPicPr>
          <p:cNvPr id="638" name="Google Shape;638;p34"/>
          <p:cNvPicPr preferRelativeResize="0"/>
          <p:nvPr/>
        </p:nvPicPr>
        <p:blipFill>
          <a:blip r:embed="rId3">
            <a:alphaModFix/>
          </a:blip>
          <a:stretch>
            <a:fillRect/>
          </a:stretch>
        </p:blipFill>
        <p:spPr>
          <a:xfrm rot="-279235">
            <a:off x="-139175" y="-10900"/>
            <a:ext cx="3968025" cy="2770125"/>
          </a:xfrm>
          <a:prstGeom prst="rect">
            <a:avLst/>
          </a:prstGeom>
          <a:noFill/>
          <a:ln>
            <a:noFill/>
          </a:ln>
        </p:spPr>
      </p:pic>
      <p:pic>
        <p:nvPicPr>
          <p:cNvPr id="639" name="Google Shape;639;p34"/>
          <p:cNvPicPr preferRelativeResize="0"/>
          <p:nvPr/>
        </p:nvPicPr>
        <p:blipFill>
          <a:blip r:embed="rId4">
            <a:alphaModFix/>
          </a:blip>
          <a:stretch>
            <a:fillRect/>
          </a:stretch>
        </p:blipFill>
        <p:spPr>
          <a:xfrm>
            <a:off x="4559797" y="600"/>
            <a:ext cx="4068202" cy="2701451"/>
          </a:xfrm>
          <a:prstGeom prst="rect">
            <a:avLst/>
          </a:prstGeom>
          <a:noFill/>
          <a:ln>
            <a:noFill/>
          </a:ln>
        </p:spPr>
      </p:pic>
      <p:pic>
        <p:nvPicPr>
          <p:cNvPr id="640" name="Google Shape;640;p34"/>
          <p:cNvPicPr preferRelativeResize="0"/>
          <p:nvPr/>
        </p:nvPicPr>
        <p:blipFill>
          <a:blip r:embed="rId5">
            <a:alphaModFix/>
          </a:blip>
          <a:stretch>
            <a:fillRect/>
          </a:stretch>
        </p:blipFill>
        <p:spPr>
          <a:xfrm rot="325725">
            <a:off x="4718305" y="2558678"/>
            <a:ext cx="3944939" cy="2534218"/>
          </a:xfrm>
          <a:prstGeom prst="rect">
            <a:avLst/>
          </a:prstGeom>
          <a:noFill/>
          <a:ln>
            <a:noFill/>
          </a:ln>
        </p:spPr>
      </p:pic>
      <p:pic>
        <p:nvPicPr>
          <p:cNvPr id="641" name="Google Shape;641;p34"/>
          <p:cNvPicPr preferRelativeResize="0"/>
          <p:nvPr/>
        </p:nvPicPr>
        <p:blipFill>
          <a:blip r:embed="rId6">
            <a:alphaModFix/>
          </a:blip>
          <a:stretch>
            <a:fillRect/>
          </a:stretch>
        </p:blipFill>
        <p:spPr>
          <a:xfrm>
            <a:off x="804850" y="2515550"/>
            <a:ext cx="3579626" cy="27582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pic>
        <p:nvPicPr>
          <p:cNvPr descr="A shortened version of the Funding the Future presentation, filmed at Longmont High School in Longmont, CO.&#10;&#10;Please hit subscribe and follow @goodingmusic on all sites:&#10;&#10;Website:         https://www.goodingmusic.com/&#10;Facebook:      https://www.facebook.com/goodingmusic&#10;Instagram:      https://www.instagram.com/goodingmusic/&#10;Twitter:           https://twitter.com/goodingmusic&#10;Spotify:           https://open.spotify.com/artist/33hPk5sjvcL8mKuK4mI67x&#10;Apple Music:  https://music.apple.com/us/artist/gooding/14142897" id="646" name="Google Shape;646;p35" title="GOODING - Funding The Future Presentation">
            <a:hlinkClick r:id="rId3"/>
          </p:cNvPr>
          <p:cNvPicPr preferRelativeResize="0"/>
          <p:nvPr/>
        </p:nvPicPr>
        <p:blipFill>
          <a:blip r:embed="rId4">
            <a:alphaModFix/>
          </a:blip>
          <a:stretch>
            <a:fillRect/>
          </a:stretch>
        </p:blipFill>
        <p:spPr>
          <a:xfrm>
            <a:off x="308150" y="641525"/>
            <a:ext cx="8750350" cy="4922075"/>
          </a:xfrm>
          <a:prstGeom prst="rect">
            <a:avLst/>
          </a:prstGeom>
          <a:noFill/>
          <a:ln>
            <a:noFill/>
          </a:ln>
        </p:spPr>
      </p:pic>
      <p:sp>
        <p:nvSpPr>
          <p:cNvPr id="647" name="Google Shape;647;p35"/>
          <p:cNvSpPr txBox="1"/>
          <p:nvPr/>
        </p:nvSpPr>
        <p:spPr>
          <a:xfrm>
            <a:off x="2464900" y="0"/>
            <a:ext cx="34521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chemeClr val="hlink"/>
                </a:solidFill>
                <a:hlinkClick r:id="rId5"/>
              </a:rPr>
              <a:t>Funding the Future | About</a:t>
            </a:r>
            <a:endParaRPr sz="23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6"/>
                                        </p:tgtEl>
                                        <p:attrNameLst>
                                          <p:attrName>style.visibility</p:attrName>
                                        </p:attrNameLst>
                                      </p:cBhvr>
                                      <p:to>
                                        <p:strVal val="visible"/>
                                      </p:to>
                                    </p:set>
                                    <p:animEffect filter="fade" transition="in">
                                      <p:cBhvr>
                                        <p:cTn dur="1000"/>
                                        <p:tgtEl>
                                          <p:spTgt spid="6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pic>
        <p:nvPicPr>
          <p:cNvPr id="652" name="Google Shape;652;p36"/>
          <p:cNvPicPr preferRelativeResize="0"/>
          <p:nvPr/>
        </p:nvPicPr>
        <p:blipFill>
          <a:blip r:embed="rId3">
            <a:alphaModFix/>
          </a:blip>
          <a:stretch>
            <a:fillRect/>
          </a:stretch>
        </p:blipFill>
        <p:spPr>
          <a:xfrm>
            <a:off x="195750" y="174000"/>
            <a:ext cx="5391800" cy="4436675"/>
          </a:xfrm>
          <a:prstGeom prst="rect">
            <a:avLst/>
          </a:prstGeom>
          <a:noFill/>
          <a:ln>
            <a:noFill/>
          </a:ln>
        </p:spPr>
      </p:pic>
      <p:sp>
        <p:nvSpPr>
          <p:cNvPr id="653" name="Google Shape;653;p36"/>
          <p:cNvSpPr txBox="1"/>
          <p:nvPr/>
        </p:nvSpPr>
        <p:spPr>
          <a:xfrm>
            <a:off x="5805025" y="183588"/>
            <a:ext cx="3238200" cy="441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500">
                <a:solidFill>
                  <a:schemeClr val="dk1"/>
                </a:solidFill>
                <a:latin typeface="Encode Sans Condensed Medium"/>
                <a:ea typeface="Encode Sans Condensed Medium"/>
                <a:cs typeface="Encode Sans Condensed Medium"/>
                <a:sym typeface="Encode Sans Condensed Medium"/>
              </a:rPr>
              <a:t>Check out this article and fill in the corresponding worksheet about inventions through time involving the music industry.</a:t>
            </a:r>
            <a:endParaRPr sz="2500">
              <a:solidFill>
                <a:schemeClr val="dk1"/>
              </a:solidFill>
              <a:latin typeface="Encode Sans Condensed Medium"/>
              <a:ea typeface="Encode Sans Condensed Medium"/>
              <a:cs typeface="Encode Sans Condensed Medium"/>
              <a:sym typeface="Encode Sans Condensed Medium"/>
            </a:endParaRPr>
          </a:p>
          <a:p>
            <a:pPr indent="0" lvl="0" marL="0" rtl="0" algn="l">
              <a:spcBef>
                <a:spcPts val="0"/>
              </a:spcBef>
              <a:spcAft>
                <a:spcPts val="0"/>
              </a:spcAft>
              <a:buNone/>
            </a:pPr>
            <a:r>
              <a:t/>
            </a:r>
            <a:endParaRPr sz="2500">
              <a:solidFill>
                <a:schemeClr val="dk1"/>
              </a:solidFill>
              <a:latin typeface="Encode Sans Condensed Medium"/>
              <a:ea typeface="Encode Sans Condensed Medium"/>
              <a:cs typeface="Encode Sans Condensed Medium"/>
              <a:sym typeface="Encode Sans Condensed Medium"/>
            </a:endParaRPr>
          </a:p>
          <a:p>
            <a:pPr indent="0" lvl="0" marL="0" rtl="0" algn="l">
              <a:spcBef>
                <a:spcPts val="0"/>
              </a:spcBef>
              <a:spcAft>
                <a:spcPts val="0"/>
              </a:spcAft>
              <a:buNone/>
            </a:pPr>
            <a:r>
              <a:rPr lang="en" sz="2500">
                <a:solidFill>
                  <a:schemeClr val="dk1"/>
                </a:solidFill>
                <a:latin typeface="Encode Sans Condensed Medium"/>
                <a:ea typeface="Encode Sans Condensed Medium"/>
                <a:cs typeface="Encode Sans Condensed Medium"/>
                <a:sym typeface="Encode Sans Condensed Medium"/>
              </a:rPr>
              <a:t>The QR code to the article is at the top of the worksheet.</a:t>
            </a:r>
            <a:endParaRPr sz="2500">
              <a:solidFill>
                <a:schemeClr val="dk1"/>
              </a:solidFill>
              <a:latin typeface="Encode Sans Condensed Medium"/>
              <a:ea typeface="Encode Sans Condensed Medium"/>
              <a:cs typeface="Encode Sans Condensed Medium"/>
              <a:sym typeface="Encode Sans Condensed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7" name="Shape 657"/>
        <p:cNvGrpSpPr/>
        <p:nvPr/>
      </p:nvGrpSpPr>
      <p:grpSpPr>
        <a:xfrm>
          <a:off x="0" y="0"/>
          <a:ext cx="0" cy="0"/>
          <a:chOff x="0" y="0"/>
          <a:chExt cx="0" cy="0"/>
        </a:xfrm>
      </p:grpSpPr>
      <p:sp>
        <p:nvSpPr>
          <p:cNvPr id="658" name="Google Shape;658;p37"/>
          <p:cNvSpPr/>
          <p:nvPr/>
        </p:nvSpPr>
        <p:spPr>
          <a:xfrm rot="3164932">
            <a:off x="603452" y="2352620"/>
            <a:ext cx="176892" cy="162800"/>
          </a:xfrm>
          <a:custGeom>
            <a:rect b="b" l="l" r="r" t="t"/>
            <a:pathLst>
              <a:path extrusionOk="0" h="2195" w="2385">
                <a:moveTo>
                  <a:pt x="1150" y="1"/>
                </a:moveTo>
                <a:cubicBezTo>
                  <a:pt x="1118" y="1"/>
                  <a:pt x="1087" y="18"/>
                  <a:pt x="1073" y="52"/>
                </a:cubicBezTo>
                <a:lnTo>
                  <a:pt x="831" y="631"/>
                </a:lnTo>
                <a:cubicBezTo>
                  <a:pt x="819" y="658"/>
                  <a:pt x="795" y="678"/>
                  <a:pt x="766" y="682"/>
                </a:cubicBezTo>
                <a:lnTo>
                  <a:pt x="95" y="797"/>
                </a:lnTo>
                <a:cubicBezTo>
                  <a:pt x="24" y="809"/>
                  <a:pt x="1" y="900"/>
                  <a:pt x="57" y="945"/>
                </a:cubicBezTo>
                <a:lnTo>
                  <a:pt x="585" y="1365"/>
                </a:lnTo>
                <a:cubicBezTo>
                  <a:pt x="610" y="1385"/>
                  <a:pt x="621" y="1418"/>
                  <a:pt x="615" y="1448"/>
                </a:cubicBezTo>
                <a:lnTo>
                  <a:pt x="479" y="2093"/>
                </a:lnTo>
                <a:cubicBezTo>
                  <a:pt x="467" y="2149"/>
                  <a:pt x="511" y="2194"/>
                  <a:pt x="561" y="2194"/>
                </a:cubicBezTo>
                <a:cubicBezTo>
                  <a:pt x="575" y="2194"/>
                  <a:pt x="590" y="2191"/>
                  <a:pt x="603" y="2183"/>
                </a:cubicBezTo>
                <a:lnTo>
                  <a:pt x="1216" y="1822"/>
                </a:lnTo>
                <a:cubicBezTo>
                  <a:pt x="1229" y="1815"/>
                  <a:pt x="1244" y="1811"/>
                  <a:pt x="1259" y="1811"/>
                </a:cubicBezTo>
                <a:cubicBezTo>
                  <a:pt x="1272" y="1811"/>
                  <a:pt x="1285" y="1814"/>
                  <a:pt x="1297" y="1820"/>
                </a:cubicBezTo>
                <a:lnTo>
                  <a:pt x="1907" y="2128"/>
                </a:lnTo>
                <a:cubicBezTo>
                  <a:pt x="1920" y="2134"/>
                  <a:pt x="1932" y="2137"/>
                  <a:pt x="1945" y="2137"/>
                </a:cubicBezTo>
                <a:cubicBezTo>
                  <a:pt x="1996" y="2137"/>
                  <a:pt x="2041" y="2087"/>
                  <a:pt x="2025" y="2032"/>
                </a:cubicBezTo>
                <a:lnTo>
                  <a:pt x="1845" y="1370"/>
                </a:lnTo>
                <a:cubicBezTo>
                  <a:pt x="1836" y="1342"/>
                  <a:pt x="1845" y="1310"/>
                  <a:pt x="1867" y="1289"/>
                </a:cubicBezTo>
                <a:lnTo>
                  <a:pt x="2334" y="832"/>
                </a:lnTo>
                <a:cubicBezTo>
                  <a:pt x="2385" y="782"/>
                  <a:pt x="2353" y="694"/>
                  <a:pt x="2281" y="688"/>
                </a:cubicBezTo>
                <a:lnTo>
                  <a:pt x="1601" y="631"/>
                </a:lnTo>
                <a:cubicBezTo>
                  <a:pt x="1574" y="630"/>
                  <a:pt x="1550" y="613"/>
                  <a:pt x="1536" y="590"/>
                </a:cubicBezTo>
                <a:lnTo>
                  <a:pt x="1222" y="43"/>
                </a:lnTo>
                <a:cubicBezTo>
                  <a:pt x="1206" y="15"/>
                  <a:pt x="1178" y="1"/>
                  <a:pt x="1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p37"/>
          <p:cNvSpPr/>
          <p:nvPr/>
        </p:nvSpPr>
        <p:spPr>
          <a:xfrm rot="-3147351">
            <a:off x="6076418" y="4136047"/>
            <a:ext cx="188026" cy="175363"/>
          </a:xfrm>
          <a:custGeom>
            <a:rect b="b" l="l" r="r" t="t"/>
            <a:pathLst>
              <a:path extrusionOk="0" h="1925" w="2064">
                <a:moveTo>
                  <a:pt x="1077" y="1"/>
                </a:moveTo>
                <a:cubicBezTo>
                  <a:pt x="1052" y="1"/>
                  <a:pt x="1028" y="13"/>
                  <a:pt x="1014" y="37"/>
                </a:cubicBezTo>
                <a:lnTo>
                  <a:pt x="743" y="509"/>
                </a:lnTo>
                <a:cubicBezTo>
                  <a:pt x="732" y="531"/>
                  <a:pt x="709" y="544"/>
                  <a:pt x="684" y="545"/>
                </a:cubicBezTo>
                <a:lnTo>
                  <a:pt x="93" y="572"/>
                </a:lnTo>
                <a:cubicBezTo>
                  <a:pt x="31" y="575"/>
                  <a:pt x="1" y="651"/>
                  <a:pt x="45" y="696"/>
                </a:cubicBezTo>
                <a:lnTo>
                  <a:pt x="454" y="1114"/>
                </a:lnTo>
                <a:cubicBezTo>
                  <a:pt x="474" y="1134"/>
                  <a:pt x="480" y="1162"/>
                  <a:pt x="471" y="1188"/>
                </a:cubicBezTo>
                <a:lnTo>
                  <a:pt x="285" y="1728"/>
                </a:lnTo>
                <a:cubicBezTo>
                  <a:pt x="268" y="1777"/>
                  <a:pt x="306" y="1825"/>
                  <a:pt x="352" y="1825"/>
                </a:cubicBezTo>
                <a:cubicBezTo>
                  <a:pt x="361" y="1825"/>
                  <a:pt x="371" y="1823"/>
                  <a:pt x="381" y="1818"/>
                </a:cubicBezTo>
                <a:lnTo>
                  <a:pt x="948" y="1574"/>
                </a:lnTo>
                <a:cubicBezTo>
                  <a:pt x="957" y="1570"/>
                  <a:pt x="967" y="1568"/>
                  <a:pt x="977" y="1568"/>
                </a:cubicBezTo>
                <a:cubicBezTo>
                  <a:pt x="991" y="1568"/>
                  <a:pt x="1005" y="1572"/>
                  <a:pt x="1017" y="1581"/>
                </a:cubicBezTo>
                <a:lnTo>
                  <a:pt x="1509" y="1912"/>
                </a:lnTo>
                <a:cubicBezTo>
                  <a:pt x="1522" y="1921"/>
                  <a:pt x="1535" y="1924"/>
                  <a:pt x="1548" y="1924"/>
                </a:cubicBezTo>
                <a:cubicBezTo>
                  <a:pt x="1590" y="1924"/>
                  <a:pt x="1628" y="1888"/>
                  <a:pt x="1621" y="1841"/>
                </a:cubicBezTo>
                <a:lnTo>
                  <a:pt x="1537" y="1253"/>
                </a:lnTo>
                <a:cubicBezTo>
                  <a:pt x="1533" y="1227"/>
                  <a:pt x="1544" y="1202"/>
                  <a:pt x="1564" y="1186"/>
                </a:cubicBezTo>
                <a:lnTo>
                  <a:pt x="2015" y="842"/>
                </a:lnTo>
                <a:cubicBezTo>
                  <a:pt x="2064" y="805"/>
                  <a:pt x="2046" y="726"/>
                  <a:pt x="1986" y="714"/>
                </a:cubicBezTo>
                <a:lnTo>
                  <a:pt x="1408" y="593"/>
                </a:lnTo>
                <a:cubicBezTo>
                  <a:pt x="1384" y="588"/>
                  <a:pt x="1364" y="571"/>
                  <a:pt x="1355" y="549"/>
                </a:cubicBezTo>
                <a:lnTo>
                  <a:pt x="1144" y="46"/>
                </a:lnTo>
                <a:cubicBezTo>
                  <a:pt x="1132" y="16"/>
                  <a:pt x="1104"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37"/>
          <p:cNvSpPr txBox="1"/>
          <p:nvPr/>
        </p:nvSpPr>
        <p:spPr>
          <a:xfrm>
            <a:off x="1713425" y="4854250"/>
            <a:ext cx="5698200" cy="292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700" u="sng">
                <a:solidFill>
                  <a:schemeClr val="hlink"/>
                </a:solidFill>
                <a:hlinkClick r:id="rId3"/>
              </a:rPr>
              <a:t>Animated Chart of the Day: Recorded Music Sales by Format Share, 1973 to 2022 | American Enterprise Institute - AEI</a:t>
            </a:r>
            <a:endParaRPr sz="700"/>
          </a:p>
        </p:txBody>
      </p:sp>
      <p:pic>
        <p:nvPicPr>
          <p:cNvPr id="661" name="Google Shape;661;p37" title="Recorded Music Sales graph.webm">
            <a:hlinkClick r:id="rId4"/>
          </p:cNvPr>
          <p:cNvPicPr preferRelativeResize="0"/>
          <p:nvPr/>
        </p:nvPicPr>
        <p:blipFill>
          <a:blip r:embed="rId5">
            <a:alphaModFix/>
          </a:blip>
          <a:stretch>
            <a:fillRect/>
          </a:stretch>
        </p:blipFill>
        <p:spPr>
          <a:xfrm>
            <a:off x="295275" y="308975"/>
            <a:ext cx="7555723" cy="4250100"/>
          </a:xfrm>
          <a:prstGeom prst="rect">
            <a:avLst/>
          </a:prstGeom>
          <a:noFill/>
          <a:ln>
            <a:noFill/>
          </a:ln>
        </p:spPr>
      </p:pic>
      <p:pic>
        <p:nvPicPr>
          <p:cNvPr id="662" name="Google Shape;662;p37"/>
          <p:cNvPicPr preferRelativeResize="0"/>
          <p:nvPr/>
        </p:nvPicPr>
        <p:blipFill>
          <a:blip r:embed="rId6">
            <a:alphaModFix/>
          </a:blip>
          <a:stretch>
            <a:fillRect/>
          </a:stretch>
        </p:blipFill>
        <p:spPr>
          <a:xfrm>
            <a:off x="6849875" y="1158398"/>
            <a:ext cx="2439575" cy="2120475"/>
          </a:xfrm>
          <a:prstGeom prst="rect">
            <a:avLst/>
          </a:prstGeom>
          <a:noFill/>
          <a:ln>
            <a:noFill/>
          </a:ln>
        </p:spPr>
      </p:pic>
      <p:grpSp>
        <p:nvGrpSpPr>
          <p:cNvPr id="663" name="Google Shape;663;p37"/>
          <p:cNvGrpSpPr/>
          <p:nvPr/>
        </p:nvGrpSpPr>
        <p:grpSpPr>
          <a:xfrm>
            <a:off x="-990828" y="2779342"/>
            <a:ext cx="1828730" cy="2215013"/>
            <a:chOff x="3169750" y="1137550"/>
            <a:chExt cx="781375" cy="946425"/>
          </a:xfrm>
        </p:grpSpPr>
        <p:sp>
          <p:nvSpPr>
            <p:cNvPr id="664" name="Google Shape;664;p37"/>
            <p:cNvSpPr/>
            <p:nvPr/>
          </p:nvSpPr>
          <p:spPr>
            <a:xfrm>
              <a:off x="3169750" y="1137550"/>
              <a:ext cx="781375" cy="946425"/>
            </a:xfrm>
            <a:custGeom>
              <a:rect b="b" l="l" r="r" t="t"/>
              <a:pathLst>
                <a:path extrusionOk="0" h="37857" w="31255">
                  <a:moveTo>
                    <a:pt x="26426" y="0"/>
                  </a:moveTo>
                  <a:cubicBezTo>
                    <a:pt x="19970" y="0"/>
                    <a:pt x="10986" y="1993"/>
                    <a:pt x="1550" y="4364"/>
                  </a:cubicBezTo>
                  <a:cubicBezTo>
                    <a:pt x="574" y="4609"/>
                    <a:pt x="1" y="5577"/>
                    <a:pt x="251" y="6552"/>
                  </a:cubicBezTo>
                  <a:cubicBezTo>
                    <a:pt x="3288" y="18342"/>
                    <a:pt x="6268" y="28506"/>
                    <a:pt x="9357" y="36850"/>
                  </a:cubicBezTo>
                  <a:cubicBezTo>
                    <a:pt x="9583" y="37459"/>
                    <a:pt x="10222" y="37857"/>
                    <a:pt x="10931" y="37857"/>
                  </a:cubicBezTo>
                  <a:cubicBezTo>
                    <a:pt x="11002" y="37857"/>
                    <a:pt x="11074" y="37853"/>
                    <a:pt x="11147" y="37844"/>
                  </a:cubicBezTo>
                  <a:cubicBezTo>
                    <a:pt x="17788" y="37087"/>
                    <a:pt x="24019" y="36004"/>
                    <a:pt x="29690" y="34433"/>
                  </a:cubicBezTo>
                  <a:cubicBezTo>
                    <a:pt x="30415" y="34232"/>
                    <a:pt x="30945" y="33626"/>
                    <a:pt x="30971" y="32949"/>
                  </a:cubicBezTo>
                  <a:cubicBezTo>
                    <a:pt x="31255" y="25614"/>
                    <a:pt x="30114" y="14556"/>
                    <a:pt x="28473" y="1568"/>
                  </a:cubicBezTo>
                  <a:cubicBezTo>
                    <a:pt x="28360" y="676"/>
                    <a:pt x="27634" y="11"/>
                    <a:pt x="26741" y="2"/>
                  </a:cubicBezTo>
                  <a:cubicBezTo>
                    <a:pt x="26637" y="1"/>
                    <a:pt x="26532" y="0"/>
                    <a:pt x="264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37"/>
            <p:cNvSpPr/>
            <p:nvPr/>
          </p:nvSpPr>
          <p:spPr>
            <a:xfrm>
              <a:off x="3212500" y="1168700"/>
              <a:ext cx="704475" cy="891075"/>
            </a:xfrm>
            <a:custGeom>
              <a:rect b="b" l="l" r="r" t="t"/>
              <a:pathLst>
                <a:path extrusionOk="0" h="35643" w="28179">
                  <a:moveTo>
                    <a:pt x="23298" y="0"/>
                  </a:moveTo>
                  <a:cubicBezTo>
                    <a:pt x="17552" y="0"/>
                    <a:pt x="9658" y="1772"/>
                    <a:pt x="1376" y="3884"/>
                  </a:cubicBezTo>
                  <a:cubicBezTo>
                    <a:pt x="507" y="4106"/>
                    <a:pt x="0" y="5009"/>
                    <a:pt x="230" y="5929"/>
                  </a:cubicBezTo>
                  <a:cubicBezTo>
                    <a:pt x="3024" y="17066"/>
                    <a:pt x="5768" y="26713"/>
                    <a:pt x="8607" y="34669"/>
                  </a:cubicBezTo>
                  <a:cubicBezTo>
                    <a:pt x="8817" y="35255"/>
                    <a:pt x="9403" y="35642"/>
                    <a:pt x="10047" y="35642"/>
                  </a:cubicBezTo>
                  <a:cubicBezTo>
                    <a:pt x="10106" y="35642"/>
                    <a:pt x="10165" y="35639"/>
                    <a:pt x="10224" y="35632"/>
                  </a:cubicBezTo>
                  <a:cubicBezTo>
                    <a:pt x="16191" y="34977"/>
                    <a:pt x="21786" y="34010"/>
                    <a:pt x="26873" y="32571"/>
                  </a:cubicBezTo>
                  <a:cubicBezTo>
                    <a:pt x="27523" y="32388"/>
                    <a:pt x="27993" y="31816"/>
                    <a:pt x="28009" y="31172"/>
                  </a:cubicBezTo>
                  <a:cubicBezTo>
                    <a:pt x="28178" y="24212"/>
                    <a:pt x="27025" y="13737"/>
                    <a:pt x="25407" y="1491"/>
                  </a:cubicBezTo>
                  <a:cubicBezTo>
                    <a:pt x="25297" y="653"/>
                    <a:pt x="24641" y="22"/>
                    <a:pt x="23842" y="6"/>
                  </a:cubicBezTo>
                  <a:cubicBezTo>
                    <a:pt x="23663" y="2"/>
                    <a:pt x="23482" y="0"/>
                    <a:pt x="232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37"/>
            <p:cNvSpPr/>
            <p:nvPr/>
          </p:nvSpPr>
          <p:spPr>
            <a:xfrm>
              <a:off x="3358400" y="1256775"/>
              <a:ext cx="440450" cy="409950"/>
            </a:xfrm>
            <a:custGeom>
              <a:rect b="b" l="l" r="r" t="t"/>
              <a:pathLst>
                <a:path extrusionOk="0" h="16398" w="17618">
                  <a:moveTo>
                    <a:pt x="14161" y="1"/>
                  </a:moveTo>
                  <a:cubicBezTo>
                    <a:pt x="14070" y="1"/>
                    <a:pt x="13978" y="7"/>
                    <a:pt x="13885" y="22"/>
                  </a:cubicBezTo>
                  <a:cubicBezTo>
                    <a:pt x="9556" y="677"/>
                    <a:pt x="5403" y="1426"/>
                    <a:pt x="1489" y="2293"/>
                  </a:cubicBezTo>
                  <a:cubicBezTo>
                    <a:pt x="595" y="2490"/>
                    <a:pt x="0" y="3314"/>
                    <a:pt x="111" y="4207"/>
                  </a:cubicBezTo>
                  <a:cubicBezTo>
                    <a:pt x="491" y="7259"/>
                    <a:pt x="1453" y="11162"/>
                    <a:pt x="2526" y="15162"/>
                  </a:cubicBezTo>
                  <a:cubicBezTo>
                    <a:pt x="2723" y="15898"/>
                    <a:pt x="3424" y="16397"/>
                    <a:pt x="4212" y="16397"/>
                  </a:cubicBezTo>
                  <a:cubicBezTo>
                    <a:pt x="4270" y="16397"/>
                    <a:pt x="4329" y="16395"/>
                    <a:pt x="4388" y="16389"/>
                  </a:cubicBezTo>
                  <a:cubicBezTo>
                    <a:pt x="8091" y="16042"/>
                    <a:pt x="12062" y="15246"/>
                    <a:pt x="16210" y="14168"/>
                  </a:cubicBezTo>
                  <a:cubicBezTo>
                    <a:pt x="17049" y="13950"/>
                    <a:pt x="17618" y="13177"/>
                    <a:pt x="17543" y="12356"/>
                  </a:cubicBezTo>
                  <a:cubicBezTo>
                    <a:pt x="17214" y="8732"/>
                    <a:pt x="16663" y="5071"/>
                    <a:pt x="15873" y="1374"/>
                  </a:cubicBezTo>
                  <a:cubicBezTo>
                    <a:pt x="15699" y="559"/>
                    <a:pt x="14981" y="1"/>
                    <a:pt x="141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37"/>
            <p:cNvSpPr/>
            <p:nvPr/>
          </p:nvSpPr>
          <p:spPr>
            <a:xfrm>
              <a:off x="3349700" y="1261175"/>
              <a:ext cx="461975" cy="403800"/>
            </a:xfrm>
            <a:custGeom>
              <a:rect b="b" l="l" r="r" t="t"/>
              <a:pathLst>
                <a:path extrusionOk="0" h="16152" w="18479">
                  <a:moveTo>
                    <a:pt x="9657" y="1"/>
                  </a:moveTo>
                  <a:cubicBezTo>
                    <a:pt x="9087" y="1"/>
                    <a:pt x="8503" y="54"/>
                    <a:pt x="7909" y="163"/>
                  </a:cubicBezTo>
                  <a:cubicBezTo>
                    <a:pt x="2983" y="1068"/>
                    <a:pt x="0" y="5130"/>
                    <a:pt x="999" y="9806"/>
                  </a:cubicBezTo>
                  <a:cubicBezTo>
                    <a:pt x="1841" y="13736"/>
                    <a:pt x="5076" y="16152"/>
                    <a:pt x="8961" y="16152"/>
                  </a:cubicBezTo>
                  <a:cubicBezTo>
                    <a:pt x="9543" y="16152"/>
                    <a:pt x="10141" y="16098"/>
                    <a:pt x="10747" y="15986"/>
                  </a:cubicBezTo>
                  <a:cubicBezTo>
                    <a:pt x="15391" y="15129"/>
                    <a:pt x="18478" y="11512"/>
                    <a:pt x="17794" y="6952"/>
                  </a:cubicBezTo>
                  <a:cubicBezTo>
                    <a:pt x="17171" y="2803"/>
                    <a:pt x="13807" y="1"/>
                    <a:pt x="96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37"/>
            <p:cNvSpPr/>
            <p:nvPr/>
          </p:nvSpPr>
          <p:spPr>
            <a:xfrm>
              <a:off x="3515750" y="1416100"/>
              <a:ext cx="117675" cy="101875"/>
            </a:xfrm>
            <a:custGeom>
              <a:rect b="b" l="l" r="r" t="t"/>
              <a:pathLst>
                <a:path extrusionOk="0" h="4075" w="4707">
                  <a:moveTo>
                    <a:pt x="2395" y="0"/>
                  </a:moveTo>
                  <a:cubicBezTo>
                    <a:pt x="1841" y="0"/>
                    <a:pt x="1287" y="223"/>
                    <a:pt x="852" y="666"/>
                  </a:cubicBezTo>
                  <a:cubicBezTo>
                    <a:pt x="15" y="1519"/>
                    <a:pt x="0" y="2720"/>
                    <a:pt x="869" y="3514"/>
                  </a:cubicBezTo>
                  <a:cubicBezTo>
                    <a:pt x="1279" y="3890"/>
                    <a:pt x="1773" y="4074"/>
                    <a:pt x="2269" y="4074"/>
                  </a:cubicBezTo>
                  <a:cubicBezTo>
                    <a:pt x="2814" y="4074"/>
                    <a:pt x="3361" y="3851"/>
                    <a:pt x="3799" y="3412"/>
                  </a:cubicBezTo>
                  <a:cubicBezTo>
                    <a:pt x="4638" y="2571"/>
                    <a:pt x="4707" y="1393"/>
                    <a:pt x="3848" y="588"/>
                  </a:cubicBezTo>
                  <a:cubicBezTo>
                    <a:pt x="3430" y="195"/>
                    <a:pt x="2913" y="0"/>
                    <a:pt x="239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37"/>
            <p:cNvSpPr/>
            <p:nvPr/>
          </p:nvSpPr>
          <p:spPr>
            <a:xfrm>
              <a:off x="3398200" y="1294850"/>
              <a:ext cx="273750" cy="270550"/>
            </a:xfrm>
            <a:custGeom>
              <a:rect b="b" l="l" r="r" t="t"/>
              <a:pathLst>
                <a:path extrusionOk="0" h="10822" w="10950">
                  <a:moveTo>
                    <a:pt x="6965" y="1"/>
                  </a:moveTo>
                  <a:cubicBezTo>
                    <a:pt x="6850" y="1"/>
                    <a:pt x="6734" y="4"/>
                    <a:pt x="6619" y="9"/>
                  </a:cubicBezTo>
                  <a:cubicBezTo>
                    <a:pt x="6401" y="19"/>
                    <a:pt x="6183" y="41"/>
                    <a:pt x="5968" y="72"/>
                  </a:cubicBezTo>
                  <a:cubicBezTo>
                    <a:pt x="5752" y="103"/>
                    <a:pt x="5536" y="145"/>
                    <a:pt x="5324" y="198"/>
                  </a:cubicBezTo>
                  <a:cubicBezTo>
                    <a:pt x="5111" y="249"/>
                    <a:pt x="4899" y="312"/>
                    <a:pt x="4692" y="384"/>
                  </a:cubicBezTo>
                  <a:cubicBezTo>
                    <a:pt x="4483" y="457"/>
                    <a:pt x="4277" y="540"/>
                    <a:pt x="4077" y="632"/>
                  </a:cubicBezTo>
                  <a:cubicBezTo>
                    <a:pt x="3875" y="726"/>
                    <a:pt x="3677" y="829"/>
                    <a:pt x="3485" y="942"/>
                  </a:cubicBezTo>
                  <a:cubicBezTo>
                    <a:pt x="3291" y="1055"/>
                    <a:pt x="3103" y="1178"/>
                    <a:pt x="2922" y="1310"/>
                  </a:cubicBezTo>
                  <a:cubicBezTo>
                    <a:pt x="2737" y="1444"/>
                    <a:pt x="2561" y="1588"/>
                    <a:pt x="2392" y="1738"/>
                  </a:cubicBezTo>
                  <a:cubicBezTo>
                    <a:pt x="2254" y="1861"/>
                    <a:pt x="2120" y="1991"/>
                    <a:pt x="1993" y="2125"/>
                  </a:cubicBezTo>
                  <a:cubicBezTo>
                    <a:pt x="1916" y="2208"/>
                    <a:pt x="1835" y="2288"/>
                    <a:pt x="1760" y="2373"/>
                  </a:cubicBezTo>
                  <a:cubicBezTo>
                    <a:pt x="1684" y="2456"/>
                    <a:pt x="1609" y="2541"/>
                    <a:pt x="1537" y="2628"/>
                  </a:cubicBezTo>
                  <a:cubicBezTo>
                    <a:pt x="1467" y="2714"/>
                    <a:pt x="1397" y="2802"/>
                    <a:pt x="1330" y="2892"/>
                  </a:cubicBezTo>
                  <a:cubicBezTo>
                    <a:pt x="1265" y="2979"/>
                    <a:pt x="1201" y="3069"/>
                    <a:pt x="1139" y="3160"/>
                  </a:cubicBezTo>
                  <a:cubicBezTo>
                    <a:pt x="1077" y="3251"/>
                    <a:pt x="1018" y="3343"/>
                    <a:pt x="962" y="3435"/>
                  </a:cubicBezTo>
                  <a:cubicBezTo>
                    <a:pt x="905" y="3528"/>
                    <a:pt x="851" y="3621"/>
                    <a:pt x="799" y="3716"/>
                  </a:cubicBezTo>
                  <a:cubicBezTo>
                    <a:pt x="747" y="3810"/>
                    <a:pt x="698" y="3905"/>
                    <a:pt x="651" y="4000"/>
                  </a:cubicBezTo>
                  <a:cubicBezTo>
                    <a:pt x="605" y="4097"/>
                    <a:pt x="561" y="4193"/>
                    <a:pt x="519" y="4289"/>
                  </a:cubicBezTo>
                  <a:cubicBezTo>
                    <a:pt x="478" y="4387"/>
                    <a:pt x="438" y="4484"/>
                    <a:pt x="402" y="4582"/>
                  </a:cubicBezTo>
                  <a:cubicBezTo>
                    <a:pt x="365" y="4680"/>
                    <a:pt x="330" y="4779"/>
                    <a:pt x="299" y="4878"/>
                  </a:cubicBezTo>
                  <a:cubicBezTo>
                    <a:pt x="267" y="4976"/>
                    <a:pt x="237" y="5075"/>
                    <a:pt x="212" y="5176"/>
                  </a:cubicBezTo>
                  <a:cubicBezTo>
                    <a:pt x="185" y="5274"/>
                    <a:pt x="160" y="5375"/>
                    <a:pt x="138" y="5475"/>
                  </a:cubicBezTo>
                  <a:cubicBezTo>
                    <a:pt x="118" y="5575"/>
                    <a:pt x="99" y="5675"/>
                    <a:pt x="82" y="5777"/>
                  </a:cubicBezTo>
                  <a:cubicBezTo>
                    <a:pt x="65" y="5876"/>
                    <a:pt x="51" y="5977"/>
                    <a:pt x="40" y="6077"/>
                  </a:cubicBezTo>
                  <a:cubicBezTo>
                    <a:pt x="28" y="6178"/>
                    <a:pt x="19" y="6279"/>
                    <a:pt x="13" y="6379"/>
                  </a:cubicBezTo>
                  <a:cubicBezTo>
                    <a:pt x="7" y="6479"/>
                    <a:pt x="4" y="6581"/>
                    <a:pt x="2" y="6681"/>
                  </a:cubicBezTo>
                  <a:cubicBezTo>
                    <a:pt x="1" y="6781"/>
                    <a:pt x="2" y="6881"/>
                    <a:pt x="6" y="6982"/>
                  </a:cubicBezTo>
                  <a:cubicBezTo>
                    <a:pt x="10" y="7081"/>
                    <a:pt x="16" y="7181"/>
                    <a:pt x="25" y="7280"/>
                  </a:cubicBezTo>
                  <a:cubicBezTo>
                    <a:pt x="34" y="7380"/>
                    <a:pt x="46" y="7479"/>
                    <a:pt x="60" y="7576"/>
                  </a:cubicBezTo>
                  <a:cubicBezTo>
                    <a:pt x="74" y="7675"/>
                    <a:pt x="91" y="7774"/>
                    <a:pt x="110" y="7872"/>
                  </a:cubicBezTo>
                  <a:cubicBezTo>
                    <a:pt x="129" y="7969"/>
                    <a:pt x="151" y="8066"/>
                    <a:pt x="176" y="8163"/>
                  </a:cubicBezTo>
                  <a:cubicBezTo>
                    <a:pt x="200" y="8260"/>
                    <a:pt x="227" y="8356"/>
                    <a:pt x="258" y="8451"/>
                  </a:cubicBezTo>
                  <a:cubicBezTo>
                    <a:pt x="287" y="8546"/>
                    <a:pt x="320" y="8641"/>
                    <a:pt x="354" y="8735"/>
                  </a:cubicBezTo>
                  <a:cubicBezTo>
                    <a:pt x="389" y="8829"/>
                    <a:pt x="426" y="8921"/>
                    <a:pt x="466" y="9014"/>
                  </a:cubicBezTo>
                  <a:cubicBezTo>
                    <a:pt x="506" y="9106"/>
                    <a:pt x="549" y="9197"/>
                    <a:pt x="594" y="9287"/>
                  </a:cubicBezTo>
                  <a:cubicBezTo>
                    <a:pt x="639" y="9379"/>
                    <a:pt x="687" y="9469"/>
                    <a:pt x="737" y="9556"/>
                  </a:cubicBezTo>
                  <a:cubicBezTo>
                    <a:pt x="788" y="9645"/>
                    <a:pt x="841" y="9733"/>
                    <a:pt x="896" y="9819"/>
                  </a:cubicBezTo>
                  <a:cubicBezTo>
                    <a:pt x="953" y="9905"/>
                    <a:pt x="1011" y="9991"/>
                    <a:pt x="1071" y="10075"/>
                  </a:cubicBezTo>
                  <a:cubicBezTo>
                    <a:pt x="1133" y="10160"/>
                    <a:pt x="1196" y="10242"/>
                    <a:pt x="1262" y="10323"/>
                  </a:cubicBezTo>
                  <a:cubicBezTo>
                    <a:pt x="1328" y="10405"/>
                    <a:pt x="1397" y="10486"/>
                    <a:pt x="1468" y="10564"/>
                  </a:cubicBezTo>
                  <a:cubicBezTo>
                    <a:pt x="1504" y="10603"/>
                    <a:pt x="1539" y="10641"/>
                    <a:pt x="1576" y="10680"/>
                  </a:cubicBezTo>
                  <a:cubicBezTo>
                    <a:pt x="1614" y="10720"/>
                    <a:pt x="1653" y="10768"/>
                    <a:pt x="1700" y="10801"/>
                  </a:cubicBezTo>
                  <a:cubicBezTo>
                    <a:pt x="1717" y="10812"/>
                    <a:pt x="1738" y="10820"/>
                    <a:pt x="1758" y="10821"/>
                  </a:cubicBezTo>
                  <a:cubicBezTo>
                    <a:pt x="1779" y="10821"/>
                    <a:pt x="1799" y="10813"/>
                    <a:pt x="1812" y="10797"/>
                  </a:cubicBezTo>
                  <a:cubicBezTo>
                    <a:pt x="1824" y="10781"/>
                    <a:pt x="1825" y="10759"/>
                    <a:pt x="1820" y="10742"/>
                  </a:cubicBezTo>
                  <a:cubicBezTo>
                    <a:pt x="1812" y="10715"/>
                    <a:pt x="1795" y="10685"/>
                    <a:pt x="1779" y="10662"/>
                  </a:cubicBezTo>
                  <a:cubicBezTo>
                    <a:pt x="1760" y="10637"/>
                    <a:pt x="1742" y="10612"/>
                    <a:pt x="1724" y="10587"/>
                  </a:cubicBezTo>
                  <a:cubicBezTo>
                    <a:pt x="1688" y="10536"/>
                    <a:pt x="1653" y="10486"/>
                    <a:pt x="1618" y="10434"/>
                  </a:cubicBezTo>
                  <a:cubicBezTo>
                    <a:pt x="1549" y="10332"/>
                    <a:pt x="1483" y="10228"/>
                    <a:pt x="1419" y="10121"/>
                  </a:cubicBezTo>
                  <a:cubicBezTo>
                    <a:pt x="1356" y="10016"/>
                    <a:pt x="1296" y="9908"/>
                    <a:pt x="1238" y="9799"/>
                  </a:cubicBezTo>
                  <a:cubicBezTo>
                    <a:pt x="1181" y="9691"/>
                    <a:pt x="1126" y="9580"/>
                    <a:pt x="1076" y="9467"/>
                  </a:cubicBezTo>
                  <a:cubicBezTo>
                    <a:pt x="1025" y="9355"/>
                    <a:pt x="977" y="9242"/>
                    <a:pt x="932" y="9128"/>
                  </a:cubicBezTo>
                  <a:cubicBezTo>
                    <a:pt x="889" y="9014"/>
                    <a:pt x="848" y="8898"/>
                    <a:pt x="810" y="8781"/>
                  </a:cubicBezTo>
                  <a:cubicBezTo>
                    <a:pt x="774" y="8664"/>
                    <a:pt x="741" y="8548"/>
                    <a:pt x="711" y="8428"/>
                  </a:cubicBezTo>
                  <a:cubicBezTo>
                    <a:pt x="682" y="8309"/>
                    <a:pt x="656" y="8189"/>
                    <a:pt x="634" y="8068"/>
                  </a:cubicBezTo>
                  <a:cubicBezTo>
                    <a:pt x="612" y="7948"/>
                    <a:pt x="596" y="7826"/>
                    <a:pt x="582" y="7704"/>
                  </a:cubicBezTo>
                  <a:cubicBezTo>
                    <a:pt x="569" y="7580"/>
                    <a:pt x="560" y="7457"/>
                    <a:pt x="556" y="7334"/>
                  </a:cubicBezTo>
                  <a:cubicBezTo>
                    <a:pt x="551" y="7215"/>
                    <a:pt x="552" y="7097"/>
                    <a:pt x="555" y="6979"/>
                  </a:cubicBezTo>
                  <a:cubicBezTo>
                    <a:pt x="648" y="3725"/>
                    <a:pt x="3572" y="711"/>
                    <a:pt x="6989" y="565"/>
                  </a:cubicBezTo>
                  <a:cubicBezTo>
                    <a:pt x="7097" y="561"/>
                    <a:pt x="7205" y="558"/>
                    <a:pt x="7312" y="558"/>
                  </a:cubicBezTo>
                  <a:cubicBezTo>
                    <a:pt x="7468" y="558"/>
                    <a:pt x="7624" y="563"/>
                    <a:pt x="7779" y="576"/>
                  </a:cubicBezTo>
                  <a:cubicBezTo>
                    <a:pt x="8041" y="597"/>
                    <a:pt x="8300" y="635"/>
                    <a:pt x="8557" y="689"/>
                  </a:cubicBezTo>
                  <a:cubicBezTo>
                    <a:pt x="8813" y="741"/>
                    <a:pt x="9066" y="811"/>
                    <a:pt x="9313" y="893"/>
                  </a:cubicBezTo>
                  <a:cubicBezTo>
                    <a:pt x="9561" y="976"/>
                    <a:pt x="9803" y="1073"/>
                    <a:pt x="10041" y="1181"/>
                  </a:cubicBezTo>
                  <a:cubicBezTo>
                    <a:pt x="10159" y="1235"/>
                    <a:pt x="10277" y="1292"/>
                    <a:pt x="10393" y="1353"/>
                  </a:cubicBezTo>
                  <a:cubicBezTo>
                    <a:pt x="10451" y="1384"/>
                    <a:pt x="10509" y="1414"/>
                    <a:pt x="10565" y="1445"/>
                  </a:cubicBezTo>
                  <a:cubicBezTo>
                    <a:pt x="10623" y="1477"/>
                    <a:pt x="10679" y="1513"/>
                    <a:pt x="10738" y="1542"/>
                  </a:cubicBezTo>
                  <a:cubicBezTo>
                    <a:pt x="10762" y="1552"/>
                    <a:pt x="10797" y="1560"/>
                    <a:pt x="10833" y="1560"/>
                  </a:cubicBezTo>
                  <a:cubicBezTo>
                    <a:pt x="10883" y="1560"/>
                    <a:pt x="10933" y="1544"/>
                    <a:pt x="10945" y="1495"/>
                  </a:cubicBezTo>
                  <a:cubicBezTo>
                    <a:pt x="10949" y="1479"/>
                    <a:pt x="10947" y="1459"/>
                    <a:pt x="10940" y="1441"/>
                  </a:cubicBezTo>
                  <a:lnTo>
                    <a:pt x="10940" y="1443"/>
                  </a:lnTo>
                  <a:cubicBezTo>
                    <a:pt x="10911" y="1353"/>
                    <a:pt x="10823" y="1292"/>
                    <a:pt x="10753" y="1235"/>
                  </a:cubicBezTo>
                  <a:cubicBezTo>
                    <a:pt x="10710" y="1199"/>
                    <a:pt x="10663" y="1163"/>
                    <a:pt x="10616" y="1131"/>
                  </a:cubicBezTo>
                  <a:cubicBezTo>
                    <a:pt x="10527" y="1069"/>
                    <a:pt x="10435" y="1009"/>
                    <a:pt x="10343" y="951"/>
                  </a:cubicBezTo>
                  <a:cubicBezTo>
                    <a:pt x="10158" y="835"/>
                    <a:pt x="9966" y="730"/>
                    <a:pt x="9770" y="636"/>
                  </a:cubicBezTo>
                  <a:cubicBezTo>
                    <a:pt x="9576" y="541"/>
                    <a:pt x="9376" y="457"/>
                    <a:pt x="9171" y="384"/>
                  </a:cubicBezTo>
                  <a:cubicBezTo>
                    <a:pt x="8968" y="311"/>
                    <a:pt x="8762" y="248"/>
                    <a:pt x="8552" y="195"/>
                  </a:cubicBezTo>
                  <a:cubicBezTo>
                    <a:pt x="8343" y="144"/>
                    <a:pt x="8131" y="102"/>
                    <a:pt x="7916" y="71"/>
                  </a:cubicBezTo>
                  <a:cubicBezTo>
                    <a:pt x="7702" y="39"/>
                    <a:pt x="7486" y="18"/>
                    <a:pt x="7270" y="8"/>
                  </a:cubicBezTo>
                  <a:cubicBezTo>
                    <a:pt x="7168" y="3"/>
                    <a:pt x="7067" y="1"/>
                    <a:pt x="69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37"/>
            <p:cNvSpPr/>
            <p:nvPr/>
          </p:nvSpPr>
          <p:spPr>
            <a:xfrm>
              <a:off x="3436550" y="1330900"/>
              <a:ext cx="208400" cy="200625"/>
            </a:xfrm>
            <a:custGeom>
              <a:rect b="b" l="l" r="r" t="t"/>
              <a:pathLst>
                <a:path extrusionOk="0" h="8025" w="8336">
                  <a:moveTo>
                    <a:pt x="5203" y="0"/>
                  </a:moveTo>
                  <a:cubicBezTo>
                    <a:pt x="5031" y="0"/>
                    <a:pt x="4859" y="9"/>
                    <a:pt x="4688" y="26"/>
                  </a:cubicBezTo>
                  <a:cubicBezTo>
                    <a:pt x="4475" y="47"/>
                    <a:pt x="4262" y="82"/>
                    <a:pt x="4052" y="130"/>
                  </a:cubicBezTo>
                  <a:cubicBezTo>
                    <a:pt x="3842" y="178"/>
                    <a:pt x="3633" y="240"/>
                    <a:pt x="3430" y="315"/>
                  </a:cubicBezTo>
                  <a:cubicBezTo>
                    <a:pt x="3225" y="391"/>
                    <a:pt x="3025" y="480"/>
                    <a:pt x="2832" y="581"/>
                  </a:cubicBezTo>
                  <a:cubicBezTo>
                    <a:pt x="2635" y="685"/>
                    <a:pt x="2445" y="801"/>
                    <a:pt x="2265" y="929"/>
                  </a:cubicBezTo>
                  <a:cubicBezTo>
                    <a:pt x="2080" y="1060"/>
                    <a:pt x="1904" y="1206"/>
                    <a:pt x="1739" y="1360"/>
                  </a:cubicBezTo>
                  <a:cubicBezTo>
                    <a:pt x="1654" y="1439"/>
                    <a:pt x="1573" y="1522"/>
                    <a:pt x="1493" y="1606"/>
                  </a:cubicBezTo>
                  <a:cubicBezTo>
                    <a:pt x="1338" y="1773"/>
                    <a:pt x="1184" y="1940"/>
                    <a:pt x="1045" y="2124"/>
                  </a:cubicBezTo>
                  <a:cubicBezTo>
                    <a:pt x="909" y="2304"/>
                    <a:pt x="786" y="2493"/>
                    <a:pt x="674" y="2688"/>
                  </a:cubicBezTo>
                  <a:cubicBezTo>
                    <a:pt x="565" y="2881"/>
                    <a:pt x="467" y="3081"/>
                    <a:pt x="384" y="3285"/>
                  </a:cubicBezTo>
                  <a:cubicBezTo>
                    <a:pt x="301" y="3488"/>
                    <a:pt x="231" y="3696"/>
                    <a:pt x="174" y="3908"/>
                  </a:cubicBezTo>
                  <a:cubicBezTo>
                    <a:pt x="119" y="4118"/>
                    <a:pt x="77" y="4330"/>
                    <a:pt x="47" y="4544"/>
                  </a:cubicBezTo>
                  <a:cubicBezTo>
                    <a:pt x="19" y="4757"/>
                    <a:pt x="3" y="4971"/>
                    <a:pt x="2" y="5185"/>
                  </a:cubicBezTo>
                  <a:cubicBezTo>
                    <a:pt x="1" y="5398"/>
                    <a:pt x="14" y="5610"/>
                    <a:pt x="39" y="5821"/>
                  </a:cubicBezTo>
                  <a:cubicBezTo>
                    <a:pt x="66" y="6032"/>
                    <a:pt x="106" y="6240"/>
                    <a:pt x="160" y="6444"/>
                  </a:cubicBezTo>
                  <a:cubicBezTo>
                    <a:pt x="214" y="6648"/>
                    <a:pt x="282" y="6849"/>
                    <a:pt x="364" y="7043"/>
                  </a:cubicBezTo>
                  <a:cubicBezTo>
                    <a:pt x="446" y="7239"/>
                    <a:pt x="543" y="7428"/>
                    <a:pt x="652" y="7610"/>
                  </a:cubicBezTo>
                  <a:cubicBezTo>
                    <a:pt x="692" y="7676"/>
                    <a:pt x="733" y="7741"/>
                    <a:pt x="777" y="7804"/>
                  </a:cubicBezTo>
                  <a:cubicBezTo>
                    <a:pt x="823" y="7874"/>
                    <a:pt x="870" y="7955"/>
                    <a:pt x="944" y="7998"/>
                  </a:cubicBezTo>
                  <a:cubicBezTo>
                    <a:pt x="969" y="8014"/>
                    <a:pt x="999" y="8024"/>
                    <a:pt x="1028" y="8024"/>
                  </a:cubicBezTo>
                  <a:cubicBezTo>
                    <a:pt x="1039" y="8024"/>
                    <a:pt x="1050" y="8023"/>
                    <a:pt x="1060" y="8020"/>
                  </a:cubicBezTo>
                  <a:cubicBezTo>
                    <a:pt x="1098" y="8009"/>
                    <a:pt x="1130" y="7978"/>
                    <a:pt x="1139" y="7942"/>
                  </a:cubicBezTo>
                  <a:cubicBezTo>
                    <a:pt x="1152" y="7889"/>
                    <a:pt x="1113" y="7840"/>
                    <a:pt x="1090" y="7795"/>
                  </a:cubicBezTo>
                  <a:cubicBezTo>
                    <a:pt x="1066" y="7746"/>
                    <a:pt x="1042" y="7696"/>
                    <a:pt x="1019" y="7648"/>
                  </a:cubicBezTo>
                  <a:cubicBezTo>
                    <a:pt x="973" y="7547"/>
                    <a:pt x="931" y="7447"/>
                    <a:pt x="892" y="7346"/>
                  </a:cubicBezTo>
                  <a:cubicBezTo>
                    <a:pt x="815" y="7143"/>
                    <a:pt x="751" y="6935"/>
                    <a:pt x="701" y="6724"/>
                  </a:cubicBezTo>
                  <a:cubicBezTo>
                    <a:pt x="651" y="6515"/>
                    <a:pt x="616" y="6301"/>
                    <a:pt x="594" y="6086"/>
                  </a:cubicBezTo>
                  <a:cubicBezTo>
                    <a:pt x="572" y="5871"/>
                    <a:pt x="565" y="5655"/>
                    <a:pt x="571" y="5439"/>
                  </a:cubicBezTo>
                  <a:cubicBezTo>
                    <a:pt x="579" y="5224"/>
                    <a:pt x="599" y="5008"/>
                    <a:pt x="634" y="4795"/>
                  </a:cubicBezTo>
                  <a:cubicBezTo>
                    <a:pt x="669" y="4580"/>
                    <a:pt x="719" y="4368"/>
                    <a:pt x="782" y="4159"/>
                  </a:cubicBezTo>
                  <a:cubicBezTo>
                    <a:pt x="846" y="3949"/>
                    <a:pt x="923" y="3743"/>
                    <a:pt x="1016" y="3542"/>
                  </a:cubicBezTo>
                  <a:cubicBezTo>
                    <a:pt x="1108" y="3341"/>
                    <a:pt x="1215" y="3143"/>
                    <a:pt x="1334" y="2954"/>
                  </a:cubicBezTo>
                  <a:cubicBezTo>
                    <a:pt x="1456" y="2762"/>
                    <a:pt x="1591" y="2577"/>
                    <a:pt x="1739" y="2404"/>
                  </a:cubicBezTo>
                  <a:cubicBezTo>
                    <a:pt x="1830" y="2296"/>
                    <a:pt x="1925" y="2192"/>
                    <a:pt x="2025" y="2093"/>
                  </a:cubicBezTo>
                  <a:cubicBezTo>
                    <a:pt x="2188" y="1930"/>
                    <a:pt x="2346" y="1767"/>
                    <a:pt x="2527" y="1621"/>
                  </a:cubicBezTo>
                  <a:cubicBezTo>
                    <a:pt x="2701" y="1479"/>
                    <a:pt x="2885" y="1351"/>
                    <a:pt x="3078" y="1236"/>
                  </a:cubicBezTo>
                  <a:cubicBezTo>
                    <a:pt x="3267" y="1123"/>
                    <a:pt x="3464" y="1024"/>
                    <a:pt x="3667" y="940"/>
                  </a:cubicBezTo>
                  <a:cubicBezTo>
                    <a:pt x="3867" y="856"/>
                    <a:pt x="4074" y="787"/>
                    <a:pt x="4285" y="732"/>
                  </a:cubicBezTo>
                  <a:cubicBezTo>
                    <a:pt x="4494" y="676"/>
                    <a:pt x="4707" y="634"/>
                    <a:pt x="4923" y="607"/>
                  </a:cubicBezTo>
                  <a:cubicBezTo>
                    <a:pt x="5139" y="580"/>
                    <a:pt x="5356" y="566"/>
                    <a:pt x="5573" y="566"/>
                  </a:cubicBezTo>
                  <a:cubicBezTo>
                    <a:pt x="5793" y="566"/>
                    <a:pt x="6011" y="579"/>
                    <a:pt x="6228" y="606"/>
                  </a:cubicBezTo>
                  <a:cubicBezTo>
                    <a:pt x="6447" y="633"/>
                    <a:pt x="6664" y="673"/>
                    <a:pt x="6877" y="724"/>
                  </a:cubicBezTo>
                  <a:cubicBezTo>
                    <a:pt x="7093" y="777"/>
                    <a:pt x="7305" y="841"/>
                    <a:pt x="7513" y="918"/>
                  </a:cubicBezTo>
                  <a:cubicBezTo>
                    <a:pt x="7618" y="956"/>
                    <a:pt x="7721" y="999"/>
                    <a:pt x="7824" y="1042"/>
                  </a:cubicBezTo>
                  <a:cubicBezTo>
                    <a:pt x="7875" y="1066"/>
                    <a:pt x="7925" y="1089"/>
                    <a:pt x="7976" y="1112"/>
                  </a:cubicBezTo>
                  <a:cubicBezTo>
                    <a:pt x="8033" y="1139"/>
                    <a:pt x="8079" y="1172"/>
                    <a:pt x="8145" y="1185"/>
                  </a:cubicBezTo>
                  <a:cubicBezTo>
                    <a:pt x="8163" y="1188"/>
                    <a:pt x="8188" y="1191"/>
                    <a:pt x="8213" y="1191"/>
                  </a:cubicBezTo>
                  <a:cubicBezTo>
                    <a:pt x="8273" y="1191"/>
                    <a:pt x="8336" y="1175"/>
                    <a:pt x="8321" y="1103"/>
                  </a:cubicBezTo>
                  <a:lnTo>
                    <a:pt x="8322" y="1103"/>
                  </a:lnTo>
                  <a:cubicBezTo>
                    <a:pt x="8312" y="1058"/>
                    <a:pt x="8265" y="1010"/>
                    <a:pt x="8237" y="985"/>
                  </a:cubicBezTo>
                  <a:cubicBezTo>
                    <a:pt x="8182" y="933"/>
                    <a:pt x="8115" y="897"/>
                    <a:pt x="8054" y="856"/>
                  </a:cubicBezTo>
                  <a:cubicBezTo>
                    <a:pt x="7964" y="796"/>
                    <a:pt x="7871" y="739"/>
                    <a:pt x="7779" y="685"/>
                  </a:cubicBezTo>
                  <a:cubicBezTo>
                    <a:pt x="7592" y="577"/>
                    <a:pt x="7400" y="482"/>
                    <a:pt x="7202" y="399"/>
                  </a:cubicBezTo>
                  <a:cubicBezTo>
                    <a:pt x="7004" y="317"/>
                    <a:pt x="6802" y="247"/>
                    <a:pt x="6596" y="190"/>
                  </a:cubicBezTo>
                  <a:cubicBezTo>
                    <a:pt x="6390" y="132"/>
                    <a:pt x="6181" y="88"/>
                    <a:pt x="5969" y="56"/>
                  </a:cubicBezTo>
                  <a:cubicBezTo>
                    <a:pt x="5758" y="25"/>
                    <a:pt x="5544" y="7"/>
                    <a:pt x="5330" y="2"/>
                  </a:cubicBezTo>
                  <a:cubicBezTo>
                    <a:pt x="5288" y="1"/>
                    <a:pt x="5245" y="0"/>
                    <a:pt x="52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37"/>
            <p:cNvSpPr/>
            <p:nvPr/>
          </p:nvSpPr>
          <p:spPr>
            <a:xfrm>
              <a:off x="3471925" y="1368225"/>
              <a:ext cx="129600" cy="121100"/>
            </a:xfrm>
            <a:custGeom>
              <a:rect b="b" l="l" r="r" t="t"/>
              <a:pathLst>
                <a:path extrusionOk="0" h="4844" w="5184">
                  <a:moveTo>
                    <a:pt x="3589" y="0"/>
                  </a:moveTo>
                  <a:cubicBezTo>
                    <a:pt x="3533" y="0"/>
                    <a:pt x="3477" y="2"/>
                    <a:pt x="3421" y="4"/>
                  </a:cubicBezTo>
                  <a:cubicBezTo>
                    <a:pt x="3245" y="12"/>
                    <a:pt x="3070" y="36"/>
                    <a:pt x="2898" y="75"/>
                  </a:cubicBezTo>
                  <a:cubicBezTo>
                    <a:pt x="2725" y="115"/>
                    <a:pt x="2555" y="170"/>
                    <a:pt x="2391" y="238"/>
                  </a:cubicBezTo>
                  <a:cubicBezTo>
                    <a:pt x="2224" y="306"/>
                    <a:pt x="2063" y="387"/>
                    <a:pt x="1910" y="479"/>
                  </a:cubicBezTo>
                  <a:cubicBezTo>
                    <a:pt x="1755" y="572"/>
                    <a:pt x="1606" y="676"/>
                    <a:pt x="1464" y="789"/>
                  </a:cubicBezTo>
                  <a:cubicBezTo>
                    <a:pt x="1323" y="902"/>
                    <a:pt x="1188" y="1025"/>
                    <a:pt x="1064" y="1156"/>
                  </a:cubicBezTo>
                  <a:cubicBezTo>
                    <a:pt x="938" y="1286"/>
                    <a:pt x="821" y="1425"/>
                    <a:pt x="714" y="1569"/>
                  </a:cubicBezTo>
                  <a:cubicBezTo>
                    <a:pt x="609" y="1713"/>
                    <a:pt x="511" y="1862"/>
                    <a:pt x="426" y="2017"/>
                  </a:cubicBezTo>
                  <a:cubicBezTo>
                    <a:pt x="342" y="2170"/>
                    <a:pt x="268" y="2327"/>
                    <a:pt x="207" y="2490"/>
                  </a:cubicBezTo>
                  <a:cubicBezTo>
                    <a:pt x="146" y="2648"/>
                    <a:pt x="98" y="2810"/>
                    <a:pt x="63" y="2974"/>
                  </a:cubicBezTo>
                  <a:cubicBezTo>
                    <a:pt x="30" y="3135"/>
                    <a:pt x="9" y="3298"/>
                    <a:pt x="5" y="3461"/>
                  </a:cubicBezTo>
                  <a:cubicBezTo>
                    <a:pt x="0" y="3621"/>
                    <a:pt x="10" y="3782"/>
                    <a:pt x="39" y="3940"/>
                  </a:cubicBezTo>
                  <a:cubicBezTo>
                    <a:pt x="66" y="4098"/>
                    <a:pt x="110" y="4252"/>
                    <a:pt x="172" y="4400"/>
                  </a:cubicBezTo>
                  <a:cubicBezTo>
                    <a:pt x="203" y="4474"/>
                    <a:pt x="239" y="4548"/>
                    <a:pt x="279" y="4620"/>
                  </a:cubicBezTo>
                  <a:cubicBezTo>
                    <a:pt x="317" y="4689"/>
                    <a:pt x="362" y="4792"/>
                    <a:pt x="438" y="4830"/>
                  </a:cubicBezTo>
                  <a:cubicBezTo>
                    <a:pt x="456" y="4839"/>
                    <a:pt x="477" y="4843"/>
                    <a:pt x="497" y="4843"/>
                  </a:cubicBezTo>
                  <a:cubicBezTo>
                    <a:pt x="537" y="4843"/>
                    <a:pt x="574" y="4826"/>
                    <a:pt x="609" y="4806"/>
                  </a:cubicBezTo>
                  <a:cubicBezTo>
                    <a:pt x="631" y="4793"/>
                    <a:pt x="651" y="4778"/>
                    <a:pt x="665" y="4757"/>
                  </a:cubicBezTo>
                  <a:cubicBezTo>
                    <a:pt x="699" y="4706"/>
                    <a:pt x="664" y="4645"/>
                    <a:pt x="647" y="4595"/>
                  </a:cubicBezTo>
                  <a:cubicBezTo>
                    <a:pt x="627" y="4535"/>
                    <a:pt x="608" y="4476"/>
                    <a:pt x="592" y="4414"/>
                  </a:cubicBezTo>
                  <a:cubicBezTo>
                    <a:pt x="560" y="4295"/>
                    <a:pt x="537" y="4174"/>
                    <a:pt x="525" y="4051"/>
                  </a:cubicBezTo>
                  <a:cubicBezTo>
                    <a:pt x="505" y="3854"/>
                    <a:pt x="513" y="3654"/>
                    <a:pt x="552" y="3460"/>
                  </a:cubicBezTo>
                  <a:cubicBezTo>
                    <a:pt x="845" y="2126"/>
                    <a:pt x="2084" y="852"/>
                    <a:pt x="3477" y="555"/>
                  </a:cubicBezTo>
                  <a:cubicBezTo>
                    <a:pt x="3621" y="525"/>
                    <a:pt x="3769" y="511"/>
                    <a:pt x="3917" y="511"/>
                  </a:cubicBezTo>
                  <a:cubicBezTo>
                    <a:pt x="4017" y="511"/>
                    <a:pt x="4117" y="517"/>
                    <a:pt x="4215" y="528"/>
                  </a:cubicBezTo>
                  <a:cubicBezTo>
                    <a:pt x="4469" y="558"/>
                    <a:pt x="4719" y="623"/>
                    <a:pt x="4957" y="715"/>
                  </a:cubicBezTo>
                  <a:cubicBezTo>
                    <a:pt x="4995" y="730"/>
                    <a:pt x="5037" y="753"/>
                    <a:pt x="5079" y="753"/>
                  </a:cubicBezTo>
                  <a:cubicBezTo>
                    <a:pt x="5094" y="753"/>
                    <a:pt x="5109" y="750"/>
                    <a:pt x="5124" y="743"/>
                  </a:cubicBezTo>
                  <a:cubicBezTo>
                    <a:pt x="5150" y="729"/>
                    <a:pt x="5169" y="704"/>
                    <a:pt x="5177" y="676"/>
                  </a:cubicBezTo>
                  <a:cubicBezTo>
                    <a:pt x="5183" y="652"/>
                    <a:pt x="5179" y="625"/>
                    <a:pt x="5170" y="602"/>
                  </a:cubicBezTo>
                  <a:cubicBezTo>
                    <a:pt x="5146" y="537"/>
                    <a:pt x="5093" y="508"/>
                    <a:pt x="5039" y="470"/>
                  </a:cubicBezTo>
                  <a:cubicBezTo>
                    <a:pt x="4988" y="433"/>
                    <a:pt x="4934" y="399"/>
                    <a:pt x="4880" y="366"/>
                  </a:cubicBezTo>
                  <a:cubicBezTo>
                    <a:pt x="4770" y="301"/>
                    <a:pt x="4655" y="243"/>
                    <a:pt x="4537" y="193"/>
                  </a:cubicBezTo>
                  <a:cubicBezTo>
                    <a:pt x="4299" y="95"/>
                    <a:pt x="4046" y="31"/>
                    <a:pt x="3788" y="8"/>
                  </a:cubicBezTo>
                  <a:cubicBezTo>
                    <a:pt x="3721" y="2"/>
                    <a:pt x="3655" y="0"/>
                    <a:pt x="358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37"/>
            <p:cNvSpPr/>
            <p:nvPr/>
          </p:nvSpPr>
          <p:spPr>
            <a:xfrm>
              <a:off x="3506175" y="1712750"/>
              <a:ext cx="288025" cy="257300"/>
            </a:xfrm>
            <a:custGeom>
              <a:rect b="b" l="l" r="r" t="t"/>
              <a:pathLst>
                <a:path extrusionOk="0" h="10292" w="11521">
                  <a:moveTo>
                    <a:pt x="9271" y="0"/>
                  </a:moveTo>
                  <a:cubicBezTo>
                    <a:pt x="9207" y="0"/>
                    <a:pt x="9142" y="5"/>
                    <a:pt x="9076" y="15"/>
                  </a:cubicBezTo>
                  <a:cubicBezTo>
                    <a:pt x="6250" y="451"/>
                    <a:pt x="3538" y="943"/>
                    <a:pt x="982" y="1504"/>
                  </a:cubicBezTo>
                  <a:cubicBezTo>
                    <a:pt x="399" y="1633"/>
                    <a:pt x="1" y="2143"/>
                    <a:pt x="61" y="2691"/>
                  </a:cubicBezTo>
                  <a:cubicBezTo>
                    <a:pt x="268" y="4577"/>
                    <a:pt x="850" y="7005"/>
                    <a:pt x="1507" y="9518"/>
                  </a:cubicBezTo>
                  <a:cubicBezTo>
                    <a:pt x="1628" y="9979"/>
                    <a:pt x="2081" y="10292"/>
                    <a:pt x="2598" y="10292"/>
                  </a:cubicBezTo>
                  <a:cubicBezTo>
                    <a:pt x="2641" y="10292"/>
                    <a:pt x="2683" y="10290"/>
                    <a:pt x="2726" y="10285"/>
                  </a:cubicBezTo>
                  <a:cubicBezTo>
                    <a:pt x="5185" y="10044"/>
                    <a:pt x="7826" y="9515"/>
                    <a:pt x="10584" y="8807"/>
                  </a:cubicBezTo>
                  <a:cubicBezTo>
                    <a:pt x="11141" y="8663"/>
                    <a:pt x="11520" y="8170"/>
                    <a:pt x="11470" y="7652"/>
                  </a:cubicBezTo>
                  <a:cubicBezTo>
                    <a:pt x="11252" y="5378"/>
                    <a:pt x="10888" y="3103"/>
                    <a:pt x="10373" y="828"/>
                  </a:cubicBezTo>
                  <a:cubicBezTo>
                    <a:pt x="10261" y="335"/>
                    <a:pt x="9800" y="0"/>
                    <a:pt x="92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37"/>
            <p:cNvSpPr/>
            <p:nvPr/>
          </p:nvSpPr>
          <p:spPr>
            <a:xfrm>
              <a:off x="3498375" y="1714025"/>
              <a:ext cx="305200" cy="253925"/>
            </a:xfrm>
            <a:custGeom>
              <a:rect b="b" l="l" r="r" t="t"/>
              <a:pathLst>
                <a:path extrusionOk="0" h="10157" w="12208">
                  <a:moveTo>
                    <a:pt x="6472" y="0"/>
                  </a:moveTo>
                  <a:cubicBezTo>
                    <a:pt x="6074" y="0"/>
                    <a:pt x="5665" y="38"/>
                    <a:pt x="5248" y="115"/>
                  </a:cubicBezTo>
                  <a:cubicBezTo>
                    <a:pt x="2009" y="712"/>
                    <a:pt x="0" y="3253"/>
                    <a:pt x="598" y="6174"/>
                  </a:cubicBezTo>
                  <a:cubicBezTo>
                    <a:pt x="1101" y="8638"/>
                    <a:pt x="3203" y="10156"/>
                    <a:pt x="5771" y="10156"/>
                  </a:cubicBezTo>
                  <a:cubicBezTo>
                    <a:pt x="6179" y="10156"/>
                    <a:pt x="6599" y="10118"/>
                    <a:pt x="7026" y="10039"/>
                  </a:cubicBezTo>
                  <a:cubicBezTo>
                    <a:pt x="10141" y="9462"/>
                    <a:pt x="12207" y="7137"/>
                    <a:pt x="11749" y="4264"/>
                  </a:cubicBezTo>
                  <a:cubicBezTo>
                    <a:pt x="11340" y="1702"/>
                    <a:pt x="9166" y="0"/>
                    <a:pt x="64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37"/>
            <p:cNvSpPr/>
            <p:nvPr/>
          </p:nvSpPr>
          <p:spPr>
            <a:xfrm>
              <a:off x="3606925" y="1810350"/>
              <a:ext cx="78225" cy="64075"/>
            </a:xfrm>
            <a:custGeom>
              <a:rect b="b" l="l" r="r" t="t"/>
              <a:pathLst>
                <a:path extrusionOk="0" h="2563" w="3129">
                  <a:moveTo>
                    <a:pt x="1621" y="0"/>
                  </a:moveTo>
                  <a:cubicBezTo>
                    <a:pt x="1250" y="0"/>
                    <a:pt x="876" y="143"/>
                    <a:pt x="581" y="427"/>
                  </a:cubicBezTo>
                  <a:cubicBezTo>
                    <a:pt x="21" y="968"/>
                    <a:pt x="0" y="1722"/>
                    <a:pt x="569" y="2218"/>
                  </a:cubicBezTo>
                  <a:cubicBezTo>
                    <a:pt x="834" y="2449"/>
                    <a:pt x="1156" y="2562"/>
                    <a:pt x="1480" y="2562"/>
                  </a:cubicBezTo>
                  <a:cubicBezTo>
                    <a:pt x="1847" y="2562"/>
                    <a:pt x="2218" y="2417"/>
                    <a:pt x="2515" y="2133"/>
                  </a:cubicBezTo>
                  <a:cubicBezTo>
                    <a:pt x="3075" y="1598"/>
                    <a:pt x="3128" y="856"/>
                    <a:pt x="2563" y="357"/>
                  </a:cubicBezTo>
                  <a:cubicBezTo>
                    <a:pt x="2293" y="118"/>
                    <a:pt x="1959" y="0"/>
                    <a:pt x="16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37"/>
            <p:cNvSpPr/>
            <p:nvPr/>
          </p:nvSpPr>
          <p:spPr>
            <a:xfrm>
              <a:off x="3529400" y="1734950"/>
              <a:ext cx="181750" cy="170325"/>
            </a:xfrm>
            <a:custGeom>
              <a:rect b="b" l="l" r="r" t="t"/>
              <a:pathLst>
                <a:path extrusionOk="0" h="6813" w="7270">
                  <a:moveTo>
                    <a:pt x="4701" y="1"/>
                  </a:moveTo>
                  <a:cubicBezTo>
                    <a:pt x="4609" y="1"/>
                    <a:pt x="4516" y="4"/>
                    <a:pt x="4424" y="9"/>
                  </a:cubicBezTo>
                  <a:cubicBezTo>
                    <a:pt x="4282" y="18"/>
                    <a:pt x="4139" y="32"/>
                    <a:pt x="3997" y="53"/>
                  </a:cubicBezTo>
                  <a:cubicBezTo>
                    <a:pt x="3854" y="74"/>
                    <a:pt x="3713" y="102"/>
                    <a:pt x="3573" y="136"/>
                  </a:cubicBezTo>
                  <a:cubicBezTo>
                    <a:pt x="3431" y="169"/>
                    <a:pt x="3293" y="210"/>
                    <a:pt x="3155" y="256"/>
                  </a:cubicBezTo>
                  <a:cubicBezTo>
                    <a:pt x="3018" y="303"/>
                    <a:pt x="2883" y="355"/>
                    <a:pt x="2749" y="414"/>
                  </a:cubicBezTo>
                  <a:cubicBezTo>
                    <a:pt x="2616" y="474"/>
                    <a:pt x="2485" y="539"/>
                    <a:pt x="2357" y="611"/>
                  </a:cubicBezTo>
                  <a:cubicBezTo>
                    <a:pt x="2229" y="683"/>
                    <a:pt x="2104" y="760"/>
                    <a:pt x="1984" y="843"/>
                  </a:cubicBezTo>
                  <a:cubicBezTo>
                    <a:pt x="1862" y="927"/>
                    <a:pt x="1745" y="1018"/>
                    <a:pt x="1632" y="1113"/>
                  </a:cubicBezTo>
                  <a:cubicBezTo>
                    <a:pt x="1541" y="1190"/>
                    <a:pt x="1452" y="1271"/>
                    <a:pt x="1366" y="1356"/>
                  </a:cubicBezTo>
                  <a:cubicBezTo>
                    <a:pt x="1314" y="1407"/>
                    <a:pt x="1260" y="1459"/>
                    <a:pt x="1209" y="1511"/>
                  </a:cubicBezTo>
                  <a:cubicBezTo>
                    <a:pt x="1159" y="1564"/>
                    <a:pt x="1109" y="1617"/>
                    <a:pt x="1061" y="1672"/>
                  </a:cubicBezTo>
                  <a:cubicBezTo>
                    <a:pt x="1014" y="1726"/>
                    <a:pt x="966" y="1781"/>
                    <a:pt x="923" y="1836"/>
                  </a:cubicBezTo>
                  <a:cubicBezTo>
                    <a:pt x="878" y="1892"/>
                    <a:pt x="834" y="1948"/>
                    <a:pt x="793" y="2006"/>
                  </a:cubicBezTo>
                  <a:cubicBezTo>
                    <a:pt x="752" y="2063"/>
                    <a:pt x="712" y="2120"/>
                    <a:pt x="673" y="2178"/>
                  </a:cubicBezTo>
                  <a:cubicBezTo>
                    <a:pt x="635" y="2236"/>
                    <a:pt x="598" y="2295"/>
                    <a:pt x="563" y="2354"/>
                  </a:cubicBezTo>
                  <a:cubicBezTo>
                    <a:pt x="528" y="2413"/>
                    <a:pt x="494" y="2472"/>
                    <a:pt x="463" y="2533"/>
                  </a:cubicBezTo>
                  <a:cubicBezTo>
                    <a:pt x="431" y="2593"/>
                    <a:pt x="400" y="2653"/>
                    <a:pt x="372" y="2714"/>
                  </a:cubicBezTo>
                  <a:cubicBezTo>
                    <a:pt x="343" y="2774"/>
                    <a:pt x="316" y="2836"/>
                    <a:pt x="291" y="2897"/>
                  </a:cubicBezTo>
                  <a:cubicBezTo>
                    <a:pt x="265" y="2959"/>
                    <a:pt x="242" y="3021"/>
                    <a:pt x="220" y="3082"/>
                  </a:cubicBezTo>
                  <a:cubicBezTo>
                    <a:pt x="197" y="3144"/>
                    <a:pt x="178" y="3207"/>
                    <a:pt x="158" y="3270"/>
                  </a:cubicBezTo>
                  <a:cubicBezTo>
                    <a:pt x="139" y="3332"/>
                    <a:pt x="122" y="3395"/>
                    <a:pt x="107" y="3458"/>
                  </a:cubicBezTo>
                  <a:cubicBezTo>
                    <a:pt x="92" y="3520"/>
                    <a:pt x="77" y="3583"/>
                    <a:pt x="66" y="3646"/>
                  </a:cubicBezTo>
                  <a:cubicBezTo>
                    <a:pt x="54" y="3709"/>
                    <a:pt x="43" y="3772"/>
                    <a:pt x="35" y="3835"/>
                  </a:cubicBezTo>
                  <a:cubicBezTo>
                    <a:pt x="26" y="3898"/>
                    <a:pt x="18" y="3961"/>
                    <a:pt x="13" y="4024"/>
                  </a:cubicBezTo>
                  <a:cubicBezTo>
                    <a:pt x="8" y="4087"/>
                    <a:pt x="4" y="4151"/>
                    <a:pt x="2" y="4214"/>
                  </a:cubicBezTo>
                  <a:cubicBezTo>
                    <a:pt x="0" y="4277"/>
                    <a:pt x="0" y="4339"/>
                    <a:pt x="2" y="4402"/>
                  </a:cubicBezTo>
                  <a:cubicBezTo>
                    <a:pt x="3" y="4465"/>
                    <a:pt x="5" y="4528"/>
                    <a:pt x="11" y="4589"/>
                  </a:cubicBezTo>
                  <a:cubicBezTo>
                    <a:pt x="16" y="4652"/>
                    <a:pt x="22" y="4714"/>
                    <a:pt x="30" y="4775"/>
                  </a:cubicBezTo>
                  <a:cubicBezTo>
                    <a:pt x="38" y="4838"/>
                    <a:pt x="48" y="4900"/>
                    <a:pt x="59" y="4960"/>
                  </a:cubicBezTo>
                  <a:cubicBezTo>
                    <a:pt x="71" y="5022"/>
                    <a:pt x="84" y="5084"/>
                    <a:pt x="99" y="5144"/>
                  </a:cubicBezTo>
                  <a:cubicBezTo>
                    <a:pt x="115" y="5205"/>
                    <a:pt x="131" y="5265"/>
                    <a:pt x="149" y="5324"/>
                  </a:cubicBezTo>
                  <a:cubicBezTo>
                    <a:pt x="167" y="5384"/>
                    <a:pt x="188" y="5443"/>
                    <a:pt x="210" y="5503"/>
                  </a:cubicBezTo>
                  <a:cubicBezTo>
                    <a:pt x="232" y="5562"/>
                    <a:pt x="256" y="5621"/>
                    <a:pt x="280" y="5678"/>
                  </a:cubicBezTo>
                  <a:cubicBezTo>
                    <a:pt x="306" y="5736"/>
                    <a:pt x="333" y="5794"/>
                    <a:pt x="363" y="5851"/>
                  </a:cubicBezTo>
                  <a:cubicBezTo>
                    <a:pt x="391" y="5907"/>
                    <a:pt x="422" y="5964"/>
                    <a:pt x="454" y="6019"/>
                  </a:cubicBezTo>
                  <a:cubicBezTo>
                    <a:pt x="487" y="6074"/>
                    <a:pt x="521" y="6129"/>
                    <a:pt x="557" y="6183"/>
                  </a:cubicBezTo>
                  <a:cubicBezTo>
                    <a:pt x="593" y="6239"/>
                    <a:pt x="630" y="6291"/>
                    <a:pt x="670" y="6344"/>
                  </a:cubicBezTo>
                  <a:cubicBezTo>
                    <a:pt x="709" y="6398"/>
                    <a:pt x="751" y="6449"/>
                    <a:pt x="793" y="6501"/>
                  </a:cubicBezTo>
                  <a:cubicBezTo>
                    <a:pt x="837" y="6552"/>
                    <a:pt x="882" y="6602"/>
                    <a:pt x="928" y="6652"/>
                  </a:cubicBezTo>
                  <a:cubicBezTo>
                    <a:pt x="951" y="6677"/>
                    <a:pt x="974" y="6700"/>
                    <a:pt x="997" y="6724"/>
                  </a:cubicBezTo>
                  <a:cubicBezTo>
                    <a:pt x="1023" y="6750"/>
                    <a:pt x="1047" y="6781"/>
                    <a:pt x="1079" y="6800"/>
                  </a:cubicBezTo>
                  <a:cubicBezTo>
                    <a:pt x="1090" y="6808"/>
                    <a:pt x="1104" y="6813"/>
                    <a:pt x="1117" y="6813"/>
                  </a:cubicBezTo>
                  <a:cubicBezTo>
                    <a:pt x="1131" y="6813"/>
                    <a:pt x="1145" y="6808"/>
                    <a:pt x="1153" y="6797"/>
                  </a:cubicBezTo>
                  <a:cubicBezTo>
                    <a:pt x="1160" y="6787"/>
                    <a:pt x="1162" y="6773"/>
                    <a:pt x="1159" y="6761"/>
                  </a:cubicBezTo>
                  <a:cubicBezTo>
                    <a:pt x="1154" y="6745"/>
                    <a:pt x="1144" y="6727"/>
                    <a:pt x="1132" y="6711"/>
                  </a:cubicBezTo>
                  <a:cubicBezTo>
                    <a:pt x="1120" y="6696"/>
                    <a:pt x="1109" y="6680"/>
                    <a:pt x="1097" y="6664"/>
                  </a:cubicBezTo>
                  <a:cubicBezTo>
                    <a:pt x="1074" y="6633"/>
                    <a:pt x="1051" y="6601"/>
                    <a:pt x="1029" y="6569"/>
                  </a:cubicBezTo>
                  <a:cubicBezTo>
                    <a:pt x="984" y="6504"/>
                    <a:pt x="941" y="6438"/>
                    <a:pt x="901" y="6372"/>
                  </a:cubicBezTo>
                  <a:cubicBezTo>
                    <a:pt x="860" y="6305"/>
                    <a:pt x="820" y="6237"/>
                    <a:pt x="784" y="6169"/>
                  </a:cubicBezTo>
                  <a:cubicBezTo>
                    <a:pt x="747" y="6101"/>
                    <a:pt x="712" y="6030"/>
                    <a:pt x="680" y="5961"/>
                  </a:cubicBezTo>
                  <a:cubicBezTo>
                    <a:pt x="648" y="5890"/>
                    <a:pt x="617" y="5820"/>
                    <a:pt x="589" y="5748"/>
                  </a:cubicBezTo>
                  <a:cubicBezTo>
                    <a:pt x="560" y="5676"/>
                    <a:pt x="536" y="5603"/>
                    <a:pt x="512" y="5529"/>
                  </a:cubicBezTo>
                  <a:cubicBezTo>
                    <a:pt x="488" y="5456"/>
                    <a:pt x="468" y="5382"/>
                    <a:pt x="450" y="5307"/>
                  </a:cubicBezTo>
                  <a:cubicBezTo>
                    <a:pt x="432" y="5233"/>
                    <a:pt x="417" y="5157"/>
                    <a:pt x="404" y="5081"/>
                  </a:cubicBezTo>
                  <a:cubicBezTo>
                    <a:pt x="391" y="5005"/>
                    <a:pt x="381" y="4928"/>
                    <a:pt x="374" y="4851"/>
                  </a:cubicBezTo>
                  <a:cubicBezTo>
                    <a:pt x="366" y="4774"/>
                    <a:pt x="361" y="4697"/>
                    <a:pt x="360" y="4620"/>
                  </a:cubicBezTo>
                  <a:cubicBezTo>
                    <a:pt x="359" y="4546"/>
                    <a:pt x="361" y="4471"/>
                    <a:pt x="364" y="4397"/>
                  </a:cubicBezTo>
                  <a:cubicBezTo>
                    <a:pt x="464" y="2361"/>
                    <a:pt x="2419" y="467"/>
                    <a:pt x="4666" y="350"/>
                  </a:cubicBezTo>
                  <a:cubicBezTo>
                    <a:pt x="4752" y="346"/>
                    <a:pt x="4839" y="343"/>
                    <a:pt x="4926" y="343"/>
                  </a:cubicBezTo>
                  <a:cubicBezTo>
                    <a:pt x="5012" y="343"/>
                    <a:pt x="5099" y="346"/>
                    <a:pt x="5185" y="351"/>
                  </a:cubicBezTo>
                  <a:cubicBezTo>
                    <a:pt x="5357" y="362"/>
                    <a:pt x="5528" y="384"/>
                    <a:pt x="5696" y="414"/>
                  </a:cubicBezTo>
                  <a:cubicBezTo>
                    <a:pt x="5864" y="445"/>
                    <a:pt x="6030" y="486"/>
                    <a:pt x="6193" y="535"/>
                  </a:cubicBezTo>
                  <a:cubicBezTo>
                    <a:pt x="6356" y="585"/>
                    <a:pt x="6516" y="643"/>
                    <a:pt x="6671" y="709"/>
                  </a:cubicBezTo>
                  <a:cubicBezTo>
                    <a:pt x="6749" y="741"/>
                    <a:pt x="6826" y="775"/>
                    <a:pt x="6902" y="813"/>
                  </a:cubicBezTo>
                  <a:cubicBezTo>
                    <a:pt x="6941" y="831"/>
                    <a:pt x="6978" y="850"/>
                    <a:pt x="7016" y="869"/>
                  </a:cubicBezTo>
                  <a:cubicBezTo>
                    <a:pt x="7054" y="888"/>
                    <a:pt x="7091" y="910"/>
                    <a:pt x="7130" y="927"/>
                  </a:cubicBezTo>
                  <a:cubicBezTo>
                    <a:pt x="7145" y="933"/>
                    <a:pt x="7168" y="938"/>
                    <a:pt x="7191" y="938"/>
                  </a:cubicBezTo>
                  <a:cubicBezTo>
                    <a:pt x="7225" y="938"/>
                    <a:pt x="7258" y="928"/>
                    <a:pt x="7266" y="897"/>
                  </a:cubicBezTo>
                  <a:cubicBezTo>
                    <a:pt x="7270" y="886"/>
                    <a:pt x="7267" y="874"/>
                    <a:pt x="7263" y="864"/>
                  </a:cubicBezTo>
                  <a:lnTo>
                    <a:pt x="7262" y="864"/>
                  </a:lnTo>
                  <a:cubicBezTo>
                    <a:pt x="7243" y="809"/>
                    <a:pt x="7185" y="772"/>
                    <a:pt x="7140" y="736"/>
                  </a:cubicBezTo>
                  <a:cubicBezTo>
                    <a:pt x="7112" y="714"/>
                    <a:pt x="7079" y="692"/>
                    <a:pt x="7050" y="673"/>
                  </a:cubicBezTo>
                  <a:cubicBezTo>
                    <a:pt x="6991" y="634"/>
                    <a:pt x="6930" y="598"/>
                    <a:pt x="6870" y="562"/>
                  </a:cubicBezTo>
                  <a:cubicBezTo>
                    <a:pt x="6749" y="493"/>
                    <a:pt x="6623" y="430"/>
                    <a:pt x="6495" y="372"/>
                  </a:cubicBezTo>
                  <a:cubicBezTo>
                    <a:pt x="6367" y="316"/>
                    <a:pt x="6235" y="265"/>
                    <a:pt x="6102" y="220"/>
                  </a:cubicBezTo>
                  <a:cubicBezTo>
                    <a:pt x="5968" y="177"/>
                    <a:pt x="5832" y="140"/>
                    <a:pt x="5695" y="109"/>
                  </a:cubicBezTo>
                  <a:cubicBezTo>
                    <a:pt x="5557" y="79"/>
                    <a:pt x="5417" y="55"/>
                    <a:pt x="5277" y="37"/>
                  </a:cubicBezTo>
                  <a:cubicBezTo>
                    <a:pt x="5137" y="19"/>
                    <a:pt x="4995" y="9"/>
                    <a:pt x="4852" y="3"/>
                  </a:cubicBezTo>
                  <a:cubicBezTo>
                    <a:pt x="4802" y="2"/>
                    <a:pt x="4752" y="1"/>
                    <a:pt x="470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37"/>
            <p:cNvSpPr/>
            <p:nvPr/>
          </p:nvSpPr>
          <p:spPr>
            <a:xfrm>
              <a:off x="3554700" y="1757325"/>
              <a:ext cx="138500" cy="126375"/>
            </a:xfrm>
            <a:custGeom>
              <a:rect b="b" l="l" r="r" t="t"/>
              <a:pathLst>
                <a:path extrusionOk="0" h="5055" w="5540">
                  <a:moveTo>
                    <a:pt x="3510" y="1"/>
                  </a:moveTo>
                  <a:cubicBezTo>
                    <a:pt x="3387" y="1"/>
                    <a:pt x="3264" y="8"/>
                    <a:pt x="3141" y="20"/>
                  </a:cubicBezTo>
                  <a:cubicBezTo>
                    <a:pt x="3000" y="36"/>
                    <a:pt x="2860" y="59"/>
                    <a:pt x="2722" y="90"/>
                  </a:cubicBezTo>
                  <a:cubicBezTo>
                    <a:pt x="2582" y="122"/>
                    <a:pt x="2445" y="162"/>
                    <a:pt x="2311" y="209"/>
                  </a:cubicBezTo>
                  <a:cubicBezTo>
                    <a:pt x="2175" y="258"/>
                    <a:pt x="2043" y="315"/>
                    <a:pt x="1915" y="379"/>
                  </a:cubicBezTo>
                  <a:cubicBezTo>
                    <a:pt x="1785" y="446"/>
                    <a:pt x="1659" y="519"/>
                    <a:pt x="1538" y="600"/>
                  </a:cubicBezTo>
                  <a:cubicBezTo>
                    <a:pt x="1416" y="683"/>
                    <a:pt x="1298" y="774"/>
                    <a:pt x="1189" y="872"/>
                  </a:cubicBezTo>
                  <a:cubicBezTo>
                    <a:pt x="1132" y="921"/>
                    <a:pt x="1077" y="974"/>
                    <a:pt x="1024" y="1026"/>
                  </a:cubicBezTo>
                  <a:cubicBezTo>
                    <a:pt x="920" y="1132"/>
                    <a:pt x="818" y="1237"/>
                    <a:pt x="724" y="1352"/>
                  </a:cubicBezTo>
                  <a:cubicBezTo>
                    <a:pt x="633" y="1466"/>
                    <a:pt x="549" y="1584"/>
                    <a:pt x="475" y="1707"/>
                  </a:cubicBezTo>
                  <a:cubicBezTo>
                    <a:pt x="400" y="1828"/>
                    <a:pt x="333" y="1954"/>
                    <a:pt x="277" y="2082"/>
                  </a:cubicBezTo>
                  <a:cubicBezTo>
                    <a:pt x="219" y="2209"/>
                    <a:pt x="171" y="2340"/>
                    <a:pt x="132" y="2473"/>
                  </a:cubicBezTo>
                  <a:cubicBezTo>
                    <a:pt x="92" y="2604"/>
                    <a:pt x="62" y="2737"/>
                    <a:pt x="40" y="2871"/>
                  </a:cubicBezTo>
                  <a:cubicBezTo>
                    <a:pt x="19" y="3004"/>
                    <a:pt x="7" y="3139"/>
                    <a:pt x="3" y="3274"/>
                  </a:cubicBezTo>
                  <a:cubicBezTo>
                    <a:pt x="1" y="3408"/>
                    <a:pt x="6" y="3540"/>
                    <a:pt x="21" y="3672"/>
                  </a:cubicBezTo>
                  <a:cubicBezTo>
                    <a:pt x="37" y="3805"/>
                    <a:pt x="61" y="3936"/>
                    <a:pt x="94" y="4063"/>
                  </a:cubicBezTo>
                  <a:cubicBezTo>
                    <a:pt x="128" y="4191"/>
                    <a:pt x="170" y="4317"/>
                    <a:pt x="223" y="4439"/>
                  </a:cubicBezTo>
                  <a:cubicBezTo>
                    <a:pt x="275" y="4563"/>
                    <a:pt x="336" y="4681"/>
                    <a:pt x="406" y="4795"/>
                  </a:cubicBezTo>
                  <a:cubicBezTo>
                    <a:pt x="432" y="4836"/>
                    <a:pt x="459" y="4877"/>
                    <a:pt x="487" y="4917"/>
                  </a:cubicBezTo>
                  <a:cubicBezTo>
                    <a:pt x="517" y="4961"/>
                    <a:pt x="548" y="5011"/>
                    <a:pt x="597" y="5039"/>
                  </a:cubicBezTo>
                  <a:cubicBezTo>
                    <a:pt x="612" y="5048"/>
                    <a:pt x="631" y="5054"/>
                    <a:pt x="650" y="5054"/>
                  </a:cubicBezTo>
                  <a:cubicBezTo>
                    <a:pt x="658" y="5054"/>
                    <a:pt x="666" y="5053"/>
                    <a:pt x="674" y="5051"/>
                  </a:cubicBezTo>
                  <a:cubicBezTo>
                    <a:pt x="698" y="5044"/>
                    <a:pt x="720" y="5025"/>
                    <a:pt x="726" y="5002"/>
                  </a:cubicBezTo>
                  <a:cubicBezTo>
                    <a:pt x="735" y="4968"/>
                    <a:pt x="711" y="4938"/>
                    <a:pt x="695" y="4909"/>
                  </a:cubicBezTo>
                  <a:cubicBezTo>
                    <a:pt x="680" y="4879"/>
                    <a:pt x="665" y="4848"/>
                    <a:pt x="649" y="4817"/>
                  </a:cubicBezTo>
                  <a:cubicBezTo>
                    <a:pt x="621" y="4754"/>
                    <a:pt x="594" y="4691"/>
                    <a:pt x="568" y="4627"/>
                  </a:cubicBezTo>
                  <a:cubicBezTo>
                    <a:pt x="520" y="4500"/>
                    <a:pt x="480" y="4369"/>
                    <a:pt x="449" y="4236"/>
                  </a:cubicBezTo>
                  <a:cubicBezTo>
                    <a:pt x="418" y="4105"/>
                    <a:pt x="396" y="3970"/>
                    <a:pt x="385" y="3836"/>
                  </a:cubicBezTo>
                  <a:cubicBezTo>
                    <a:pt x="373" y="3701"/>
                    <a:pt x="371" y="3566"/>
                    <a:pt x="377" y="3430"/>
                  </a:cubicBezTo>
                  <a:cubicBezTo>
                    <a:pt x="383" y="3295"/>
                    <a:pt x="400" y="3159"/>
                    <a:pt x="424" y="3024"/>
                  </a:cubicBezTo>
                  <a:cubicBezTo>
                    <a:pt x="450" y="2890"/>
                    <a:pt x="485" y="2756"/>
                    <a:pt x="530" y="2625"/>
                  </a:cubicBezTo>
                  <a:cubicBezTo>
                    <a:pt x="573" y="2493"/>
                    <a:pt x="627" y="2363"/>
                    <a:pt x="689" y="2238"/>
                  </a:cubicBezTo>
                  <a:cubicBezTo>
                    <a:pt x="753" y="2110"/>
                    <a:pt x="825" y="1987"/>
                    <a:pt x="906" y="1868"/>
                  </a:cubicBezTo>
                  <a:cubicBezTo>
                    <a:pt x="988" y="1747"/>
                    <a:pt x="1080" y="1631"/>
                    <a:pt x="1178" y="1521"/>
                  </a:cubicBezTo>
                  <a:cubicBezTo>
                    <a:pt x="1239" y="1454"/>
                    <a:pt x="1303" y="1388"/>
                    <a:pt x="1370" y="1326"/>
                  </a:cubicBezTo>
                  <a:cubicBezTo>
                    <a:pt x="1479" y="1223"/>
                    <a:pt x="1586" y="1120"/>
                    <a:pt x="1705" y="1027"/>
                  </a:cubicBezTo>
                  <a:cubicBezTo>
                    <a:pt x="1821" y="939"/>
                    <a:pt x="1943" y="857"/>
                    <a:pt x="2071" y="785"/>
                  </a:cubicBezTo>
                  <a:cubicBezTo>
                    <a:pt x="2197" y="713"/>
                    <a:pt x="2327" y="650"/>
                    <a:pt x="2462" y="596"/>
                  </a:cubicBezTo>
                  <a:cubicBezTo>
                    <a:pt x="2594" y="542"/>
                    <a:pt x="2731" y="497"/>
                    <a:pt x="2870" y="461"/>
                  </a:cubicBezTo>
                  <a:cubicBezTo>
                    <a:pt x="3009" y="425"/>
                    <a:pt x="3150" y="398"/>
                    <a:pt x="3292" y="380"/>
                  </a:cubicBezTo>
                  <a:cubicBezTo>
                    <a:pt x="3434" y="361"/>
                    <a:pt x="3578" y="351"/>
                    <a:pt x="3721" y="349"/>
                  </a:cubicBezTo>
                  <a:cubicBezTo>
                    <a:pt x="3739" y="349"/>
                    <a:pt x="3757" y="349"/>
                    <a:pt x="3776" y="349"/>
                  </a:cubicBezTo>
                  <a:cubicBezTo>
                    <a:pt x="3901" y="349"/>
                    <a:pt x="4027" y="356"/>
                    <a:pt x="4151" y="369"/>
                  </a:cubicBezTo>
                  <a:cubicBezTo>
                    <a:pt x="4296" y="384"/>
                    <a:pt x="4439" y="407"/>
                    <a:pt x="4579" y="438"/>
                  </a:cubicBezTo>
                  <a:cubicBezTo>
                    <a:pt x="4721" y="469"/>
                    <a:pt x="4860" y="507"/>
                    <a:pt x="4997" y="553"/>
                  </a:cubicBezTo>
                  <a:cubicBezTo>
                    <a:pt x="5065" y="577"/>
                    <a:pt x="5134" y="602"/>
                    <a:pt x="5202" y="629"/>
                  </a:cubicBezTo>
                  <a:cubicBezTo>
                    <a:pt x="5235" y="642"/>
                    <a:pt x="5268" y="656"/>
                    <a:pt x="5302" y="670"/>
                  </a:cubicBezTo>
                  <a:cubicBezTo>
                    <a:pt x="5339" y="687"/>
                    <a:pt x="5370" y="708"/>
                    <a:pt x="5412" y="714"/>
                  </a:cubicBezTo>
                  <a:cubicBezTo>
                    <a:pt x="5424" y="716"/>
                    <a:pt x="5439" y="718"/>
                    <a:pt x="5456" y="718"/>
                  </a:cubicBezTo>
                  <a:cubicBezTo>
                    <a:pt x="5496" y="718"/>
                    <a:pt x="5539" y="707"/>
                    <a:pt x="5529" y="663"/>
                  </a:cubicBezTo>
                  <a:lnTo>
                    <a:pt x="5531" y="663"/>
                  </a:lnTo>
                  <a:cubicBezTo>
                    <a:pt x="5524" y="634"/>
                    <a:pt x="5493" y="605"/>
                    <a:pt x="5475" y="589"/>
                  </a:cubicBezTo>
                  <a:cubicBezTo>
                    <a:pt x="5439" y="557"/>
                    <a:pt x="5394" y="536"/>
                    <a:pt x="5353" y="511"/>
                  </a:cubicBezTo>
                  <a:cubicBezTo>
                    <a:pt x="5295" y="474"/>
                    <a:pt x="5235" y="439"/>
                    <a:pt x="5173" y="407"/>
                  </a:cubicBezTo>
                  <a:cubicBezTo>
                    <a:pt x="5051" y="342"/>
                    <a:pt x="4924" y="284"/>
                    <a:pt x="4794" y="234"/>
                  </a:cubicBezTo>
                  <a:cubicBezTo>
                    <a:pt x="4665" y="184"/>
                    <a:pt x="4532" y="141"/>
                    <a:pt x="4396" y="108"/>
                  </a:cubicBezTo>
                  <a:cubicBezTo>
                    <a:pt x="4261" y="74"/>
                    <a:pt x="4124" y="47"/>
                    <a:pt x="3984" y="29"/>
                  </a:cubicBezTo>
                  <a:cubicBezTo>
                    <a:pt x="3845" y="13"/>
                    <a:pt x="3705" y="2"/>
                    <a:pt x="3564" y="1"/>
                  </a:cubicBezTo>
                  <a:cubicBezTo>
                    <a:pt x="3546" y="1"/>
                    <a:pt x="3528" y="1"/>
                    <a:pt x="351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37"/>
            <p:cNvSpPr/>
            <p:nvPr/>
          </p:nvSpPr>
          <p:spPr>
            <a:xfrm>
              <a:off x="3578150" y="1780550"/>
              <a:ext cx="86200" cy="76400"/>
            </a:xfrm>
            <a:custGeom>
              <a:rect b="b" l="l" r="r" t="t"/>
              <a:pathLst>
                <a:path extrusionOk="0" h="3056" w="3448">
                  <a:moveTo>
                    <a:pt x="2426" y="1"/>
                  </a:moveTo>
                  <a:cubicBezTo>
                    <a:pt x="2381" y="1"/>
                    <a:pt x="2335" y="3"/>
                    <a:pt x="2289" y="5"/>
                  </a:cubicBezTo>
                  <a:cubicBezTo>
                    <a:pt x="2174" y="11"/>
                    <a:pt x="2058" y="28"/>
                    <a:pt x="1945" y="54"/>
                  </a:cubicBezTo>
                  <a:cubicBezTo>
                    <a:pt x="1829" y="79"/>
                    <a:pt x="1718" y="114"/>
                    <a:pt x="1609" y="158"/>
                  </a:cubicBezTo>
                  <a:cubicBezTo>
                    <a:pt x="1499" y="201"/>
                    <a:pt x="1393" y="254"/>
                    <a:pt x="1290" y="312"/>
                  </a:cubicBezTo>
                  <a:cubicBezTo>
                    <a:pt x="1187" y="371"/>
                    <a:pt x="1088" y="436"/>
                    <a:pt x="993" y="508"/>
                  </a:cubicBezTo>
                  <a:cubicBezTo>
                    <a:pt x="899" y="580"/>
                    <a:pt x="810" y="657"/>
                    <a:pt x="726" y="739"/>
                  </a:cubicBezTo>
                  <a:cubicBezTo>
                    <a:pt x="643" y="822"/>
                    <a:pt x="564" y="909"/>
                    <a:pt x="492" y="1000"/>
                  </a:cubicBezTo>
                  <a:cubicBezTo>
                    <a:pt x="420" y="1090"/>
                    <a:pt x="355" y="1185"/>
                    <a:pt x="297" y="1283"/>
                  </a:cubicBezTo>
                  <a:cubicBezTo>
                    <a:pt x="240" y="1378"/>
                    <a:pt x="190" y="1478"/>
                    <a:pt x="148" y="1580"/>
                  </a:cubicBezTo>
                  <a:cubicBezTo>
                    <a:pt x="107" y="1678"/>
                    <a:pt x="72" y="1781"/>
                    <a:pt x="48" y="1884"/>
                  </a:cubicBezTo>
                  <a:cubicBezTo>
                    <a:pt x="25" y="1985"/>
                    <a:pt x="9" y="2087"/>
                    <a:pt x="5" y="2190"/>
                  </a:cubicBezTo>
                  <a:cubicBezTo>
                    <a:pt x="0" y="2291"/>
                    <a:pt x="5" y="2391"/>
                    <a:pt x="22" y="2490"/>
                  </a:cubicBezTo>
                  <a:cubicBezTo>
                    <a:pt x="39" y="2589"/>
                    <a:pt x="67" y="2686"/>
                    <a:pt x="106" y="2778"/>
                  </a:cubicBezTo>
                  <a:cubicBezTo>
                    <a:pt x="126" y="2826"/>
                    <a:pt x="149" y="2871"/>
                    <a:pt x="175" y="2915"/>
                  </a:cubicBezTo>
                  <a:cubicBezTo>
                    <a:pt x="199" y="2959"/>
                    <a:pt x="228" y="3023"/>
                    <a:pt x="278" y="3047"/>
                  </a:cubicBezTo>
                  <a:cubicBezTo>
                    <a:pt x="289" y="3053"/>
                    <a:pt x="303" y="3056"/>
                    <a:pt x="316" y="3056"/>
                  </a:cubicBezTo>
                  <a:cubicBezTo>
                    <a:pt x="343" y="3054"/>
                    <a:pt x="369" y="3044"/>
                    <a:pt x="392" y="3031"/>
                  </a:cubicBezTo>
                  <a:cubicBezTo>
                    <a:pt x="406" y="3022"/>
                    <a:pt x="420" y="3012"/>
                    <a:pt x="429" y="2999"/>
                  </a:cubicBezTo>
                  <a:cubicBezTo>
                    <a:pt x="452" y="2967"/>
                    <a:pt x="431" y="2930"/>
                    <a:pt x="419" y="2898"/>
                  </a:cubicBezTo>
                  <a:cubicBezTo>
                    <a:pt x="406" y="2860"/>
                    <a:pt x="395" y="2823"/>
                    <a:pt x="384" y="2784"/>
                  </a:cubicBezTo>
                  <a:cubicBezTo>
                    <a:pt x="364" y="2710"/>
                    <a:pt x="350" y="2633"/>
                    <a:pt x="343" y="2556"/>
                  </a:cubicBezTo>
                  <a:cubicBezTo>
                    <a:pt x="332" y="2433"/>
                    <a:pt x="339" y="2308"/>
                    <a:pt x="366" y="2185"/>
                  </a:cubicBezTo>
                  <a:cubicBezTo>
                    <a:pt x="573" y="1348"/>
                    <a:pt x="1402" y="543"/>
                    <a:pt x="2324" y="348"/>
                  </a:cubicBezTo>
                  <a:cubicBezTo>
                    <a:pt x="2424" y="326"/>
                    <a:pt x="2529" y="317"/>
                    <a:pt x="2633" y="317"/>
                  </a:cubicBezTo>
                  <a:cubicBezTo>
                    <a:pt x="2692" y="317"/>
                    <a:pt x="2751" y="320"/>
                    <a:pt x="2810" y="326"/>
                  </a:cubicBezTo>
                  <a:cubicBezTo>
                    <a:pt x="2978" y="343"/>
                    <a:pt x="3142" y="381"/>
                    <a:pt x="3299" y="436"/>
                  </a:cubicBezTo>
                  <a:cubicBezTo>
                    <a:pt x="3325" y="445"/>
                    <a:pt x="3351" y="460"/>
                    <a:pt x="3379" y="460"/>
                  </a:cubicBezTo>
                  <a:cubicBezTo>
                    <a:pt x="3389" y="460"/>
                    <a:pt x="3398" y="458"/>
                    <a:pt x="3408" y="453"/>
                  </a:cubicBezTo>
                  <a:cubicBezTo>
                    <a:pt x="3426" y="444"/>
                    <a:pt x="3439" y="429"/>
                    <a:pt x="3444" y="411"/>
                  </a:cubicBezTo>
                  <a:cubicBezTo>
                    <a:pt x="3448" y="395"/>
                    <a:pt x="3447" y="379"/>
                    <a:pt x="3440" y="364"/>
                  </a:cubicBezTo>
                  <a:cubicBezTo>
                    <a:pt x="3425" y="325"/>
                    <a:pt x="3390" y="307"/>
                    <a:pt x="3355" y="283"/>
                  </a:cubicBezTo>
                  <a:cubicBezTo>
                    <a:pt x="3321" y="260"/>
                    <a:pt x="3286" y="240"/>
                    <a:pt x="3250" y="219"/>
                  </a:cubicBezTo>
                  <a:cubicBezTo>
                    <a:pt x="3178" y="179"/>
                    <a:pt x="3102" y="145"/>
                    <a:pt x="3025" y="114"/>
                  </a:cubicBezTo>
                  <a:cubicBezTo>
                    <a:pt x="2869" y="55"/>
                    <a:pt x="2702" y="16"/>
                    <a:pt x="2532" y="5"/>
                  </a:cubicBezTo>
                  <a:cubicBezTo>
                    <a:pt x="2496" y="2"/>
                    <a:pt x="2461" y="1"/>
                    <a:pt x="242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37"/>
            <p:cNvSpPr/>
            <p:nvPr/>
          </p:nvSpPr>
          <p:spPr>
            <a:xfrm>
              <a:off x="3564200" y="1191075"/>
              <a:ext cx="146475" cy="53600"/>
            </a:xfrm>
            <a:custGeom>
              <a:rect b="b" l="l" r="r" t="t"/>
              <a:pathLst>
                <a:path extrusionOk="0" h="2144" w="5859">
                  <a:moveTo>
                    <a:pt x="3883" y="0"/>
                  </a:moveTo>
                  <a:cubicBezTo>
                    <a:pt x="3448" y="0"/>
                    <a:pt x="2925" y="48"/>
                    <a:pt x="2316" y="155"/>
                  </a:cubicBezTo>
                  <a:cubicBezTo>
                    <a:pt x="319" y="506"/>
                    <a:pt x="1" y="1089"/>
                    <a:pt x="116" y="1628"/>
                  </a:cubicBezTo>
                  <a:cubicBezTo>
                    <a:pt x="189" y="1964"/>
                    <a:pt x="883" y="2143"/>
                    <a:pt x="1873" y="2143"/>
                  </a:cubicBezTo>
                  <a:cubicBezTo>
                    <a:pt x="2471" y="2143"/>
                    <a:pt x="3178" y="2078"/>
                    <a:pt x="3921" y="1940"/>
                  </a:cubicBezTo>
                  <a:cubicBezTo>
                    <a:pt x="5858" y="1583"/>
                    <a:pt x="5568" y="1126"/>
                    <a:pt x="5456" y="601"/>
                  </a:cubicBezTo>
                  <a:cubicBezTo>
                    <a:pt x="5378" y="238"/>
                    <a:pt x="4848" y="0"/>
                    <a:pt x="38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37"/>
            <p:cNvSpPr/>
            <p:nvPr/>
          </p:nvSpPr>
          <p:spPr>
            <a:xfrm>
              <a:off x="3706600" y="1185900"/>
              <a:ext cx="65025" cy="36750"/>
            </a:xfrm>
            <a:custGeom>
              <a:rect b="b" l="l" r="r" t="t"/>
              <a:pathLst>
                <a:path extrusionOk="0" h="1470" w="2601">
                  <a:moveTo>
                    <a:pt x="1442" y="0"/>
                  </a:moveTo>
                  <a:cubicBezTo>
                    <a:pt x="591" y="0"/>
                    <a:pt x="150" y="305"/>
                    <a:pt x="129" y="687"/>
                  </a:cubicBezTo>
                  <a:cubicBezTo>
                    <a:pt x="107" y="1080"/>
                    <a:pt x="0" y="1444"/>
                    <a:pt x="898" y="1468"/>
                  </a:cubicBezTo>
                  <a:cubicBezTo>
                    <a:pt x="931" y="1469"/>
                    <a:pt x="963" y="1469"/>
                    <a:pt x="996" y="1469"/>
                  </a:cubicBezTo>
                  <a:cubicBezTo>
                    <a:pt x="1855" y="1469"/>
                    <a:pt x="2556" y="1176"/>
                    <a:pt x="2577" y="795"/>
                  </a:cubicBezTo>
                  <a:cubicBezTo>
                    <a:pt x="2600" y="398"/>
                    <a:pt x="2427" y="20"/>
                    <a:pt x="1520" y="1"/>
                  </a:cubicBezTo>
                  <a:cubicBezTo>
                    <a:pt x="1494" y="0"/>
                    <a:pt x="1467" y="0"/>
                    <a:pt x="144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80" name="Google Shape;680;p37"/>
          <p:cNvGrpSpPr/>
          <p:nvPr/>
        </p:nvGrpSpPr>
        <p:grpSpPr>
          <a:xfrm rot="-2089144">
            <a:off x="46734" y="3818942"/>
            <a:ext cx="1315771" cy="1435258"/>
            <a:chOff x="1497488" y="1874588"/>
            <a:chExt cx="293300" cy="319925"/>
          </a:xfrm>
        </p:grpSpPr>
        <p:sp>
          <p:nvSpPr>
            <p:cNvPr id="681" name="Google Shape;681;p37"/>
            <p:cNvSpPr/>
            <p:nvPr/>
          </p:nvSpPr>
          <p:spPr>
            <a:xfrm>
              <a:off x="1770163" y="1940438"/>
              <a:ext cx="19400" cy="21075"/>
            </a:xfrm>
            <a:custGeom>
              <a:rect b="b" l="l" r="r" t="t"/>
              <a:pathLst>
                <a:path extrusionOk="0" h="843" w="776">
                  <a:moveTo>
                    <a:pt x="474" y="1"/>
                  </a:moveTo>
                  <a:cubicBezTo>
                    <a:pt x="335" y="1"/>
                    <a:pt x="184" y="113"/>
                    <a:pt x="102" y="289"/>
                  </a:cubicBezTo>
                  <a:cubicBezTo>
                    <a:pt x="1" y="510"/>
                    <a:pt x="47" y="748"/>
                    <a:pt x="205" y="821"/>
                  </a:cubicBezTo>
                  <a:cubicBezTo>
                    <a:pt x="236" y="835"/>
                    <a:pt x="269" y="842"/>
                    <a:pt x="303" y="842"/>
                  </a:cubicBezTo>
                  <a:cubicBezTo>
                    <a:pt x="441" y="842"/>
                    <a:pt x="593" y="730"/>
                    <a:pt x="674" y="553"/>
                  </a:cubicBezTo>
                  <a:cubicBezTo>
                    <a:pt x="776" y="333"/>
                    <a:pt x="731" y="95"/>
                    <a:pt x="573" y="22"/>
                  </a:cubicBezTo>
                  <a:cubicBezTo>
                    <a:pt x="541" y="8"/>
                    <a:pt x="508" y="1"/>
                    <a:pt x="4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37"/>
            <p:cNvSpPr/>
            <p:nvPr/>
          </p:nvSpPr>
          <p:spPr>
            <a:xfrm>
              <a:off x="1756588" y="1967988"/>
              <a:ext cx="20125" cy="20000"/>
            </a:xfrm>
            <a:custGeom>
              <a:rect b="b" l="l" r="r" t="t"/>
              <a:pathLst>
                <a:path extrusionOk="0" h="800" w="805">
                  <a:moveTo>
                    <a:pt x="517" y="1"/>
                  </a:moveTo>
                  <a:cubicBezTo>
                    <a:pt x="393" y="1"/>
                    <a:pt x="251" y="77"/>
                    <a:pt x="151" y="212"/>
                  </a:cubicBezTo>
                  <a:cubicBezTo>
                    <a:pt x="6" y="406"/>
                    <a:pt x="1" y="648"/>
                    <a:pt x="141" y="752"/>
                  </a:cubicBezTo>
                  <a:cubicBezTo>
                    <a:pt x="183" y="784"/>
                    <a:pt x="235" y="799"/>
                    <a:pt x="290" y="799"/>
                  </a:cubicBezTo>
                  <a:cubicBezTo>
                    <a:pt x="414" y="799"/>
                    <a:pt x="555" y="723"/>
                    <a:pt x="656" y="589"/>
                  </a:cubicBezTo>
                  <a:cubicBezTo>
                    <a:pt x="801" y="395"/>
                    <a:pt x="805" y="152"/>
                    <a:pt x="666" y="48"/>
                  </a:cubicBezTo>
                  <a:cubicBezTo>
                    <a:pt x="623" y="16"/>
                    <a:pt x="572" y="1"/>
                    <a:pt x="5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37"/>
            <p:cNvSpPr/>
            <p:nvPr/>
          </p:nvSpPr>
          <p:spPr>
            <a:xfrm>
              <a:off x="1724388" y="1988088"/>
              <a:ext cx="23400" cy="17525"/>
            </a:xfrm>
            <a:custGeom>
              <a:rect b="b" l="l" r="r" t="t"/>
              <a:pathLst>
                <a:path extrusionOk="0" h="701" w="936">
                  <a:moveTo>
                    <a:pt x="584" y="0"/>
                  </a:moveTo>
                  <a:cubicBezTo>
                    <a:pt x="497" y="0"/>
                    <a:pt x="401" y="26"/>
                    <a:pt x="311" y="78"/>
                  </a:cubicBezTo>
                  <a:cubicBezTo>
                    <a:pt x="100" y="200"/>
                    <a:pt x="0" y="419"/>
                    <a:pt x="88" y="570"/>
                  </a:cubicBezTo>
                  <a:cubicBezTo>
                    <a:pt x="137" y="656"/>
                    <a:pt x="236" y="701"/>
                    <a:pt x="352" y="701"/>
                  </a:cubicBezTo>
                  <a:cubicBezTo>
                    <a:pt x="439" y="701"/>
                    <a:pt x="535" y="675"/>
                    <a:pt x="626" y="624"/>
                  </a:cubicBezTo>
                  <a:cubicBezTo>
                    <a:pt x="835" y="502"/>
                    <a:pt x="935" y="282"/>
                    <a:pt x="848" y="130"/>
                  </a:cubicBezTo>
                  <a:cubicBezTo>
                    <a:pt x="799" y="45"/>
                    <a:pt x="700" y="0"/>
                    <a:pt x="5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37"/>
            <p:cNvSpPr/>
            <p:nvPr/>
          </p:nvSpPr>
          <p:spPr>
            <a:xfrm>
              <a:off x="1691338" y="1887088"/>
              <a:ext cx="23550" cy="17150"/>
            </a:xfrm>
            <a:custGeom>
              <a:rect b="b" l="l" r="r" t="t"/>
              <a:pathLst>
                <a:path extrusionOk="0" h="686" w="942">
                  <a:moveTo>
                    <a:pt x="580" y="1"/>
                  </a:moveTo>
                  <a:cubicBezTo>
                    <a:pt x="502" y="1"/>
                    <a:pt x="416" y="20"/>
                    <a:pt x="333" y="61"/>
                  </a:cubicBezTo>
                  <a:cubicBezTo>
                    <a:pt x="115" y="168"/>
                    <a:pt x="0" y="381"/>
                    <a:pt x="77" y="536"/>
                  </a:cubicBezTo>
                  <a:cubicBezTo>
                    <a:pt x="124" y="633"/>
                    <a:pt x="234" y="686"/>
                    <a:pt x="363" y="686"/>
                  </a:cubicBezTo>
                  <a:cubicBezTo>
                    <a:pt x="442" y="686"/>
                    <a:pt x="528" y="666"/>
                    <a:pt x="611" y="625"/>
                  </a:cubicBezTo>
                  <a:cubicBezTo>
                    <a:pt x="828" y="518"/>
                    <a:pt x="942" y="305"/>
                    <a:pt x="866" y="150"/>
                  </a:cubicBezTo>
                  <a:cubicBezTo>
                    <a:pt x="818" y="53"/>
                    <a:pt x="709" y="1"/>
                    <a:pt x="58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37"/>
            <p:cNvSpPr/>
            <p:nvPr/>
          </p:nvSpPr>
          <p:spPr>
            <a:xfrm>
              <a:off x="1665138" y="1900363"/>
              <a:ext cx="22625" cy="18400"/>
            </a:xfrm>
            <a:custGeom>
              <a:rect b="b" l="l" r="r" t="t"/>
              <a:pathLst>
                <a:path extrusionOk="0" h="736" w="905">
                  <a:moveTo>
                    <a:pt x="577" y="0"/>
                  </a:moveTo>
                  <a:cubicBezTo>
                    <a:pt x="475" y="0"/>
                    <a:pt x="359" y="41"/>
                    <a:pt x="257" y="121"/>
                  </a:cubicBezTo>
                  <a:cubicBezTo>
                    <a:pt x="67" y="271"/>
                    <a:pt x="0" y="504"/>
                    <a:pt x="107" y="640"/>
                  </a:cubicBezTo>
                  <a:cubicBezTo>
                    <a:pt x="158" y="704"/>
                    <a:pt x="238" y="736"/>
                    <a:pt x="328" y="736"/>
                  </a:cubicBezTo>
                  <a:cubicBezTo>
                    <a:pt x="431" y="736"/>
                    <a:pt x="546" y="695"/>
                    <a:pt x="648" y="616"/>
                  </a:cubicBezTo>
                  <a:cubicBezTo>
                    <a:pt x="838" y="465"/>
                    <a:pt x="905" y="233"/>
                    <a:pt x="798" y="97"/>
                  </a:cubicBezTo>
                  <a:cubicBezTo>
                    <a:pt x="747" y="32"/>
                    <a:pt x="667" y="0"/>
                    <a:pt x="57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37"/>
            <p:cNvSpPr/>
            <p:nvPr/>
          </p:nvSpPr>
          <p:spPr>
            <a:xfrm>
              <a:off x="1648563" y="1930238"/>
              <a:ext cx="19650" cy="20750"/>
            </a:xfrm>
            <a:custGeom>
              <a:rect b="b" l="l" r="r" t="t"/>
              <a:pathLst>
                <a:path extrusionOk="0" h="830" w="786">
                  <a:moveTo>
                    <a:pt x="488" y="1"/>
                  </a:moveTo>
                  <a:cubicBezTo>
                    <a:pt x="354" y="1"/>
                    <a:pt x="205" y="101"/>
                    <a:pt x="116" y="264"/>
                  </a:cubicBezTo>
                  <a:cubicBezTo>
                    <a:pt x="0" y="478"/>
                    <a:pt x="30" y="718"/>
                    <a:pt x="183" y="801"/>
                  </a:cubicBezTo>
                  <a:cubicBezTo>
                    <a:pt x="218" y="820"/>
                    <a:pt x="257" y="829"/>
                    <a:pt x="297" y="829"/>
                  </a:cubicBezTo>
                  <a:cubicBezTo>
                    <a:pt x="430" y="829"/>
                    <a:pt x="580" y="729"/>
                    <a:pt x="670" y="565"/>
                  </a:cubicBezTo>
                  <a:cubicBezTo>
                    <a:pt x="785" y="352"/>
                    <a:pt x="756" y="112"/>
                    <a:pt x="603" y="29"/>
                  </a:cubicBezTo>
                  <a:cubicBezTo>
                    <a:pt x="567" y="10"/>
                    <a:pt x="528" y="1"/>
                    <a:pt x="48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37"/>
            <p:cNvSpPr/>
            <p:nvPr/>
          </p:nvSpPr>
          <p:spPr>
            <a:xfrm>
              <a:off x="1497488" y="1970738"/>
              <a:ext cx="207350" cy="223775"/>
            </a:xfrm>
            <a:custGeom>
              <a:rect b="b" l="l" r="r" t="t"/>
              <a:pathLst>
                <a:path extrusionOk="0" h="8951" w="8294">
                  <a:moveTo>
                    <a:pt x="6381" y="1"/>
                  </a:moveTo>
                  <a:lnTo>
                    <a:pt x="5505" y="936"/>
                  </a:lnTo>
                  <a:lnTo>
                    <a:pt x="5391" y="1058"/>
                  </a:lnTo>
                  <a:lnTo>
                    <a:pt x="4669" y="1829"/>
                  </a:lnTo>
                  <a:lnTo>
                    <a:pt x="4556" y="1951"/>
                  </a:lnTo>
                  <a:lnTo>
                    <a:pt x="3833" y="2722"/>
                  </a:lnTo>
                  <a:lnTo>
                    <a:pt x="3720" y="2844"/>
                  </a:lnTo>
                  <a:lnTo>
                    <a:pt x="2998" y="3614"/>
                  </a:lnTo>
                  <a:lnTo>
                    <a:pt x="2883" y="3736"/>
                  </a:lnTo>
                  <a:lnTo>
                    <a:pt x="2162" y="4507"/>
                  </a:lnTo>
                  <a:lnTo>
                    <a:pt x="2047" y="4628"/>
                  </a:lnTo>
                  <a:lnTo>
                    <a:pt x="1325" y="5400"/>
                  </a:lnTo>
                  <a:lnTo>
                    <a:pt x="1211" y="5521"/>
                  </a:lnTo>
                  <a:lnTo>
                    <a:pt x="489" y="6293"/>
                  </a:lnTo>
                  <a:lnTo>
                    <a:pt x="375" y="6415"/>
                  </a:lnTo>
                  <a:lnTo>
                    <a:pt x="1" y="6813"/>
                  </a:lnTo>
                  <a:lnTo>
                    <a:pt x="2696" y="8950"/>
                  </a:lnTo>
                  <a:lnTo>
                    <a:pt x="2982" y="8570"/>
                  </a:lnTo>
                  <a:lnTo>
                    <a:pt x="3083" y="8438"/>
                  </a:lnTo>
                  <a:lnTo>
                    <a:pt x="3717" y="7594"/>
                  </a:lnTo>
                  <a:lnTo>
                    <a:pt x="3817" y="7462"/>
                  </a:lnTo>
                  <a:lnTo>
                    <a:pt x="4453" y="6619"/>
                  </a:lnTo>
                  <a:lnTo>
                    <a:pt x="4553" y="6485"/>
                  </a:lnTo>
                  <a:lnTo>
                    <a:pt x="5188" y="5643"/>
                  </a:lnTo>
                  <a:lnTo>
                    <a:pt x="5288" y="5509"/>
                  </a:lnTo>
                  <a:lnTo>
                    <a:pt x="5924" y="4666"/>
                  </a:lnTo>
                  <a:lnTo>
                    <a:pt x="6024" y="4533"/>
                  </a:lnTo>
                  <a:lnTo>
                    <a:pt x="6659" y="3690"/>
                  </a:lnTo>
                  <a:lnTo>
                    <a:pt x="6759" y="3557"/>
                  </a:lnTo>
                  <a:lnTo>
                    <a:pt x="7393" y="2714"/>
                  </a:lnTo>
                  <a:lnTo>
                    <a:pt x="7494" y="2580"/>
                  </a:lnTo>
                  <a:lnTo>
                    <a:pt x="8294" y="1519"/>
                  </a:lnTo>
                  <a:lnTo>
                    <a:pt x="63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37"/>
            <p:cNvSpPr/>
            <p:nvPr/>
          </p:nvSpPr>
          <p:spPr>
            <a:xfrm>
              <a:off x="1632238" y="1994138"/>
              <a:ext cx="52600" cy="44450"/>
            </a:xfrm>
            <a:custGeom>
              <a:rect b="b" l="l" r="r" t="t"/>
              <a:pathLst>
                <a:path extrusionOk="0" h="1778" w="2104">
                  <a:moveTo>
                    <a:pt x="115" y="0"/>
                  </a:moveTo>
                  <a:lnTo>
                    <a:pt x="1" y="122"/>
                  </a:lnTo>
                  <a:cubicBezTo>
                    <a:pt x="669" y="674"/>
                    <a:pt x="1337" y="1226"/>
                    <a:pt x="2003" y="1778"/>
                  </a:cubicBezTo>
                  <a:lnTo>
                    <a:pt x="2104" y="1644"/>
                  </a:lnTo>
                  <a:cubicBezTo>
                    <a:pt x="2041" y="1593"/>
                    <a:pt x="1979" y="1542"/>
                    <a:pt x="1916" y="1489"/>
                  </a:cubicBezTo>
                  <a:cubicBezTo>
                    <a:pt x="1316" y="993"/>
                    <a:pt x="715" y="496"/>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37"/>
            <p:cNvSpPr/>
            <p:nvPr/>
          </p:nvSpPr>
          <p:spPr>
            <a:xfrm>
              <a:off x="1611363" y="2016438"/>
              <a:ext cx="55100" cy="46575"/>
            </a:xfrm>
            <a:custGeom>
              <a:rect b="b" l="l" r="r" t="t"/>
              <a:pathLst>
                <a:path extrusionOk="0" h="1863" w="2204">
                  <a:moveTo>
                    <a:pt x="114" y="1"/>
                  </a:moveTo>
                  <a:lnTo>
                    <a:pt x="1" y="123"/>
                  </a:lnTo>
                  <a:cubicBezTo>
                    <a:pt x="12" y="132"/>
                    <a:pt x="24" y="142"/>
                    <a:pt x="37" y="152"/>
                  </a:cubicBezTo>
                  <a:cubicBezTo>
                    <a:pt x="725" y="721"/>
                    <a:pt x="1414" y="1292"/>
                    <a:pt x="2104" y="1862"/>
                  </a:cubicBezTo>
                  <a:lnTo>
                    <a:pt x="2204" y="1729"/>
                  </a:lnTo>
                  <a:cubicBezTo>
                    <a:pt x="2133" y="1671"/>
                    <a:pt x="2063" y="1612"/>
                    <a:pt x="1992" y="1554"/>
                  </a:cubicBezTo>
                  <a:cubicBezTo>
                    <a:pt x="1366" y="1036"/>
                    <a:pt x="741" y="519"/>
                    <a:pt x="11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37"/>
            <p:cNvSpPr/>
            <p:nvPr/>
          </p:nvSpPr>
          <p:spPr>
            <a:xfrm>
              <a:off x="1590463" y="2038763"/>
              <a:ext cx="57650" cy="48625"/>
            </a:xfrm>
            <a:custGeom>
              <a:rect b="b" l="l" r="r" t="t"/>
              <a:pathLst>
                <a:path extrusionOk="0" h="1945" w="2306">
                  <a:moveTo>
                    <a:pt x="115" y="1"/>
                  </a:moveTo>
                  <a:lnTo>
                    <a:pt x="1" y="121"/>
                  </a:lnTo>
                  <a:lnTo>
                    <a:pt x="1" y="123"/>
                  </a:lnTo>
                  <a:cubicBezTo>
                    <a:pt x="38" y="153"/>
                    <a:pt x="75" y="184"/>
                    <a:pt x="114" y="215"/>
                  </a:cubicBezTo>
                  <a:cubicBezTo>
                    <a:pt x="810" y="792"/>
                    <a:pt x="1507" y="1369"/>
                    <a:pt x="2205" y="1944"/>
                  </a:cubicBezTo>
                  <a:lnTo>
                    <a:pt x="2305" y="1812"/>
                  </a:lnTo>
                  <a:cubicBezTo>
                    <a:pt x="2227" y="1746"/>
                    <a:pt x="2147" y="1682"/>
                    <a:pt x="2069" y="1617"/>
                  </a:cubicBezTo>
                  <a:cubicBezTo>
                    <a:pt x="1418" y="1078"/>
                    <a:pt x="766" y="539"/>
                    <a:pt x="11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37"/>
            <p:cNvSpPr/>
            <p:nvPr/>
          </p:nvSpPr>
          <p:spPr>
            <a:xfrm>
              <a:off x="1569563" y="2061088"/>
              <a:ext cx="60150" cy="50725"/>
            </a:xfrm>
            <a:custGeom>
              <a:rect b="b" l="l" r="r" t="t"/>
              <a:pathLst>
                <a:path extrusionOk="0" h="2029" w="2406">
                  <a:moveTo>
                    <a:pt x="115" y="0"/>
                  </a:moveTo>
                  <a:lnTo>
                    <a:pt x="0" y="121"/>
                  </a:lnTo>
                  <a:lnTo>
                    <a:pt x="0" y="122"/>
                  </a:lnTo>
                  <a:cubicBezTo>
                    <a:pt x="63" y="174"/>
                    <a:pt x="128" y="226"/>
                    <a:pt x="191" y="279"/>
                  </a:cubicBezTo>
                  <a:cubicBezTo>
                    <a:pt x="896" y="862"/>
                    <a:pt x="1601" y="1445"/>
                    <a:pt x="2305" y="2029"/>
                  </a:cubicBezTo>
                  <a:lnTo>
                    <a:pt x="2405" y="1895"/>
                  </a:lnTo>
                  <a:cubicBezTo>
                    <a:pt x="2319" y="1823"/>
                    <a:pt x="2233" y="1752"/>
                    <a:pt x="2147" y="1681"/>
                  </a:cubicBezTo>
                  <a:cubicBezTo>
                    <a:pt x="1469" y="1120"/>
                    <a:pt x="792" y="560"/>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37"/>
            <p:cNvSpPr/>
            <p:nvPr/>
          </p:nvSpPr>
          <p:spPr>
            <a:xfrm>
              <a:off x="1548663" y="2083413"/>
              <a:ext cx="62675" cy="52800"/>
            </a:xfrm>
            <a:custGeom>
              <a:rect b="b" l="l" r="r" t="t"/>
              <a:pathLst>
                <a:path extrusionOk="0" h="2112" w="2507">
                  <a:moveTo>
                    <a:pt x="115" y="0"/>
                  </a:moveTo>
                  <a:lnTo>
                    <a:pt x="0" y="121"/>
                  </a:lnTo>
                  <a:cubicBezTo>
                    <a:pt x="89" y="195"/>
                    <a:pt x="179" y="269"/>
                    <a:pt x="267" y="343"/>
                  </a:cubicBezTo>
                  <a:cubicBezTo>
                    <a:pt x="980" y="933"/>
                    <a:pt x="1693" y="1522"/>
                    <a:pt x="2406" y="2112"/>
                  </a:cubicBezTo>
                  <a:lnTo>
                    <a:pt x="2506" y="1978"/>
                  </a:lnTo>
                  <a:cubicBezTo>
                    <a:pt x="2413" y="1900"/>
                    <a:pt x="2318" y="1822"/>
                    <a:pt x="2224" y="1745"/>
                  </a:cubicBezTo>
                  <a:cubicBezTo>
                    <a:pt x="1520" y="1163"/>
                    <a:pt x="817" y="581"/>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37"/>
            <p:cNvSpPr/>
            <p:nvPr/>
          </p:nvSpPr>
          <p:spPr>
            <a:xfrm>
              <a:off x="1527738" y="2105713"/>
              <a:ext cx="65200" cy="54875"/>
            </a:xfrm>
            <a:custGeom>
              <a:rect b="b" l="l" r="r" t="t"/>
              <a:pathLst>
                <a:path extrusionOk="0" h="2195" w="2608">
                  <a:moveTo>
                    <a:pt x="115" y="1"/>
                  </a:moveTo>
                  <a:lnTo>
                    <a:pt x="1" y="122"/>
                  </a:lnTo>
                  <a:cubicBezTo>
                    <a:pt x="115" y="217"/>
                    <a:pt x="231" y="312"/>
                    <a:pt x="345" y="407"/>
                  </a:cubicBezTo>
                  <a:cubicBezTo>
                    <a:pt x="1067" y="1003"/>
                    <a:pt x="1786" y="1599"/>
                    <a:pt x="2507" y="2195"/>
                  </a:cubicBezTo>
                  <a:lnTo>
                    <a:pt x="2607" y="2063"/>
                  </a:lnTo>
                  <a:cubicBezTo>
                    <a:pt x="2506" y="1978"/>
                    <a:pt x="2403" y="1893"/>
                    <a:pt x="2302" y="1808"/>
                  </a:cubicBezTo>
                  <a:cubicBezTo>
                    <a:pt x="1572" y="1206"/>
                    <a:pt x="844" y="603"/>
                    <a:pt x="11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37"/>
            <p:cNvSpPr/>
            <p:nvPr/>
          </p:nvSpPr>
          <p:spPr>
            <a:xfrm>
              <a:off x="1506838" y="2128013"/>
              <a:ext cx="67725" cy="57000"/>
            </a:xfrm>
            <a:custGeom>
              <a:rect b="b" l="l" r="r" t="t"/>
              <a:pathLst>
                <a:path extrusionOk="0" h="2280" w="2709">
                  <a:moveTo>
                    <a:pt x="115" y="0"/>
                  </a:moveTo>
                  <a:lnTo>
                    <a:pt x="1" y="122"/>
                  </a:lnTo>
                  <a:lnTo>
                    <a:pt x="1" y="124"/>
                  </a:lnTo>
                  <a:cubicBezTo>
                    <a:pt x="142" y="239"/>
                    <a:pt x="282" y="356"/>
                    <a:pt x="423" y="472"/>
                  </a:cubicBezTo>
                  <a:cubicBezTo>
                    <a:pt x="1152" y="1074"/>
                    <a:pt x="1880" y="1677"/>
                    <a:pt x="2608" y="2279"/>
                  </a:cubicBezTo>
                  <a:lnTo>
                    <a:pt x="2709" y="2147"/>
                  </a:lnTo>
                  <a:cubicBezTo>
                    <a:pt x="2598" y="2056"/>
                    <a:pt x="2489" y="1964"/>
                    <a:pt x="2378" y="1873"/>
                  </a:cubicBezTo>
                  <a:cubicBezTo>
                    <a:pt x="1623" y="1249"/>
                    <a:pt x="869" y="625"/>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37"/>
            <p:cNvSpPr/>
            <p:nvPr/>
          </p:nvSpPr>
          <p:spPr>
            <a:xfrm>
              <a:off x="1550738" y="2001588"/>
              <a:ext cx="145850" cy="183025"/>
            </a:xfrm>
            <a:custGeom>
              <a:rect b="b" l="l" r="r" t="t"/>
              <a:pathLst>
                <a:path extrusionOk="0" h="7321" w="5834">
                  <a:moveTo>
                    <a:pt x="5768" y="0"/>
                  </a:moveTo>
                  <a:lnTo>
                    <a:pt x="1" y="7269"/>
                  </a:lnTo>
                  <a:lnTo>
                    <a:pt x="66" y="7321"/>
                  </a:lnTo>
                  <a:lnTo>
                    <a:pt x="5834" y="51"/>
                  </a:lnTo>
                  <a:lnTo>
                    <a:pt x="576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37"/>
            <p:cNvSpPr/>
            <p:nvPr/>
          </p:nvSpPr>
          <p:spPr>
            <a:xfrm>
              <a:off x="1539088" y="1993863"/>
              <a:ext cx="147725" cy="181575"/>
            </a:xfrm>
            <a:custGeom>
              <a:rect b="b" l="l" r="r" t="t"/>
              <a:pathLst>
                <a:path extrusionOk="0" h="7263" w="5909">
                  <a:moveTo>
                    <a:pt x="5844" y="1"/>
                  </a:moveTo>
                  <a:lnTo>
                    <a:pt x="0" y="7211"/>
                  </a:lnTo>
                  <a:lnTo>
                    <a:pt x="65" y="7262"/>
                  </a:lnTo>
                  <a:lnTo>
                    <a:pt x="5908" y="53"/>
                  </a:lnTo>
                  <a:lnTo>
                    <a:pt x="584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37"/>
            <p:cNvSpPr/>
            <p:nvPr/>
          </p:nvSpPr>
          <p:spPr>
            <a:xfrm>
              <a:off x="1525588" y="1986138"/>
              <a:ext cx="151425" cy="178625"/>
            </a:xfrm>
            <a:custGeom>
              <a:rect b="b" l="l" r="r" t="t"/>
              <a:pathLst>
                <a:path extrusionOk="0" h="7145" w="6057">
                  <a:moveTo>
                    <a:pt x="5992" y="0"/>
                  </a:moveTo>
                  <a:lnTo>
                    <a:pt x="1" y="7091"/>
                  </a:lnTo>
                  <a:lnTo>
                    <a:pt x="64" y="7145"/>
                  </a:lnTo>
                  <a:lnTo>
                    <a:pt x="6056" y="53"/>
                  </a:lnTo>
                  <a:lnTo>
                    <a:pt x="599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37"/>
            <p:cNvSpPr/>
            <p:nvPr/>
          </p:nvSpPr>
          <p:spPr>
            <a:xfrm>
              <a:off x="1511913" y="1978238"/>
              <a:ext cx="155325" cy="175550"/>
            </a:xfrm>
            <a:custGeom>
              <a:rect b="b" l="l" r="r" t="t"/>
              <a:pathLst>
                <a:path extrusionOk="0" h="7022" w="6213">
                  <a:moveTo>
                    <a:pt x="6151" y="0"/>
                  </a:moveTo>
                  <a:lnTo>
                    <a:pt x="1" y="6966"/>
                  </a:lnTo>
                  <a:lnTo>
                    <a:pt x="62" y="7022"/>
                  </a:lnTo>
                  <a:lnTo>
                    <a:pt x="6213" y="55"/>
                  </a:lnTo>
                  <a:lnTo>
                    <a:pt x="615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37"/>
            <p:cNvSpPr/>
            <p:nvPr/>
          </p:nvSpPr>
          <p:spPr>
            <a:xfrm>
              <a:off x="1647588" y="1968813"/>
              <a:ext cx="59050" cy="51325"/>
            </a:xfrm>
            <a:custGeom>
              <a:rect b="b" l="l" r="r" t="t"/>
              <a:pathLst>
                <a:path extrusionOk="0" h="2053" w="2362">
                  <a:moveTo>
                    <a:pt x="280" y="1"/>
                  </a:moveTo>
                  <a:lnTo>
                    <a:pt x="1" y="308"/>
                  </a:lnTo>
                  <a:lnTo>
                    <a:pt x="2073" y="2052"/>
                  </a:lnTo>
                  <a:lnTo>
                    <a:pt x="2362" y="1653"/>
                  </a:lnTo>
                  <a:lnTo>
                    <a:pt x="28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37"/>
            <p:cNvSpPr/>
            <p:nvPr/>
          </p:nvSpPr>
          <p:spPr>
            <a:xfrm>
              <a:off x="1654563" y="1874588"/>
              <a:ext cx="136225" cy="134150"/>
            </a:xfrm>
            <a:custGeom>
              <a:rect b="b" l="l" r="r" t="t"/>
              <a:pathLst>
                <a:path extrusionOk="0" h="5366" w="5449">
                  <a:moveTo>
                    <a:pt x="4022" y="1"/>
                  </a:moveTo>
                  <a:cubicBezTo>
                    <a:pt x="4017" y="1"/>
                    <a:pt x="4012" y="2"/>
                    <a:pt x="4007" y="5"/>
                  </a:cubicBezTo>
                  <a:lnTo>
                    <a:pt x="636" y="1756"/>
                  </a:lnTo>
                  <a:lnTo>
                    <a:pt x="1" y="3770"/>
                  </a:lnTo>
                  <a:lnTo>
                    <a:pt x="2011" y="5365"/>
                  </a:lnTo>
                  <a:lnTo>
                    <a:pt x="4395" y="4141"/>
                  </a:lnTo>
                  <a:lnTo>
                    <a:pt x="5441" y="1286"/>
                  </a:lnTo>
                  <a:cubicBezTo>
                    <a:pt x="5448" y="1265"/>
                    <a:pt x="5432" y="1245"/>
                    <a:pt x="5412" y="1245"/>
                  </a:cubicBezTo>
                  <a:cubicBezTo>
                    <a:pt x="5408" y="1245"/>
                    <a:pt x="5405" y="1246"/>
                    <a:pt x="5401" y="1247"/>
                  </a:cubicBezTo>
                  <a:lnTo>
                    <a:pt x="3650" y="1925"/>
                  </a:lnTo>
                  <a:cubicBezTo>
                    <a:pt x="3646" y="1927"/>
                    <a:pt x="3642" y="1927"/>
                    <a:pt x="3639" y="1927"/>
                  </a:cubicBezTo>
                  <a:cubicBezTo>
                    <a:pt x="3620" y="1927"/>
                    <a:pt x="3605" y="1910"/>
                    <a:pt x="3609" y="1891"/>
                  </a:cubicBezTo>
                  <a:lnTo>
                    <a:pt x="4049" y="38"/>
                  </a:lnTo>
                  <a:cubicBezTo>
                    <a:pt x="4055" y="18"/>
                    <a:pt x="4040" y="1"/>
                    <a:pt x="4022" y="1"/>
                  </a:cubicBezTo>
                  <a:close/>
                </a:path>
              </a:pathLst>
            </a:custGeom>
            <a:solidFill>
              <a:srgbClr val="332A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37"/>
            <p:cNvSpPr/>
            <p:nvPr/>
          </p:nvSpPr>
          <p:spPr>
            <a:xfrm>
              <a:off x="1712313" y="1901088"/>
              <a:ext cx="17275" cy="14750"/>
            </a:xfrm>
            <a:custGeom>
              <a:rect b="b" l="l" r="r" t="t"/>
              <a:pathLst>
                <a:path extrusionOk="0" h="590" w="691">
                  <a:moveTo>
                    <a:pt x="344" y="1"/>
                  </a:moveTo>
                  <a:cubicBezTo>
                    <a:pt x="154" y="1"/>
                    <a:pt x="0" y="133"/>
                    <a:pt x="0" y="295"/>
                  </a:cubicBezTo>
                  <a:cubicBezTo>
                    <a:pt x="0" y="457"/>
                    <a:pt x="154" y="589"/>
                    <a:pt x="344" y="589"/>
                  </a:cubicBezTo>
                  <a:cubicBezTo>
                    <a:pt x="536" y="589"/>
                    <a:pt x="690" y="457"/>
                    <a:pt x="690" y="295"/>
                  </a:cubicBezTo>
                  <a:cubicBezTo>
                    <a:pt x="690" y="133"/>
                    <a:pt x="536" y="1"/>
                    <a:pt x="3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37"/>
            <p:cNvSpPr/>
            <p:nvPr/>
          </p:nvSpPr>
          <p:spPr>
            <a:xfrm>
              <a:off x="1689163" y="1915813"/>
              <a:ext cx="17250" cy="14725"/>
            </a:xfrm>
            <a:custGeom>
              <a:rect b="b" l="l" r="r" t="t"/>
              <a:pathLst>
                <a:path extrusionOk="0" h="589" w="690">
                  <a:moveTo>
                    <a:pt x="344" y="0"/>
                  </a:moveTo>
                  <a:cubicBezTo>
                    <a:pt x="154" y="0"/>
                    <a:pt x="0" y="131"/>
                    <a:pt x="0" y="294"/>
                  </a:cubicBezTo>
                  <a:cubicBezTo>
                    <a:pt x="0" y="456"/>
                    <a:pt x="154" y="588"/>
                    <a:pt x="344" y="588"/>
                  </a:cubicBezTo>
                  <a:cubicBezTo>
                    <a:pt x="534" y="588"/>
                    <a:pt x="690" y="456"/>
                    <a:pt x="690" y="294"/>
                  </a:cubicBezTo>
                  <a:cubicBezTo>
                    <a:pt x="690" y="131"/>
                    <a:pt x="534" y="0"/>
                    <a:pt x="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37"/>
            <p:cNvSpPr/>
            <p:nvPr/>
          </p:nvSpPr>
          <p:spPr>
            <a:xfrm>
              <a:off x="1669338" y="1936263"/>
              <a:ext cx="17250" cy="14725"/>
            </a:xfrm>
            <a:custGeom>
              <a:rect b="b" l="l" r="r" t="t"/>
              <a:pathLst>
                <a:path extrusionOk="0" h="589" w="690">
                  <a:moveTo>
                    <a:pt x="345" y="0"/>
                  </a:moveTo>
                  <a:cubicBezTo>
                    <a:pt x="155" y="0"/>
                    <a:pt x="1" y="133"/>
                    <a:pt x="1" y="295"/>
                  </a:cubicBezTo>
                  <a:cubicBezTo>
                    <a:pt x="1" y="456"/>
                    <a:pt x="155" y="589"/>
                    <a:pt x="345" y="589"/>
                  </a:cubicBezTo>
                  <a:cubicBezTo>
                    <a:pt x="535" y="589"/>
                    <a:pt x="689" y="456"/>
                    <a:pt x="689" y="295"/>
                  </a:cubicBezTo>
                  <a:cubicBezTo>
                    <a:pt x="689" y="133"/>
                    <a:pt x="535" y="0"/>
                    <a:pt x="3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37"/>
            <p:cNvSpPr/>
            <p:nvPr/>
          </p:nvSpPr>
          <p:spPr>
            <a:xfrm>
              <a:off x="1752163" y="1936713"/>
              <a:ext cx="15800" cy="17225"/>
            </a:xfrm>
            <a:custGeom>
              <a:rect b="b" l="l" r="r" t="t"/>
              <a:pathLst>
                <a:path extrusionOk="0" h="689" w="632">
                  <a:moveTo>
                    <a:pt x="328" y="1"/>
                  </a:moveTo>
                  <a:cubicBezTo>
                    <a:pt x="179" y="1"/>
                    <a:pt x="46" y="131"/>
                    <a:pt x="25" y="307"/>
                  </a:cubicBezTo>
                  <a:cubicBezTo>
                    <a:pt x="0" y="496"/>
                    <a:pt x="111" y="666"/>
                    <a:pt x="271" y="686"/>
                  </a:cubicBezTo>
                  <a:cubicBezTo>
                    <a:pt x="282" y="688"/>
                    <a:pt x="293" y="688"/>
                    <a:pt x="304" y="688"/>
                  </a:cubicBezTo>
                  <a:cubicBezTo>
                    <a:pt x="453" y="688"/>
                    <a:pt x="585" y="558"/>
                    <a:pt x="607" y="382"/>
                  </a:cubicBezTo>
                  <a:cubicBezTo>
                    <a:pt x="631" y="193"/>
                    <a:pt x="521" y="23"/>
                    <a:pt x="360" y="3"/>
                  </a:cubicBezTo>
                  <a:cubicBezTo>
                    <a:pt x="349" y="2"/>
                    <a:pt x="338" y="1"/>
                    <a:pt x="3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37"/>
            <p:cNvSpPr/>
            <p:nvPr/>
          </p:nvSpPr>
          <p:spPr>
            <a:xfrm>
              <a:off x="1734613" y="1957813"/>
              <a:ext cx="15800" cy="17225"/>
            </a:xfrm>
            <a:custGeom>
              <a:rect b="b" l="l" r="r" t="t"/>
              <a:pathLst>
                <a:path extrusionOk="0" h="689" w="632">
                  <a:moveTo>
                    <a:pt x="328" y="1"/>
                  </a:moveTo>
                  <a:cubicBezTo>
                    <a:pt x="179" y="1"/>
                    <a:pt x="48" y="131"/>
                    <a:pt x="25" y="307"/>
                  </a:cubicBezTo>
                  <a:cubicBezTo>
                    <a:pt x="1" y="496"/>
                    <a:pt x="111" y="666"/>
                    <a:pt x="272" y="686"/>
                  </a:cubicBezTo>
                  <a:cubicBezTo>
                    <a:pt x="283" y="688"/>
                    <a:pt x="294" y="688"/>
                    <a:pt x="304" y="688"/>
                  </a:cubicBezTo>
                  <a:cubicBezTo>
                    <a:pt x="453" y="688"/>
                    <a:pt x="586" y="558"/>
                    <a:pt x="609" y="382"/>
                  </a:cubicBezTo>
                  <a:cubicBezTo>
                    <a:pt x="632" y="193"/>
                    <a:pt x="521" y="23"/>
                    <a:pt x="361" y="3"/>
                  </a:cubicBezTo>
                  <a:cubicBezTo>
                    <a:pt x="350" y="1"/>
                    <a:pt x="339" y="1"/>
                    <a:pt x="3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37"/>
            <p:cNvSpPr/>
            <p:nvPr/>
          </p:nvSpPr>
          <p:spPr>
            <a:xfrm>
              <a:off x="1711788" y="1974863"/>
              <a:ext cx="15825" cy="17225"/>
            </a:xfrm>
            <a:custGeom>
              <a:rect b="b" l="l" r="r" t="t"/>
              <a:pathLst>
                <a:path extrusionOk="0" h="689" w="633">
                  <a:moveTo>
                    <a:pt x="328" y="1"/>
                  </a:moveTo>
                  <a:cubicBezTo>
                    <a:pt x="180" y="1"/>
                    <a:pt x="48" y="131"/>
                    <a:pt x="25" y="307"/>
                  </a:cubicBezTo>
                  <a:cubicBezTo>
                    <a:pt x="1" y="496"/>
                    <a:pt x="111" y="666"/>
                    <a:pt x="273" y="686"/>
                  </a:cubicBezTo>
                  <a:cubicBezTo>
                    <a:pt x="284" y="688"/>
                    <a:pt x="294" y="688"/>
                    <a:pt x="305" y="688"/>
                  </a:cubicBezTo>
                  <a:cubicBezTo>
                    <a:pt x="453" y="688"/>
                    <a:pt x="585" y="558"/>
                    <a:pt x="608" y="382"/>
                  </a:cubicBezTo>
                  <a:cubicBezTo>
                    <a:pt x="633" y="193"/>
                    <a:pt x="521" y="23"/>
                    <a:pt x="360" y="3"/>
                  </a:cubicBezTo>
                  <a:cubicBezTo>
                    <a:pt x="350" y="2"/>
                    <a:pt x="339" y="1"/>
                    <a:pt x="3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07" name="Google Shape;707;p37"/>
          <p:cNvGrpSpPr/>
          <p:nvPr/>
        </p:nvGrpSpPr>
        <p:grpSpPr>
          <a:xfrm rot="-1279995">
            <a:off x="468341" y="4113881"/>
            <a:ext cx="1688096" cy="1269488"/>
            <a:chOff x="2380025" y="1968150"/>
            <a:chExt cx="496175" cy="373125"/>
          </a:xfrm>
        </p:grpSpPr>
        <p:sp>
          <p:nvSpPr>
            <p:cNvPr id="708" name="Google Shape;708;p37"/>
            <p:cNvSpPr/>
            <p:nvPr/>
          </p:nvSpPr>
          <p:spPr>
            <a:xfrm>
              <a:off x="2783825" y="2142175"/>
              <a:ext cx="43600" cy="45375"/>
            </a:xfrm>
            <a:custGeom>
              <a:rect b="b" l="l" r="r" t="t"/>
              <a:pathLst>
                <a:path extrusionOk="0" h="1815" w="1744">
                  <a:moveTo>
                    <a:pt x="562" y="0"/>
                  </a:moveTo>
                  <a:cubicBezTo>
                    <a:pt x="540" y="0"/>
                    <a:pt x="517" y="3"/>
                    <a:pt x="497" y="10"/>
                  </a:cubicBezTo>
                  <a:cubicBezTo>
                    <a:pt x="378" y="51"/>
                    <a:pt x="288" y="184"/>
                    <a:pt x="332" y="313"/>
                  </a:cubicBezTo>
                  <a:cubicBezTo>
                    <a:pt x="393" y="492"/>
                    <a:pt x="454" y="669"/>
                    <a:pt x="515" y="848"/>
                  </a:cubicBezTo>
                  <a:lnTo>
                    <a:pt x="184" y="944"/>
                  </a:lnTo>
                  <a:cubicBezTo>
                    <a:pt x="67" y="979"/>
                    <a:pt x="0" y="1101"/>
                    <a:pt x="34" y="1218"/>
                  </a:cubicBezTo>
                  <a:lnTo>
                    <a:pt x="162" y="1656"/>
                  </a:lnTo>
                  <a:cubicBezTo>
                    <a:pt x="190" y="1752"/>
                    <a:pt x="278" y="1814"/>
                    <a:pt x="373" y="1814"/>
                  </a:cubicBezTo>
                  <a:cubicBezTo>
                    <a:pt x="393" y="1814"/>
                    <a:pt x="414" y="1812"/>
                    <a:pt x="434" y="1806"/>
                  </a:cubicBezTo>
                  <a:lnTo>
                    <a:pt x="1560" y="1477"/>
                  </a:lnTo>
                  <a:cubicBezTo>
                    <a:pt x="1676" y="1444"/>
                    <a:pt x="1743" y="1322"/>
                    <a:pt x="1709" y="1205"/>
                  </a:cubicBezTo>
                  <a:lnTo>
                    <a:pt x="1581" y="765"/>
                  </a:lnTo>
                  <a:cubicBezTo>
                    <a:pt x="1553" y="670"/>
                    <a:pt x="1465" y="607"/>
                    <a:pt x="1370" y="607"/>
                  </a:cubicBezTo>
                  <a:cubicBezTo>
                    <a:pt x="1349" y="607"/>
                    <a:pt x="1329" y="610"/>
                    <a:pt x="1308" y="616"/>
                  </a:cubicBezTo>
                  <a:lnTo>
                    <a:pt x="983" y="711"/>
                  </a:lnTo>
                  <a:cubicBezTo>
                    <a:pt x="922" y="533"/>
                    <a:pt x="861" y="354"/>
                    <a:pt x="800" y="176"/>
                  </a:cubicBezTo>
                  <a:cubicBezTo>
                    <a:pt x="780" y="115"/>
                    <a:pt x="741" y="61"/>
                    <a:pt x="684" y="31"/>
                  </a:cubicBezTo>
                  <a:cubicBezTo>
                    <a:pt x="649" y="11"/>
                    <a:pt x="605" y="0"/>
                    <a:pt x="5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37"/>
            <p:cNvSpPr/>
            <p:nvPr/>
          </p:nvSpPr>
          <p:spPr>
            <a:xfrm>
              <a:off x="2735800" y="2157275"/>
              <a:ext cx="43650" cy="45375"/>
            </a:xfrm>
            <a:custGeom>
              <a:rect b="b" l="l" r="r" t="t"/>
              <a:pathLst>
                <a:path extrusionOk="0" h="1815" w="1746">
                  <a:moveTo>
                    <a:pt x="564" y="0"/>
                  </a:moveTo>
                  <a:cubicBezTo>
                    <a:pt x="541" y="0"/>
                    <a:pt x="519" y="3"/>
                    <a:pt x="499" y="10"/>
                  </a:cubicBezTo>
                  <a:cubicBezTo>
                    <a:pt x="378" y="51"/>
                    <a:pt x="290" y="183"/>
                    <a:pt x="333" y="313"/>
                  </a:cubicBezTo>
                  <a:cubicBezTo>
                    <a:pt x="395" y="490"/>
                    <a:pt x="456" y="669"/>
                    <a:pt x="516" y="847"/>
                  </a:cubicBezTo>
                  <a:lnTo>
                    <a:pt x="184" y="944"/>
                  </a:lnTo>
                  <a:cubicBezTo>
                    <a:pt x="69" y="978"/>
                    <a:pt x="1" y="1100"/>
                    <a:pt x="35" y="1217"/>
                  </a:cubicBezTo>
                  <a:lnTo>
                    <a:pt x="164" y="1655"/>
                  </a:lnTo>
                  <a:cubicBezTo>
                    <a:pt x="191" y="1752"/>
                    <a:pt x="280" y="1814"/>
                    <a:pt x="375" y="1814"/>
                  </a:cubicBezTo>
                  <a:cubicBezTo>
                    <a:pt x="395" y="1814"/>
                    <a:pt x="416" y="1811"/>
                    <a:pt x="436" y="1806"/>
                  </a:cubicBezTo>
                  <a:lnTo>
                    <a:pt x="1561" y="1477"/>
                  </a:lnTo>
                  <a:cubicBezTo>
                    <a:pt x="1677" y="1443"/>
                    <a:pt x="1745" y="1321"/>
                    <a:pt x="1710" y="1204"/>
                  </a:cubicBezTo>
                  <a:lnTo>
                    <a:pt x="1582" y="765"/>
                  </a:lnTo>
                  <a:cubicBezTo>
                    <a:pt x="1555" y="669"/>
                    <a:pt x="1467" y="607"/>
                    <a:pt x="1372" y="607"/>
                  </a:cubicBezTo>
                  <a:cubicBezTo>
                    <a:pt x="1352" y="607"/>
                    <a:pt x="1331" y="610"/>
                    <a:pt x="1310" y="616"/>
                  </a:cubicBezTo>
                  <a:lnTo>
                    <a:pt x="985" y="711"/>
                  </a:lnTo>
                  <a:cubicBezTo>
                    <a:pt x="924" y="533"/>
                    <a:pt x="863" y="354"/>
                    <a:pt x="802" y="176"/>
                  </a:cubicBezTo>
                  <a:cubicBezTo>
                    <a:pt x="782" y="115"/>
                    <a:pt x="743" y="61"/>
                    <a:pt x="685" y="30"/>
                  </a:cubicBezTo>
                  <a:cubicBezTo>
                    <a:pt x="651" y="11"/>
                    <a:pt x="607" y="0"/>
                    <a:pt x="5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37"/>
            <p:cNvSpPr/>
            <p:nvPr/>
          </p:nvSpPr>
          <p:spPr>
            <a:xfrm>
              <a:off x="2680900" y="2175725"/>
              <a:ext cx="43600" cy="45375"/>
            </a:xfrm>
            <a:custGeom>
              <a:rect b="b" l="l" r="r" t="t"/>
              <a:pathLst>
                <a:path extrusionOk="0" h="1815" w="1744">
                  <a:moveTo>
                    <a:pt x="564" y="0"/>
                  </a:moveTo>
                  <a:cubicBezTo>
                    <a:pt x="541" y="0"/>
                    <a:pt x="519" y="3"/>
                    <a:pt x="499" y="10"/>
                  </a:cubicBezTo>
                  <a:cubicBezTo>
                    <a:pt x="378" y="52"/>
                    <a:pt x="288" y="183"/>
                    <a:pt x="333" y="312"/>
                  </a:cubicBezTo>
                  <a:cubicBezTo>
                    <a:pt x="393" y="491"/>
                    <a:pt x="454" y="669"/>
                    <a:pt x="515" y="848"/>
                  </a:cubicBezTo>
                  <a:lnTo>
                    <a:pt x="184" y="944"/>
                  </a:lnTo>
                  <a:cubicBezTo>
                    <a:pt x="67" y="978"/>
                    <a:pt x="0" y="1101"/>
                    <a:pt x="34" y="1218"/>
                  </a:cubicBezTo>
                  <a:lnTo>
                    <a:pt x="162" y="1656"/>
                  </a:lnTo>
                  <a:cubicBezTo>
                    <a:pt x="190" y="1752"/>
                    <a:pt x="279" y="1815"/>
                    <a:pt x="374" y="1815"/>
                  </a:cubicBezTo>
                  <a:cubicBezTo>
                    <a:pt x="395" y="1815"/>
                    <a:pt x="415" y="1812"/>
                    <a:pt x="436" y="1806"/>
                  </a:cubicBezTo>
                  <a:lnTo>
                    <a:pt x="1560" y="1477"/>
                  </a:lnTo>
                  <a:cubicBezTo>
                    <a:pt x="1677" y="1444"/>
                    <a:pt x="1743" y="1321"/>
                    <a:pt x="1710" y="1204"/>
                  </a:cubicBezTo>
                  <a:lnTo>
                    <a:pt x="1709" y="1204"/>
                  </a:lnTo>
                  <a:lnTo>
                    <a:pt x="1581" y="766"/>
                  </a:lnTo>
                  <a:cubicBezTo>
                    <a:pt x="1553" y="669"/>
                    <a:pt x="1465" y="607"/>
                    <a:pt x="1369" y="607"/>
                  </a:cubicBezTo>
                  <a:cubicBezTo>
                    <a:pt x="1349" y="607"/>
                    <a:pt x="1328" y="610"/>
                    <a:pt x="1308" y="615"/>
                  </a:cubicBezTo>
                  <a:lnTo>
                    <a:pt x="984" y="711"/>
                  </a:lnTo>
                  <a:cubicBezTo>
                    <a:pt x="923" y="532"/>
                    <a:pt x="862" y="355"/>
                    <a:pt x="800" y="176"/>
                  </a:cubicBezTo>
                  <a:cubicBezTo>
                    <a:pt x="780" y="114"/>
                    <a:pt x="741" y="62"/>
                    <a:pt x="684" y="30"/>
                  </a:cubicBezTo>
                  <a:cubicBezTo>
                    <a:pt x="649" y="11"/>
                    <a:pt x="606" y="0"/>
                    <a:pt x="5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37"/>
            <p:cNvSpPr/>
            <p:nvPr/>
          </p:nvSpPr>
          <p:spPr>
            <a:xfrm>
              <a:off x="2686700" y="1980625"/>
              <a:ext cx="43200" cy="45100"/>
            </a:xfrm>
            <a:custGeom>
              <a:rect b="b" l="l" r="r" t="t"/>
              <a:pathLst>
                <a:path extrusionOk="0" h="1804" w="1728">
                  <a:moveTo>
                    <a:pt x="1144" y="0"/>
                  </a:moveTo>
                  <a:cubicBezTo>
                    <a:pt x="1094" y="0"/>
                    <a:pt x="1043" y="17"/>
                    <a:pt x="1001" y="52"/>
                  </a:cubicBezTo>
                  <a:lnTo>
                    <a:pt x="105" y="806"/>
                  </a:lnTo>
                  <a:cubicBezTo>
                    <a:pt x="12" y="884"/>
                    <a:pt x="1" y="1023"/>
                    <a:pt x="78" y="1116"/>
                  </a:cubicBezTo>
                  <a:lnTo>
                    <a:pt x="372" y="1465"/>
                  </a:lnTo>
                  <a:cubicBezTo>
                    <a:pt x="415" y="1517"/>
                    <a:pt x="478" y="1544"/>
                    <a:pt x="540" y="1544"/>
                  </a:cubicBezTo>
                  <a:cubicBezTo>
                    <a:pt x="591" y="1544"/>
                    <a:pt x="641" y="1527"/>
                    <a:pt x="683" y="1492"/>
                  </a:cubicBezTo>
                  <a:lnTo>
                    <a:pt x="947" y="1270"/>
                  </a:lnTo>
                  <a:cubicBezTo>
                    <a:pt x="1062" y="1420"/>
                    <a:pt x="1176" y="1569"/>
                    <a:pt x="1290" y="1718"/>
                  </a:cubicBezTo>
                  <a:cubicBezTo>
                    <a:pt x="1335" y="1777"/>
                    <a:pt x="1403" y="1804"/>
                    <a:pt x="1471" y="1804"/>
                  </a:cubicBezTo>
                  <a:cubicBezTo>
                    <a:pt x="1529" y="1804"/>
                    <a:pt x="1588" y="1784"/>
                    <a:pt x="1635" y="1749"/>
                  </a:cubicBezTo>
                  <a:cubicBezTo>
                    <a:pt x="1683" y="1712"/>
                    <a:pt x="1716" y="1642"/>
                    <a:pt x="1721" y="1582"/>
                  </a:cubicBezTo>
                  <a:cubicBezTo>
                    <a:pt x="1727" y="1518"/>
                    <a:pt x="1704" y="1456"/>
                    <a:pt x="1664" y="1405"/>
                  </a:cubicBezTo>
                  <a:cubicBezTo>
                    <a:pt x="1550" y="1256"/>
                    <a:pt x="1436" y="1105"/>
                    <a:pt x="1321" y="956"/>
                  </a:cubicBezTo>
                  <a:lnTo>
                    <a:pt x="1579" y="738"/>
                  </a:lnTo>
                  <a:cubicBezTo>
                    <a:pt x="1673" y="660"/>
                    <a:pt x="1685" y="521"/>
                    <a:pt x="1606" y="428"/>
                  </a:cubicBezTo>
                  <a:lnTo>
                    <a:pt x="1312" y="79"/>
                  </a:lnTo>
                  <a:cubicBezTo>
                    <a:pt x="1269" y="27"/>
                    <a:pt x="1206" y="0"/>
                    <a:pt x="11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37"/>
            <p:cNvSpPr/>
            <p:nvPr/>
          </p:nvSpPr>
          <p:spPr>
            <a:xfrm>
              <a:off x="2647525" y="2012175"/>
              <a:ext cx="43175" cy="45125"/>
            </a:xfrm>
            <a:custGeom>
              <a:rect b="b" l="l" r="r" t="t"/>
              <a:pathLst>
                <a:path extrusionOk="0" h="1805" w="1727">
                  <a:moveTo>
                    <a:pt x="1144" y="1"/>
                  </a:moveTo>
                  <a:cubicBezTo>
                    <a:pt x="1094" y="1"/>
                    <a:pt x="1044" y="18"/>
                    <a:pt x="1003" y="53"/>
                  </a:cubicBezTo>
                  <a:lnTo>
                    <a:pt x="106" y="807"/>
                  </a:lnTo>
                  <a:cubicBezTo>
                    <a:pt x="12" y="885"/>
                    <a:pt x="1" y="1024"/>
                    <a:pt x="79" y="1116"/>
                  </a:cubicBezTo>
                  <a:lnTo>
                    <a:pt x="373" y="1466"/>
                  </a:lnTo>
                  <a:cubicBezTo>
                    <a:pt x="417" y="1518"/>
                    <a:pt x="479" y="1544"/>
                    <a:pt x="541" y="1544"/>
                  </a:cubicBezTo>
                  <a:cubicBezTo>
                    <a:pt x="591" y="1544"/>
                    <a:pt x="642" y="1527"/>
                    <a:pt x="683" y="1493"/>
                  </a:cubicBezTo>
                  <a:lnTo>
                    <a:pt x="947" y="1270"/>
                  </a:lnTo>
                  <a:cubicBezTo>
                    <a:pt x="1062" y="1421"/>
                    <a:pt x="1177" y="1570"/>
                    <a:pt x="1292" y="1720"/>
                  </a:cubicBezTo>
                  <a:cubicBezTo>
                    <a:pt x="1336" y="1778"/>
                    <a:pt x="1403" y="1805"/>
                    <a:pt x="1471" y="1805"/>
                  </a:cubicBezTo>
                  <a:cubicBezTo>
                    <a:pt x="1530" y="1805"/>
                    <a:pt x="1589" y="1785"/>
                    <a:pt x="1636" y="1750"/>
                  </a:cubicBezTo>
                  <a:cubicBezTo>
                    <a:pt x="1683" y="1712"/>
                    <a:pt x="1717" y="1643"/>
                    <a:pt x="1722" y="1584"/>
                  </a:cubicBezTo>
                  <a:cubicBezTo>
                    <a:pt x="1727" y="1518"/>
                    <a:pt x="1704" y="1457"/>
                    <a:pt x="1665" y="1405"/>
                  </a:cubicBezTo>
                  <a:cubicBezTo>
                    <a:pt x="1550" y="1256"/>
                    <a:pt x="1435" y="1106"/>
                    <a:pt x="1321" y="957"/>
                  </a:cubicBezTo>
                  <a:lnTo>
                    <a:pt x="1581" y="739"/>
                  </a:lnTo>
                  <a:cubicBezTo>
                    <a:pt x="1673" y="660"/>
                    <a:pt x="1685" y="522"/>
                    <a:pt x="1606" y="429"/>
                  </a:cubicBezTo>
                  <a:lnTo>
                    <a:pt x="1312" y="80"/>
                  </a:lnTo>
                  <a:cubicBezTo>
                    <a:pt x="1269" y="28"/>
                    <a:pt x="1206" y="1"/>
                    <a:pt x="11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37"/>
            <p:cNvSpPr/>
            <p:nvPr/>
          </p:nvSpPr>
          <p:spPr>
            <a:xfrm>
              <a:off x="2601700" y="2047675"/>
              <a:ext cx="43175" cy="45100"/>
            </a:xfrm>
            <a:custGeom>
              <a:rect b="b" l="l" r="r" t="t"/>
              <a:pathLst>
                <a:path extrusionOk="0" h="1804" w="1727">
                  <a:moveTo>
                    <a:pt x="1145" y="0"/>
                  </a:moveTo>
                  <a:cubicBezTo>
                    <a:pt x="1095" y="0"/>
                    <a:pt x="1044" y="17"/>
                    <a:pt x="1002" y="52"/>
                  </a:cubicBezTo>
                  <a:lnTo>
                    <a:pt x="106" y="806"/>
                  </a:lnTo>
                  <a:cubicBezTo>
                    <a:pt x="13" y="884"/>
                    <a:pt x="1" y="1023"/>
                    <a:pt x="79" y="1116"/>
                  </a:cubicBezTo>
                  <a:lnTo>
                    <a:pt x="373" y="1466"/>
                  </a:lnTo>
                  <a:cubicBezTo>
                    <a:pt x="416" y="1518"/>
                    <a:pt x="478" y="1544"/>
                    <a:pt x="541" y="1544"/>
                  </a:cubicBezTo>
                  <a:cubicBezTo>
                    <a:pt x="591" y="1544"/>
                    <a:pt x="642" y="1527"/>
                    <a:pt x="684" y="1492"/>
                  </a:cubicBezTo>
                  <a:lnTo>
                    <a:pt x="947" y="1270"/>
                  </a:lnTo>
                  <a:cubicBezTo>
                    <a:pt x="1063" y="1420"/>
                    <a:pt x="1177" y="1569"/>
                    <a:pt x="1291" y="1719"/>
                  </a:cubicBezTo>
                  <a:cubicBezTo>
                    <a:pt x="1336" y="1778"/>
                    <a:pt x="1403" y="1804"/>
                    <a:pt x="1471" y="1804"/>
                  </a:cubicBezTo>
                  <a:cubicBezTo>
                    <a:pt x="1530" y="1804"/>
                    <a:pt x="1589" y="1785"/>
                    <a:pt x="1636" y="1749"/>
                  </a:cubicBezTo>
                  <a:cubicBezTo>
                    <a:pt x="1683" y="1712"/>
                    <a:pt x="1717" y="1642"/>
                    <a:pt x="1722" y="1583"/>
                  </a:cubicBezTo>
                  <a:cubicBezTo>
                    <a:pt x="1727" y="1518"/>
                    <a:pt x="1704" y="1456"/>
                    <a:pt x="1665" y="1405"/>
                  </a:cubicBezTo>
                  <a:cubicBezTo>
                    <a:pt x="1551" y="1256"/>
                    <a:pt x="1435" y="1105"/>
                    <a:pt x="1321" y="956"/>
                  </a:cubicBezTo>
                  <a:lnTo>
                    <a:pt x="1581" y="738"/>
                  </a:lnTo>
                  <a:cubicBezTo>
                    <a:pt x="1673" y="661"/>
                    <a:pt x="1685" y="521"/>
                    <a:pt x="1607" y="428"/>
                  </a:cubicBezTo>
                  <a:lnTo>
                    <a:pt x="1313" y="79"/>
                  </a:lnTo>
                  <a:cubicBezTo>
                    <a:pt x="1270" y="27"/>
                    <a:pt x="1208" y="0"/>
                    <a:pt x="11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37"/>
            <p:cNvSpPr/>
            <p:nvPr/>
          </p:nvSpPr>
          <p:spPr>
            <a:xfrm>
              <a:off x="2380025" y="2109775"/>
              <a:ext cx="275175" cy="231500"/>
            </a:xfrm>
            <a:custGeom>
              <a:rect b="b" l="l" r="r" t="t"/>
              <a:pathLst>
                <a:path extrusionOk="0" h="9260" w="11007">
                  <a:moveTo>
                    <a:pt x="9207" y="1"/>
                  </a:moveTo>
                  <a:lnTo>
                    <a:pt x="0" y="4930"/>
                  </a:lnTo>
                  <a:lnTo>
                    <a:pt x="2318" y="9260"/>
                  </a:lnTo>
                  <a:lnTo>
                    <a:pt x="2441" y="9175"/>
                  </a:lnTo>
                  <a:lnTo>
                    <a:pt x="2603" y="9066"/>
                  </a:lnTo>
                  <a:lnTo>
                    <a:pt x="3846" y="8222"/>
                  </a:lnTo>
                  <a:lnTo>
                    <a:pt x="4008" y="8112"/>
                  </a:lnTo>
                  <a:lnTo>
                    <a:pt x="5253" y="7268"/>
                  </a:lnTo>
                  <a:lnTo>
                    <a:pt x="5413" y="7157"/>
                  </a:lnTo>
                  <a:lnTo>
                    <a:pt x="6658" y="6315"/>
                  </a:lnTo>
                  <a:lnTo>
                    <a:pt x="6820" y="6205"/>
                  </a:lnTo>
                  <a:lnTo>
                    <a:pt x="8063" y="5360"/>
                  </a:lnTo>
                  <a:lnTo>
                    <a:pt x="8225" y="5251"/>
                  </a:lnTo>
                  <a:lnTo>
                    <a:pt x="9469" y="4407"/>
                  </a:lnTo>
                  <a:lnTo>
                    <a:pt x="9631" y="4297"/>
                  </a:lnTo>
                  <a:lnTo>
                    <a:pt x="11006" y="3363"/>
                  </a:lnTo>
                  <a:lnTo>
                    <a:pt x="920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37"/>
            <p:cNvSpPr/>
            <p:nvPr/>
          </p:nvSpPr>
          <p:spPr>
            <a:xfrm>
              <a:off x="2567950" y="2130075"/>
              <a:ext cx="52850" cy="89875"/>
            </a:xfrm>
            <a:custGeom>
              <a:rect b="b" l="l" r="r" t="t"/>
              <a:pathLst>
                <a:path extrusionOk="0" h="3595" w="2114">
                  <a:moveTo>
                    <a:pt x="173" y="1"/>
                  </a:moveTo>
                  <a:lnTo>
                    <a:pt x="0" y="93"/>
                  </a:lnTo>
                  <a:cubicBezTo>
                    <a:pt x="652" y="1261"/>
                    <a:pt x="1302" y="2427"/>
                    <a:pt x="1952" y="3595"/>
                  </a:cubicBezTo>
                  <a:lnTo>
                    <a:pt x="2114" y="3485"/>
                  </a:lnTo>
                  <a:cubicBezTo>
                    <a:pt x="1466" y="2323"/>
                    <a:pt x="820" y="1163"/>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37"/>
            <p:cNvSpPr/>
            <p:nvPr/>
          </p:nvSpPr>
          <p:spPr>
            <a:xfrm>
              <a:off x="2530675" y="2150050"/>
              <a:ext cx="55000" cy="93775"/>
            </a:xfrm>
            <a:custGeom>
              <a:rect b="b" l="l" r="r" t="t"/>
              <a:pathLst>
                <a:path extrusionOk="0" h="3751" w="2200">
                  <a:moveTo>
                    <a:pt x="172" y="1"/>
                  </a:moveTo>
                  <a:lnTo>
                    <a:pt x="0" y="92"/>
                  </a:lnTo>
                  <a:cubicBezTo>
                    <a:pt x="680" y="1312"/>
                    <a:pt x="1359" y="2530"/>
                    <a:pt x="2037" y="3749"/>
                  </a:cubicBezTo>
                  <a:lnTo>
                    <a:pt x="2037" y="3750"/>
                  </a:lnTo>
                  <a:lnTo>
                    <a:pt x="2199" y="3640"/>
                  </a:lnTo>
                  <a:cubicBezTo>
                    <a:pt x="1524" y="2427"/>
                    <a:pt x="848" y="1215"/>
                    <a:pt x="1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37"/>
            <p:cNvSpPr/>
            <p:nvPr/>
          </p:nvSpPr>
          <p:spPr>
            <a:xfrm>
              <a:off x="2493350" y="2170025"/>
              <a:ext cx="57175" cy="97625"/>
            </a:xfrm>
            <a:custGeom>
              <a:rect b="b" l="l" r="r" t="t"/>
              <a:pathLst>
                <a:path extrusionOk="0" h="3905" w="2287">
                  <a:moveTo>
                    <a:pt x="173" y="1"/>
                  </a:moveTo>
                  <a:lnTo>
                    <a:pt x="0" y="93"/>
                  </a:lnTo>
                  <a:cubicBezTo>
                    <a:pt x="710" y="1364"/>
                    <a:pt x="1417" y="2634"/>
                    <a:pt x="2125" y="3905"/>
                  </a:cubicBezTo>
                  <a:lnTo>
                    <a:pt x="2287" y="3795"/>
                  </a:lnTo>
                  <a:cubicBezTo>
                    <a:pt x="1582" y="2531"/>
                    <a:pt x="878" y="1266"/>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37"/>
            <p:cNvSpPr/>
            <p:nvPr/>
          </p:nvSpPr>
          <p:spPr>
            <a:xfrm>
              <a:off x="2456075" y="2189975"/>
              <a:ext cx="59325" cy="101500"/>
            </a:xfrm>
            <a:custGeom>
              <a:rect b="b" l="l" r="r" t="t"/>
              <a:pathLst>
                <a:path extrusionOk="0" h="4060" w="2373">
                  <a:moveTo>
                    <a:pt x="172" y="1"/>
                  </a:moveTo>
                  <a:lnTo>
                    <a:pt x="0" y="93"/>
                  </a:lnTo>
                  <a:cubicBezTo>
                    <a:pt x="737" y="1416"/>
                    <a:pt x="1474" y="2738"/>
                    <a:pt x="2211" y="4060"/>
                  </a:cubicBezTo>
                  <a:lnTo>
                    <a:pt x="2373" y="3949"/>
                  </a:lnTo>
                  <a:cubicBezTo>
                    <a:pt x="1639" y="2634"/>
                    <a:pt x="907" y="1318"/>
                    <a:pt x="172" y="1"/>
                  </a:cubicBezTo>
                  <a:close/>
                </a:path>
              </a:pathLst>
            </a:custGeom>
            <a:solidFill>
              <a:srgbClr val="E2C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37"/>
            <p:cNvSpPr/>
            <p:nvPr/>
          </p:nvSpPr>
          <p:spPr>
            <a:xfrm>
              <a:off x="2418750" y="2209975"/>
              <a:ext cx="61500" cy="105375"/>
            </a:xfrm>
            <a:custGeom>
              <a:rect b="b" l="l" r="r" t="t"/>
              <a:pathLst>
                <a:path extrusionOk="0" h="4215" w="2460">
                  <a:moveTo>
                    <a:pt x="173" y="1"/>
                  </a:moveTo>
                  <a:lnTo>
                    <a:pt x="1" y="92"/>
                  </a:lnTo>
                  <a:cubicBezTo>
                    <a:pt x="766" y="1466"/>
                    <a:pt x="1532" y="2841"/>
                    <a:pt x="2297" y="4214"/>
                  </a:cubicBezTo>
                  <a:lnTo>
                    <a:pt x="2459" y="4104"/>
                  </a:lnTo>
                  <a:cubicBezTo>
                    <a:pt x="1697" y="2737"/>
                    <a:pt x="936" y="1369"/>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37"/>
            <p:cNvSpPr/>
            <p:nvPr/>
          </p:nvSpPr>
          <p:spPr>
            <a:xfrm>
              <a:off x="2381475" y="2229925"/>
              <a:ext cx="63625" cy="109250"/>
            </a:xfrm>
            <a:custGeom>
              <a:rect b="b" l="l" r="r" t="t"/>
              <a:pathLst>
                <a:path extrusionOk="0" h="4370" w="2545">
                  <a:moveTo>
                    <a:pt x="172" y="0"/>
                  </a:moveTo>
                  <a:lnTo>
                    <a:pt x="0" y="93"/>
                  </a:lnTo>
                  <a:cubicBezTo>
                    <a:pt x="795" y="1519"/>
                    <a:pt x="1589" y="2945"/>
                    <a:pt x="2383" y="4369"/>
                  </a:cubicBezTo>
                  <a:lnTo>
                    <a:pt x="2545" y="4260"/>
                  </a:lnTo>
                  <a:cubicBezTo>
                    <a:pt x="1754" y="2841"/>
                    <a:pt x="964" y="1421"/>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37"/>
            <p:cNvSpPr/>
            <p:nvPr/>
          </p:nvSpPr>
          <p:spPr>
            <a:xfrm>
              <a:off x="2610175" y="1968150"/>
              <a:ext cx="266025" cy="225700"/>
            </a:xfrm>
            <a:custGeom>
              <a:rect b="b" l="l" r="r" t="t"/>
              <a:pathLst>
                <a:path extrusionOk="0" h="9028" w="10641">
                  <a:moveTo>
                    <a:pt x="6422" y="1"/>
                  </a:moveTo>
                  <a:cubicBezTo>
                    <a:pt x="6373" y="1"/>
                    <a:pt x="6323" y="18"/>
                    <a:pt x="6281" y="56"/>
                  </a:cubicBezTo>
                  <a:lnTo>
                    <a:pt x="1" y="5666"/>
                  </a:lnTo>
                  <a:lnTo>
                    <a:pt x="1802" y="9028"/>
                  </a:lnTo>
                  <a:lnTo>
                    <a:pt x="10426" y="6682"/>
                  </a:lnTo>
                  <a:cubicBezTo>
                    <a:pt x="10624" y="6628"/>
                    <a:pt x="10641" y="6356"/>
                    <a:pt x="10452" y="6277"/>
                  </a:cubicBezTo>
                  <a:lnTo>
                    <a:pt x="6056" y="4460"/>
                  </a:lnTo>
                  <a:lnTo>
                    <a:pt x="6635" y="245"/>
                  </a:lnTo>
                  <a:cubicBezTo>
                    <a:pt x="6654" y="104"/>
                    <a:pt x="6542" y="1"/>
                    <a:pt x="6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37"/>
            <p:cNvSpPr/>
            <p:nvPr/>
          </p:nvSpPr>
          <p:spPr>
            <a:xfrm>
              <a:off x="2725725" y="2017425"/>
              <a:ext cx="25575" cy="23300"/>
            </a:xfrm>
            <a:custGeom>
              <a:rect b="b" l="l" r="r" t="t"/>
              <a:pathLst>
                <a:path extrusionOk="0" h="932" w="1023">
                  <a:moveTo>
                    <a:pt x="512" y="1"/>
                  </a:moveTo>
                  <a:cubicBezTo>
                    <a:pt x="393" y="1"/>
                    <a:pt x="273" y="46"/>
                    <a:pt x="183" y="137"/>
                  </a:cubicBezTo>
                  <a:cubicBezTo>
                    <a:pt x="0" y="319"/>
                    <a:pt x="0" y="613"/>
                    <a:pt x="183" y="795"/>
                  </a:cubicBezTo>
                  <a:cubicBezTo>
                    <a:pt x="273" y="886"/>
                    <a:pt x="393" y="931"/>
                    <a:pt x="512" y="931"/>
                  </a:cubicBezTo>
                  <a:cubicBezTo>
                    <a:pt x="631" y="931"/>
                    <a:pt x="750" y="886"/>
                    <a:pt x="841" y="795"/>
                  </a:cubicBezTo>
                  <a:cubicBezTo>
                    <a:pt x="1023" y="613"/>
                    <a:pt x="1023" y="319"/>
                    <a:pt x="841" y="137"/>
                  </a:cubicBezTo>
                  <a:cubicBezTo>
                    <a:pt x="750" y="46"/>
                    <a:pt x="631" y="1"/>
                    <a:pt x="5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37"/>
            <p:cNvSpPr/>
            <p:nvPr/>
          </p:nvSpPr>
          <p:spPr>
            <a:xfrm>
              <a:off x="2673050" y="2050300"/>
              <a:ext cx="26625" cy="23275"/>
            </a:xfrm>
            <a:custGeom>
              <a:rect b="b" l="l" r="r" t="t"/>
              <a:pathLst>
                <a:path extrusionOk="0" h="931" w="1065">
                  <a:moveTo>
                    <a:pt x="532" y="0"/>
                  </a:moveTo>
                  <a:cubicBezTo>
                    <a:pt x="458" y="0"/>
                    <a:pt x="383" y="18"/>
                    <a:pt x="313" y="55"/>
                  </a:cubicBezTo>
                  <a:cubicBezTo>
                    <a:pt x="87" y="177"/>
                    <a:pt x="1" y="458"/>
                    <a:pt x="123" y="686"/>
                  </a:cubicBezTo>
                  <a:cubicBezTo>
                    <a:pt x="206" y="842"/>
                    <a:pt x="367" y="931"/>
                    <a:pt x="533" y="931"/>
                  </a:cubicBezTo>
                  <a:cubicBezTo>
                    <a:pt x="607" y="931"/>
                    <a:pt x="682" y="913"/>
                    <a:pt x="752" y="876"/>
                  </a:cubicBezTo>
                  <a:cubicBezTo>
                    <a:pt x="978" y="755"/>
                    <a:pt x="1064" y="472"/>
                    <a:pt x="942" y="246"/>
                  </a:cubicBezTo>
                  <a:cubicBezTo>
                    <a:pt x="859" y="89"/>
                    <a:pt x="698" y="0"/>
                    <a:pt x="5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37"/>
            <p:cNvSpPr/>
            <p:nvPr/>
          </p:nvSpPr>
          <p:spPr>
            <a:xfrm>
              <a:off x="2627500" y="2087900"/>
              <a:ext cx="26575" cy="23300"/>
            </a:xfrm>
            <a:custGeom>
              <a:rect b="b" l="l" r="r" t="t"/>
              <a:pathLst>
                <a:path extrusionOk="0" h="932" w="1063">
                  <a:moveTo>
                    <a:pt x="529" y="1"/>
                  </a:moveTo>
                  <a:cubicBezTo>
                    <a:pt x="456" y="1"/>
                    <a:pt x="381" y="18"/>
                    <a:pt x="311" y="55"/>
                  </a:cubicBezTo>
                  <a:cubicBezTo>
                    <a:pt x="85" y="177"/>
                    <a:pt x="0" y="459"/>
                    <a:pt x="121" y="686"/>
                  </a:cubicBezTo>
                  <a:cubicBezTo>
                    <a:pt x="204" y="842"/>
                    <a:pt x="365" y="932"/>
                    <a:pt x="531" y="932"/>
                  </a:cubicBezTo>
                  <a:cubicBezTo>
                    <a:pt x="605" y="932"/>
                    <a:pt x="680" y="914"/>
                    <a:pt x="750" y="876"/>
                  </a:cubicBezTo>
                  <a:cubicBezTo>
                    <a:pt x="978" y="755"/>
                    <a:pt x="1062" y="473"/>
                    <a:pt x="942" y="247"/>
                  </a:cubicBezTo>
                  <a:cubicBezTo>
                    <a:pt x="857" y="90"/>
                    <a:pt x="696" y="1"/>
                    <a:pt x="52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37"/>
            <p:cNvSpPr/>
            <p:nvPr/>
          </p:nvSpPr>
          <p:spPr>
            <a:xfrm>
              <a:off x="2678525" y="2158625"/>
              <a:ext cx="26600" cy="23300"/>
            </a:xfrm>
            <a:custGeom>
              <a:rect b="b" l="l" r="r" t="t"/>
              <a:pathLst>
                <a:path extrusionOk="0" h="932" w="1064">
                  <a:moveTo>
                    <a:pt x="531" y="0"/>
                  </a:moveTo>
                  <a:cubicBezTo>
                    <a:pt x="457" y="0"/>
                    <a:pt x="382" y="18"/>
                    <a:pt x="312" y="56"/>
                  </a:cubicBezTo>
                  <a:cubicBezTo>
                    <a:pt x="86" y="177"/>
                    <a:pt x="0" y="459"/>
                    <a:pt x="122" y="685"/>
                  </a:cubicBezTo>
                  <a:cubicBezTo>
                    <a:pt x="206" y="842"/>
                    <a:pt x="366" y="931"/>
                    <a:pt x="532" y="931"/>
                  </a:cubicBezTo>
                  <a:cubicBezTo>
                    <a:pt x="607" y="931"/>
                    <a:pt x="682" y="913"/>
                    <a:pt x="752" y="876"/>
                  </a:cubicBezTo>
                  <a:cubicBezTo>
                    <a:pt x="978" y="755"/>
                    <a:pt x="1064" y="472"/>
                    <a:pt x="942" y="246"/>
                  </a:cubicBezTo>
                  <a:cubicBezTo>
                    <a:pt x="858" y="90"/>
                    <a:pt x="697" y="0"/>
                    <a:pt x="53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37"/>
            <p:cNvSpPr/>
            <p:nvPr/>
          </p:nvSpPr>
          <p:spPr>
            <a:xfrm>
              <a:off x="2739125" y="2141500"/>
              <a:ext cx="26575" cy="23300"/>
            </a:xfrm>
            <a:custGeom>
              <a:rect b="b" l="l" r="r" t="t"/>
              <a:pathLst>
                <a:path extrusionOk="0" h="932" w="1063">
                  <a:moveTo>
                    <a:pt x="531" y="1"/>
                  </a:moveTo>
                  <a:cubicBezTo>
                    <a:pt x="457" y="1"/>
                    <a:pt x="381" y="19"/>
                    <a:pt x="311" y="56"/>
                  </a:cubicBezTo>
                  <a:cubicBezTo>
                    <a:pt x="85" y="177"/>
                    <a:pt x="0" y="460"/>
                    <a:pt x="121" y="686"/>
                  </a:cubicBezTo>
                  <a:cubicBezTo>
                    <a:pt x="205" y="842"/>
                    <a:pt x="366" y="931"/>
                    <a:pt x="531" y="931"/>
                  </a:cubicBezTo>
                  <a:cubicBezTo>
                    <a:pt x="605" y="931"/>
                    <a:pt x="680" y="914"/>
                    <a:pt x="750" y="876"/>
                  </a:cubicBezTo>
                  <a:cubicBezTo>
                    <a:pt x="978" y="755"/>
                    <a:pt x="1062" y="473"/>
                    <a:pt x="942" y="246"/>
                  </a:cubicBezTo>
                  <a:cubicBezTo>
                    <a:pt x="857" y="90"/>
                    <a:pt x="697" y="1"/>
                    <a:pt x="5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37"/>
            <p:cNvSpPr/>
            <p:nvPr/>
          </p:nvSpPr>
          <p:spPr>
            <a:xfrm>
              <a:off x="2777575" y="2115250"/>
              <a:ext cx="26625" cy="23300"/>
            </a:xfrm>
            <a:custGeom>
              <a:rect b="b" l="l" r="r" t="t"/>
              <a:pathLst>
                <a:path extrusionOk="0" h="932" w="1065">
                  <a:moveTo>
                    <a:pt x="532" y="1"/>
                  </a:moveTo>
                  <a:cubicBezTo>
                    <a:pt x="458" y="1"/>
                    <a:pt x="383" y="18"/>
                    <a:pt x="313" y="56"/>
                  </a:cubicBezTo>
                  <a:cubicBezTo>
                    <a:pt x="87" y="176"/>
                    <a:pt x="1" y="459"/>
                    <a:pt x="123" y="685"/>
                  </a:cubicBezTo>
                  <a:cubicBezTo>
                    <a:pt x="207" y="842"/>
                    <a:pt x="367" y="931"/>
                    <a:pt x="534" y="931"/>
                  </a:cubicBezTo>
                  <a:cubicBezTo>
                    <a:pt x="608" y="931"/>
                    <a:pt x="683" y="914"/>
                    <a:pt x="752" y="876"/>
                  </a:cubicBezTo>
                  <a:cubicBezTo>
                    <a:pt x="978" y="754"/>
                    <a:pt x="1065" y="473"/>
                    <a:pt x="943" y="246"/>
                  </a:cubicBezTo>
                  <a:cubicBezTo>
                    <a:pt x="859" y="89"/>
                    <a:pt x="698" y="1"/>
                    <a:pt x="5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37"/>
            <p:cNvSpPr/>
            <p:nvPr/>
          </p:nvSpPr>
          <p:spPr>
            <a:xfrm>
              <a:off x="2592300" y="2108075"/>
              <a:ext cx="64825" cy="100300"/>
            </a:xfrm>
            <a:custGeom>
              <a:rect b="b" l="l" r="r" t="t"/>
              <a:pathLst>
                <a:path extrusionOk="0" h="4012" w="2593">
                  <a:moveTo>
                    <a:pt x="619" y="0"/>
                  </a:moveTo>
                  <a:cubicBezTo>
                    <a:pt x="602" y="0"/>
                    <a:pt x="586" y="4"/>
                    <a:pt x="571" y="12"/>
                  </a:cubicBezTo>
                  <a:lnTo>
                    <a:pt x="68" y="281"/>
                  </a:lnTo>
                  <a:cubicBezTo>
                    <a:pt x="18" y="308"/>
                    <a:pt x="0" y="370"/>
                    <a:pt x="27" y="418"/>
                  </a:cubicBezTo>
                  <a:lnTo>
                    <a:pt x="1922" y="3957"/>
                  </a:lnTo>
                  <a:cubicBezTo>
                    <a:pt x="1940" y="3992"/>
                    <a:pt x="1975" y="4011"/>
                    <a:pt x="2011" y="4011"/>
                  </a:cubicBezTo>
                  <a:cubicBezTo>
                    <a:pt x="2031" y="4011"/>
                    <a:pt x="2052" y="4005"/>
                    <a:pt x="2070" y="3992"/>
                  </a:cubicBezTo>
                  <a:lnTo>
                    <a:pt x="2537" y="3658"/>
                  </a:lnTo>
                  <a:cubicBezTo>
                    <a:pt x="2580" y="3628"/>
                    <a:pt x="2592" y="3573"/>
                    <a:pt x="2568" y="3528"/>
                  </a:cubicBezTo>
                  <a:lnTo>
                    <a:pt x="708" y="54"/>
                  </a:lnTo>
                  <a:cubicBezTo>
                    <a:pt x="689" y="20"/>
                    <a:pt x="655" y="0"/>
                    <a:pt x="6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37"/>
            <p:cNvSpPr/>
            <p:nvPr/>
          </p:nvSpPr>
          <p:spPr>
            <a:xfrm>
              <a:off x="2387350" y="2094000"/>
              <a:ext cx="251825" cy="154950"/>
            </a:xfrm>
            <a:custGeom>
              <a:rect b="b" l="l" r="r" t="t"/>
              <a:pathLst>
                <a:path extrusionOk="0" h="6198" w="10073">
                  <a:moveTo>
                    <a:pt x="9998" y="0"/>
                  </a:moveTo>
                  <a:lnTo>
                    <a:pt x="8842" y="1336"/>
                  </a:lnTo>
                  <a:lnTo>
                    <a:pt x="0" y="6112"/>
                  </a:lnTo>
                  <a:lnTo>
                    <a:pt x="48" y="6198"/>
                  </a:lnTo>
                  <a:lnTo>
                    <a:pt x="8897" y="1417"/>
                  </a:lnTo>
                  <a:lnTo>
                    <a:pt x="10072" y="63"/>
                  </a:lnTo>
                  <a:lnTo>
                    <a:pt x="999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37"/>
            <p:cNvSpPr/>
            <p:nvPr/>
          </p:nvSpPr>
          <p:spPr>
            <a:xfrm>
              <a:off x="2397325" y="2061125"/>
              <a:ext cx="289975" cy="206500"/>
            </a:xfrm>
            <a:custGeom>
              <a:rect b="b" l="l" r="r" t="t"/>
              <a:pathLst>
                <a:path extrusionOk="0" h="8260" w="11599">
                  <a:moveTo>
                    <a:pt x="11524" y="1"/>
                  </a:moveTo>
                  <a:lnTo>
                    <a:pt x="8897" y="3157"/>
                  </a:lnTo>
                  <a:lnTo>
                    <a:pt x="1" y="8174"/>
                  </a:lnTo>
                  <a:lnTo>
                    <a:pt x="50" y="8259"/>
                  </a:lnTo>
                  <a:lnTo>
                    <a:pt x="8953" y="3238"/>
                  </a:lnTo>
                  <a:lnTo>
                    <a:pt x="8960" y="3233"/>
                  </a:lnTo>
                  <a:lnTo>
                    <a:pt x="11599" y="64"/>
                  </a:lnTo>
                  <a:lnTo>
                    <a:pt x="1152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37"/>
            <p:cNvSpPr/>
            <p:nvPr/>
          </p:nvSpPr>
          <p:spPr>
            <a:xfrm>
              <a:off x="2402825" y="2029625"/>
              <a:ext cx="334025" cy="249525"/>
            </a:xfrm>
            <a:custGeom>
              <a:rect b="b" l="l" r="r" t="t"/>
              <a:pathLst>
                <a:path extrusionOk="0" h="9981" w="13361">
                  <a:moveTo>
                    <a:pt x="13289" y="1"/>
                  </a:moveTo>
                  <a:lnTo>
                    <a:pt x="8875" y="4890"/>
                  </a:lnTo>
                  <a:lnTo>
                    <a:pt x="0" y="9896"/>
                  </a:lnTo>
                  <a:lnTo>
                    <a:pt x="48" y="9980"/>
                  </a:lnTo>
                  <a:lnTo>
                    <a:pt x="8929" y="4971"/>
                  </a:lnTo>
                  <a:lnTo>
                    <a:pt x="8937" y="4967"/>
                  </a:lnTo>
                  <a:lnTo>
                    <a:pt x="13361" y="66"/>
                  </a:lnTo>
                  <a:lnTo>
                    <a:pt x="1328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37"/>
            <p:cNvSpPr/>
            <p:nvPr/>
          </p:nvSpPr>
          <p:spPr>
            <a:xfrm>
              <a:off x="2412900" y="2126300"/>
              <a:ext cx="381625" cy="170425"/>
            </a:xfrm>
            <a:custGeom>
              <a:rect b="b" l="l" r="r" t="t"/>
              <a:pathLst>
                <a:path extrusionOk="0" h="6817" w="15265">
                  <a:moveTo>
                    <a:pt x="15244" y="0"/>
                  </a:moveTo>
                  <a:lnTo>
                    <a:pt x="8745" y="1459"/>
                  </a:lnTo>
                  <a:lnTo>
                    <a:pt x="8737" y="1461"/>
                  </a:lnTo>
                  <a:lnTo>
                    <a:pt x="1" y="6733"/>
                  </a:lnTo>
                  <a:lnTo>
                    <a:pt x="51" y="6816"/>
                  </a:lnTo>
                  <a:lnTo>
                    <a:pt x="8774" y="1553"/>
                  </a:lnTo>
                  <a:lnTo>
                    <a:pt x="15265" y="95"/>
                  </a:lnTo>
                  <a:lnTo>
                    <a:pt x="1524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37"/>
            <p:cNvSpPr/>
            <p:nvPr/>
          </p:nvSpPr>
          <p:spPr>
            <a:xfrm>
              <a:off x="2423000" y="2146400"/>
              <a:ext cx="334050" cy="169175"/>
            </a:xfrm>
            <a:custGeom>
              <a:rect b="b" l="l" r="r" t="t"/>
              <a:pathLst>
                <a:path extrusionOk="0" h="6767" w="13362">
                  <a:moveTo>
                    <a:pt x="13336" y="0"/>
                  </a:moveTo>
                  <a:lnTo>
                    <a:pt x="8550" y="1316"/>
                  </a:lnTo>
                  <a:lnTo>
                    <a:pt x="8544" y="1317"/>
                  </a:lnTo>
                  <a:lnTo>
                    <a:pt x="0" y="6684"/>
                  </a:lnTo>
                  <a:lnTo>
                    <a:pt x="51" y="6766"/>
                  </a:lnTo>
                  <a:lnTo>
                    <a:pt x="8583" y="1407"/>
                  </a:lnTo>
                  <a:lnTo>
                    <a:pt x="13362" y="94"/>
                  </a:lnTo>
                  <a:lnTo>
                    <a:pt x="133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37"/>
            <p:cNvSpPr/>
            <p:nvPr/>
          </p:nvSpPr>
          <p:spPr>
            <a:xfrm>
              <a:off x="2431600" y="2173850"/>
              <a:ext cx="265300" cy="157825"/>
            </a:xfrm>
            <a:custGeom>
              <a:rect b="b" l="l" r="r" t="t"/>
              <a:pathLst>
                <a:path extrusionOk="0" h="6313" w="10612">
                  <a:moveTo>
                    <a:pt x="10581" y="1"/>
                  </a:moveTo>
                  <a:lnTo>
                    <a:pt x="8463" y="703"/>
                  </a:lnTo>
                  <a:lnTo>
                    <a:pt x="8458" y="705"/>
                  </a:lnTo>
                  <a:lnTo>
                    <a:pt x="0" y="6231"/>
                  </a:lnTo>
                  <a:lnTo>
                    <a:pt x="53" y="6313"/>
                  </a:lnTo>
                  <a:lnTo>
                    <a:pt x="8500" y="793"/>
                  </a:lnTo>
                  <a:lnTo>
                    <a:pt x="10612" y="93"/>
                  </a:lnTo>
                  <a:lnTo>
                    <a:pt x="10581"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35" name="Google Shape;735;p37"/>
          <p:cNvGrpSpPr/>
          <p:nvPr/>
        </p:nvGrpSpPr>
        <p:grpSpPr>
          <a:xfrm rot="-3097084">
            <a:off x="6855458" y="4204445"/>
            <a:ext cx="1051800" cy="892705"/>
            <a:chOff x="2874450" y="1755300"/>
            <a:chExt cx="249900" cy="212100"/>
          </a:xfrm>
        </p:grpSpPr>
        <p:sp>
          <p:nvSpPr>
            <p:cNvPr id="736" name="Google Shape;736;p37"/>
            <p:cNvSpPr/>
            <p:nvPr/>
          </p:nvSpPr>
          <p:spPr>
            <a:xfrm>
              <a:off x="2874450" y="1755300"/>
              <a:ext cx="249900" cy="212100"/>
            </a:xfrm>
            <a:custGeom>
              <a:rect b="b" l="l" r="r" t="t"/>
              <a:pathLst>
                <a:path extrusionOk="0" h="8484" w="9996">
                  <a:moveTo>
                    <a:pt x="1771" y="1"/>
                  </a:moveTo>
                  <a:cubicBezTo>
                    <a:pt x="1757" y="1"/>
                    <a:pt x="1743" y="1"/>
                    <a:pt x="1729" y="1"/>
                  </a:cubicBezTo>
                  <a:cubicBezTo>
                    <a:pt x="1371" y="243"/>
                    <a:pt x="0" y="2326"/>
                    <a:pt x="163" y="2986"/>
                  </a:cubicBezTo>
                  <a:cubicBezTo>
                    <a:pt x="325" y="3647"/>
                    <a:pt x="7569" y="8483"/>
                    <a:pt x="7892" y="8483"/>
                  </a:cubicBezTo>
                  <a:cubicBezTo>
                    <a:pt x="7892" y="8483"/>
                    <a:pt x="7893" y="8483"/>
                    <a:pt x="7893" y="8483"/>
                  </a:cubicBezTo>
                  <a:cubicBezTo>
                    <a:pt x="8219" y="8483"/>
                    <a:pt x="9995" y="6542"/>
                    <a:pt x="9980" y="6090"/>
                  </a:cubicBezTo>
                  <a:cubicBezTo>
                    <a:pt x="9963" y="5641"/>
                    <a:pt x="4001" y="1"/>
                    <a:pt x="177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37"/>
            <p:cNvSpPr/>
            <p:nvPr/>
          </p:nvSpPr>
          <p:spPr>
            <a:xfrm>
              <a:off x="2918700" y="1762500"/>
              <a:ext cx="198300" cy="149925"/>
            </a:xfrm>
            <a:custGeom>
              <a:rect b="b" l="l" r="r" t="t"/>
              <a:pathLst>
                <a:path extrusionOk="0" h="5997" w="7932">
                  <a:moveTo>
                    <a:pt x="57" y="0"/>
                  </a:moveTo>
                  <a:cubicBezTo>
                    <a:pt x="8" y="0"/>
                    <a:pt x="1" y="80"/>
                    <a:pt x="54" y="88"/>
                  </a:cubicBezTo>
                  <a:cubicBezTo>
                    <a:pt x="653" y="191"/>
                    <a:pt x="1208" y="456"/>
                    <a:pt x="1728" y="760"/>
                  </a:cubicBezTo>
                  <a:cubicBezTo>
                    <a:pt x="2284" y="1086"/>
                    <a:pt x="2822" y="1445"/>
                    <a:pt x="3345" y="1820"/>
                  </a:cubicBezTo>
                  <a:cubicBezTo>
                    <a:pt x="4409" y="2580"/>
                    <a:pt x="5409" y="3427"/>
                    <a:pt x="6336" y="4348"/>
                  </a:cubicBezTo>
                  <a:cubicBezTo>
                    <a:pt x="6860" y="4868"/>
                    <a:pt x="7359" y="5414"/>
                    <a:pt x="7833" y="5981"/>
                  </a:cubicBezTo>
                  <a:cubicBezTo>
                    <a:pt x="7843" y="5992"/>
                    <a:pt x="7855" y="5997"/>
                    <a:pt x="7867" y="5997"/>
                  </a:cubicBezTo>
                  <a:cubicBezTo>
                    <a:pt x="7900" y="5997"/>
                    <a:pt x="7931" y="5960"/>
                    <a:pt x="7904" y="5927"/>
                  </a:cubicBezTo>
                  <a:lnTo>
                    <a:pt x="7905" y="5927"/>
                  </a:lnTo>
                  <a:cubicBezTo>
                    <a:pt x="7055" y="4910"/>
                    <a:pt x="6122" y="3964"/>
                    <a:pt x="5118" y="3099"/>
                  </a:cubicBezTo>
                  <a:cubicBezTo>
                    <a:pt x="4124" y="2242"/>
                    <a:pt x="3059" y="1460"/>
                    <a:pt x="1936" y="781"/>
                  </a:cubicBezTo>
                  <a:cubicBezTo>
                    <a:pt x="1355" y="430"/>
                    <a:pt x="740" y="115"/>
                    <a:pt x="66" y="1"/>
                  </a:cubicBezTo>
                  <a:cubicBezTo>
                    <a:pt x="63" y="0"/>
                    <a:pt x="60" y="0"/>
                    <a:pt x="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37"/>
            <p:cNvSpPr/>
            <p:nvPr/>
          </p:nvSpPr>
          <p:spPr>
            <a:xfrm>
              <a:off x="2885275" y="1827950"/>
              <a:ext cx="189225" cy="132150"/>
            </a:xfrm>
            <a:custGeom>
              <a:rect b="b" l="l" r="r" t="t"/>
              <a:pathLst>
                <a:path extrusionOk="0" h="5286" w="7569">
                  <a:moveTo>
                    <a:pt x="64" y="1"/>
                  </a:moveTo>
                  <a:cubicBezTo>
                    <a:pt x="29" y="1"/>
                    <a:pt x="1" y="52"/>
                    <a:pt x="36" y="82"/>
                  </a:cubicBezTo>
                  <a:cubicBezTo>
                    <a:pt x="934" y="858"/>
                    <a:pt x="1864" y="1596"/>
                    <a:pt x="2822" y="2296"/>
                  </a:cubicBezTo>
                  <a:cubicBezTo>
                    <a:pt x="3780" y="2998"/>
                    <a:pt x="4767" y="3659"/>
                    <a:pt x="5778" y="4281"/>
                  </a:cubicBezTo>
                  <a:cubicBezTo>
                    <a:pt x="6342" y="4626"/>
                    <a:pt x="6913" y="4959"/>
                    <a:pt x="7491" y="5280"/>
                  </a:cubicBezTo>
                  <a:cubicBezTo>
                    <a:pt x="7498" y="5284"/>
                    <a:pt x="7505" y="5286"/>
                    <a:pt x="7511" y="5286"/>
                  </a:cubicBezTo>
                  <a:cubicBezTo>
                    <a:pt x="7549" y="5286"/>
                    <a:pt x="7568" y="5221"/>
                    <a:pt x="7525" y="5198"/>
                  </a:cubicBezTo>
                  <a:cubicBezTo>
                    <a:pt x="6487" y="4623"/>
                    <a:pt x="5473" y="4006"/>
                    <a:pt x="4484" y="3348"/>
                  </a:cubicBezTo>
                  <a:cubicBezTo>
                    <a:pt x="3506" y="2697"/>
                    <a:pt x="2552" y="2006"/>
                    <a:pt x="1629" y="1279"/>
                  </a:cubicBezTo>
                  <a:cubicBezTo>
                    <a:pt x="1106" y="868"/>
                    <a:pt x="593" y="445"/>
                    <a:pt x="90" y="11"/>
                  </a:cubicBezTo>
                  <a:cubicBezTo>
                    <a:pt x="81" y="4"/>
                    <a:pt x="72" y="1"/>
                    <a:pt x="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37"/>
            <p:cNvSpPr/>
            <p:nvPr/>
          </p:nvSpPr>
          <p:spPr>
            <a:xfrm>
              <a:off x="2979100" y="1835600"/>
              <a:ext cx="43100" cy="42600"/>
            </a:xfrm>
            <a:custGeom>
              <a:rect b="b" l="l" r="r" t="t"/>
              <a:pathLst>
                <a:path extrusionOk="0" h="1704" w="1724">
                  <a:moveTo>
                    <a:pt x="1150" y="0"/>
                  </a:moveTo>
                  <a:cubicBezTo>
                    <a:pt x="890" y="0"/>
                    <a:pt x="583" y="170"/>
                    <a:pt x="356" y="464"/>
                  </a:cubicBezTo>
                  <a:cubicBezTo>
                    <a:pt x="35" y="883"/>
                    <a:pt x="0" y="1396"/>
                    <a:pt x="280" y="1610"/>
                  </a:cubicBezTo>
                  <a:cubicBezTo>
                    <a:pt x="363" y="1674"/>
                    <a:pt x="464" y="1704"/>
                    <a:pt x="574" y="1704"/>
                  </a:cubicBezTo>
                  <a:cubicBezTo>
                    <a:pt x="834" y="1704"/>
                    <a:pt x="1141" y="1535"/>
                    <a:pt x="1367" y="1240"/>
                  </a:cubicBezTo>
                  <a:cubicBezTo>
                    <a:pt x="1688" y="821"/>
                    <a:pt x="1723" y="309"/>
                    <a:pt x="1444" y="94"/>
                  </a:cubicBezTo>
                  <a:cubicBezTo>
                    <a:pt x="1361" y="31"/>
                    <a:pt x="1260" y="0"/>
                    <a:pt x="1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37"/>
            <p:cNvSpPr/>
            <p:nvPr/>
          </p:nvSpPr>
          <p:spPr>
            <a:xfrm>
              <a:off x="3017225" y="1864875"/>
              <a:ext cx="50075" cy="44600"/>
            </a:xfrm>
            <a:custGeom>
              <a:rect b="b" l="l" r="r" t="t"/>
              <a:pathLst>
                <a:path extrusionOk="0" h="1784" w="2003">
                  <a:moveTo>
                    <a:pt x="1149" y="1"/>
                  </a:moveTo>
                  <a:cubicBezTo>
                    <a:pt x="889" y="1"/>
                    <a:pt x="582" y="170"/>
                    <a:pt x="356" y="464"/>
                  </a:cubicBezTo>
                  <a:cubicBezTo>
                    <a:pt x="35" y="882"/>
                    <a:pt x="0" y="1396"/>
                    <a:pt x="279" y="1609"/>
                  </a:cubicBezTo>
                  <a:cubicBezTo>
                    <a:pt x="413" y="1712"/>
                    <a:pt x="668" y="1784"/>
                    <a:pt x="932" y="1784"/>
                  </a:cubicBezTo>
                  <a:cubicBezTo>
                    <a:pt x="1218" y="1784"/>
                    <a:pt x="1515" y="1700"/>
                    <a:pt x="1682" y="1482"/>
                  </a:cubicBezTo>
                  <a:cubicBezTo>
                    <a:pt x="2003" y="1063"/>
                    <a:pt x="1723" y="308"/>
                    <a:pt x="1443" y="95"/>
                  </a:cubicBezTo>
                  <a:cubicBezTo>
                    <a:pt x="1360" y="31"/>
                    <a:pt x="1259" y="1"/>
                    <a:pt x="11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37"/>
            <p:cNvSpPr/>
            <p:nvPr/>
          </p:nvSpPr>
          <p:spPr>
            <a:xfrm>
              <a:off x="3060500" y="1902825"/>
              <a:ext cx="56875" cy="47650"/>
            </a:xfrm>
            <a:custGeom>
              <a:rect b="b" l="l" r="r" t="t"/>
              <a:pathLst>
                <a:path extrusionOk="0" h="1906" w="2275">
                  <a:moveTo>
                    <a:pt x="1150" y="0"/>
                  </a:moveTo>
                  <a:cubicBezTo>
                    <a:pt x="890" y="0"/>
                    <a:pt x="582" y="169"/>
                    <a:pt x="357" y="464"/>
                  </a:cubicBezTo>
                  <a:cubicBezTo>
                    <a:pt x="35" y="883"/>
                    <a:pt x="1" y="1395"/>
                    <a:pt x="280" y="1610"/>
                  </a:cubicBezTo>
                  <a:cubicBezTo>
                    <a:pt x="454" y="1744"/>
                    <a:pt x="939" y="1906"/>
                    <a:pt x="1357" y="1906"/>
                  </a:cubicBezTo>
                  <a:cubicBezTo>
                    <a:pt x="1607" y="1906"/>
                    <a:pt x="1833" y="1847"/>
                    <a:pt x="1953" y="1691"/>
                  </a:cubicBezTo>
                  <a:cubicBezTo>
                    <a:pt x="2274" y="1272"/>
                    <a:pt x="1722" y="308"/>
                    <a:pt x="1443" y="94"/>
                  </a:cubicBezTo>
                  <a:cubicBezTo>
                    <a:pt x="1361" y="30"/>
                    <a:pt x="1259" y="0"/>
                    <a:pt x="1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37"/>
            <p:cNvSpPr/>
            <p:nvPr/>
          </p:nvSpPr>
          <p:spPr>
            <a:xfrm>
              <a:off x="2933950" y="1804325"/>
              <a:ext cx="50125" cy="44600"/>
            </a:xfrm>
            <a:custGeom>
              <a:rect b="b" l="l" r="r" t="t"/>
              <a:pathLst>
                <a:path extrusionOk="0" h="1784" w="2005">
                  <a:moveTo>
                    <a:pt x="1074" y="1"/>
                  </a:moveTo>
                  <a:cubicBezTo>
                    <a:pt x="787" y="1"/>
                    <a:pt x="490" y="84"/>
                    <a:pt x="323" y="302"/>
                  </a:cubicBezTo>
                  <a:cubicBezTo>
                    <a:pt x="0" y="720"/>
                    <a:pt x="283" y="1476"/>
                    <a:pt x="562" y="1690"/>
                  </a:cubicBezTo>
                  <a:cubicBezTo>
                    <a:pt x="644" y="1753"/>
                    <a:pt x="746" y="1783"/>
                    <a:pt x="855" y="1783"/>
                  </a:cubicBezTo>
                  <a:cubicBezTo>
                    <a:pt x="1115" y="1783"/>
                    <a:pt x="1423" y="1614"/>
                    <a:pt x="1648" y="1320"/>
                  </a:cubicBezTo>
                  <a:cubicBezTo>
                    <a:pt x="1970" y="902"/>
                    <a:pt x="2004" y="388"/>
                    <a:pt x="1726" y="174"/>
                  </a:cubicBezTo>
                  <a:cubicBezTo>
                    <a:pt x="1591" y="72"/>
                    <a:pt x="1337" y="1"/>
                    <a:pt x="10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37"/>
            <p:cNvSpPr/>
            <p:nvPr/>
          </p:nvSpPr>
          <p:spPr>
            <a:xfrm>
              <a:off x="2879350" y="1769275"/>
              <a:ext cx="56875" cy="47625"/>
            </a:xfrm>
            <a:custGeom>
              <a:rect b="b" l="l" r="r" t="t"/>
              <a:pathLst>
                <a:path extrusionOk="0" h="1905" w="2275">
                  <a:moveTo>
                    <a:pt x="919" y="1"/>
                  </a:moveTo>
                  <a:cubicBezTo>
                    <a:pt x="669" y="1"/>
                    <a:pt x="443" y="59"/>
                    <a:pt x="322" y="216"/>
                  </a:cubicBezTo>
                  <a:lnTo>
                    <a:pt x="323" y="216"/>
                  </a:lnTo>
                  <a:cubicBezTo>
                    <a:pt x="1" y="634"/>
                    <a:pt x="553" y="1596"/>
                    <a:pt x="832" y="1811"/>
                  </a:cubicBezTo>
                  <a:cubicBezTo>
                    <a:pt x="915" y="1875"/>
                    <a:pt x="1016" y="1905"/>
                    <a:pt x="1125" y="1905"/>
                  </a:cubicBezTo>
                  <a:cubicBezTo>
                    <a:pt x="1385" y="1905"/>
                    <a:pt x="1693" y="1735"/>
                    <a:pt x="1918" y="1441"/>
                  </a:cubicBezTo>
                  <a:cubicBezTo>
                    <a:pt x="2241" y="1023"/>
                    <a:pt x="2274" y="510"/>
                    <a:pt x="1996" y="296"/>
                  </a:cubicBezTo>
                  <a:cubicBezTo>
                    <a:pt x="1821" y="162"/>
                    <a:pt x="1337" y="1"/>
                    <a:pt x="9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44" name="Google Shape;744;p37"/>
          <p:cNvGrpSpPr/>
          <p:nvPr/>
        </p:nvGrpSpPr>
        <p:grpSpPr>
          <a:xfrm>
            <a:off x="7526105" y="3729001"/>
            <a:ext cx="1426675" cy="1069920"/>
            <a:chOff x="1101850" y="1964500"/>
            <a:chExt cx="321700" cy="241250"/>
          </a:xfrm>
        </p:grpSpPr>
        <p:sp>
          <p:nvSpPr>
            <p:cNvPr id="745" name="Google Shape;745;p37"/>
            <p:cNvSpPr/>
            <p:nvPr/>
          </p:nvSpPr>
          <p:spPr>
            <a:xfrm>
              <a:off x="1101850" y="1969425"/>
              <a:ext cx="321700" cy="236325"/>
            </a:xfrm>
            <a:custGeom>
              <a:rect b="b" l="l" r="r" t="t"/>
              <a:pathLst>
                <a:path extrusionOk="0" h="9453" w="12868">
                  <a:moveTo>
                    <a:pt x="6739" y="0"/>
                  </a:moveTo>
                  <a:cubicBezTo>
                    <a:pt x="5771" y="0"/>
                    <a:pt x="4712" y="314"/>
                    <a:pt x="3597" y="1025"/>
                  </a:cubicBezTo>
                  <a:cubicBezTo>
                    <a:pt x="0" y="3321"/>
                    <a:pt x="1493" y="8543"/>
                    <a:pt x="4303" y="8543"/>
                  </a:cubicBezTo>
                  <a:cubicBezTo>
                    <a:pt x="4431" y="8543"/>
                    <a:pt x="4561" y="8533"/>
                    <a:pt x="4694" y="8510"/>
                  </a:cubicBezTo>
                  <a:cubicBezTo>
                    <a:pt x="4869" y="8816"/>
                    <a:pt x="5309" y="9174"/>
                    <a:pt x="5811" y="9174"/>
                  </a:cubicBezTo>
                  <a:cubicBezTo>
                    <a:pt x="6207" y="9174"/>
                    <a:pt x="6642" y="8952"/>
                    <a:pt x="7019" y="8309"/>
                  </a:cubicBezTo>
                  <a:cubicBezTo>
                    <a:pt x="7035" y="8282"/>
                    <a:pt x="7052" y="8270"/>
                    <a:pt x="7070" y="8270"/>
                  </a:cubicBezTo>
                  <a:cubicBezTo>
                    <a:pt x="7231" y="8270"/>
                    <a:pt x="7423" y="9313"/>
                    <a:pt x="7642" y="9452"/>
                  </a:cubicBezTo>
                  <a:cubicBezTo>
                    <a:pt x="7645" y="9452"/>
                    <a:pt x="7649" y="9452"/>
                    <a:pt x="7652" y="9452"/>
                  </a:cubicBezTo>
                  <a:cubicBezTo>
                    <a:pt x="7768" y="9452"/>
                    <a:pt x="7883" y="9410"/>
                    <a:pt x="7966" y="9329"/>
                  </a:cubicBezTo>
                  <a:cubicBezTo>
                    <a:pt x="8043" y="9388"/>
                    <a:pt x="8140" y="9421"/>
                    <a:pt x="8238" y="9421"/>
                  </a:cubicBezTo>
                  <a:cubicBezTo>
                    <a:pt x="8262" y="9421"/>
                    <a:pt x="8286" y="9419"/>
                    <a:pt x="8310" y="9415"/>
                  </a:cubicBezTo>
                  <a:cubicBezTo>
                    <a:pt x="8429" y="9394"/>
                    <a:pt x="8532" y="9323"/>
                    <a:pt x="8598" y="9221"/>
                  </a:cubicBezTo>
                  <a:cubicBezTo>
                    <a:pt x="8655" y="9254"/>
                    <a:pt x="8720" y="9273"/>
                    <a:pt x="8785" y="9280"/>
                  </a:cubicBezTo>
                  <a:cubicBezTo>
                    <a:pt x="8798" y="9281"/>
                    <a:pt x="8811" y="9282"/>
                    <a:pt x="8824" y="9282"/>
                  </a:cubicBezTo>
                  <a:cubicBezTo>
                    <a:pt x="8870" y="9282"/>
                    <a:pt x="8916" y="9273"/>
                    <a:pt x="8960" y="9259"/>
                  </a:cubicBezTo>
                  <a:cubicBezTo>
                    <a:pt x="8962" y="9258"/>
                    <a:pt x="8965" y="9258"/>
                    <a:pt x="8967" y="9257"/>
                  </a:cubicBezTo>
                  <a:cubicBezTo>
                    <a:pt x="9093" y="9217"/>
                    <a:pt x="9201" y="9128"/>
                    <a:pt x="9254" y="9007"/>
                  </a:cubicBezTo>
                  <a:cubicBezTo>
                    <a:pt x="9254" y="9006"/>
                    <a:pt x="9255" y="9005"/>
                    <a:pt x="9255" y="9004"/>
                  </a:cubicBezTo>
                  <a:cubicBezTo>
                    <a:pt x="9314" y="9027"/>
                    <a:pt x="9377" y="9039"/>
                    <a:pt x="9440" y="9039"/>
                  </a:cubicBezTo>
                  <a:cubicBezTo>
                    <a:pt x="9510" y="9039"/>
                    <a:pt x="9580" y="9025"/>
                    <a:pt x="9643" y="8996"/>
                  </a:cubicBezTo>
                  <a:cubicBezTo>
                    <a:pt x="9764" y="8941"/>
                    <a:pt x="9860" y="8833"/>
                    <a:pt x="9903" y="8707"/>
                  </a:cubicBezTo>
                  <a:cubicBezTo>
                    <a:pt x="9960" y="8730"/>
                    <a:pt x="10022" y="8741"/>
                    <a:pt x="10085" y="8741"/>
                  </a:cubicBezTo>
                  <a:cubicBezTo>
                    <a:pt x="10107" y="8741"/>
                    <a:pt x="10129" y="8739"/>
                    <a:pt x="10151" y="8736"/>
                  </a:cubicBezTo>
                  <a:cubicBezTo>
                    <a:pt x="10212" y="8729"/>
                    <a:pt x="10271" y="8708"/>
                    <a:pt x="10327" y="8679"/>
                  </a:cubicBezTo>
                  <a:lnTo>
                    <a:pt x="10328" y="8679"/>
                  </a:lnTo>
                  <a:cubicBezTo>
                    <a:pt x="10391" y="8645"/>
                    <a:pt x="10450" y="8602"/>
                    <a:pt x="10495" y="8546"/>
                  </a:cubicBezTo>
                  <a:cubicBezTo>
                    <a:pt x="10541" y="8489"/>
                    <a:pt x="10577" y="8420"/>
                    <a:pt x="10595" y="8347"/>
                  </a:cubicBezTo>
                  <a:cubicBezTo>
                    <a:pt x="10635" y="8360"/>
                    <a:pt x="10677" y="8368"/>
                    <a:pt x="10720" y="8370"/>
                  </a:cubicBezTo>
                  <a:cubicBezTo>
                    <a:pt x="10727" y="8371"/>
                    <a:pt x="10734" y="8371"/>
                    <a:pt x="10741" y="8371"/>
                  </a:cubicBezTo>
                  <a:cubicBezTo>
                    <a:pt x="10834" y="8371"/>
                    <a:pt x="10926" y="8341"/>
                    <a:pt x="11005" y="8291"/>
                  </a:cubicBezTo>
                  <a:cubicBezTo>
                    <a:pt x="11011" y="8287"/>
                    <a:pt x="11018" y="8282"/>
                    <a:pt x="11024" y="8278"/>
                  </a:cubicBezTo>
                  <a:cubicBezTo>
                    <a:pt x="11115" y="8220"/>
                    <a:pt x="11190" y="8137"/>
                    <a:pt x="11227" y="8035"/>
                  </a:cubicBezTo>
                  <a:cubicBezTo>
                    <a:pt x="11241" y="7999"/>
                    <a:pt x="11250" y="7962"/>
                    <a:pt x="11254" y="7923"/>
                  </a:cubicBezTo>
                  <a:cubicBezTo>
                    <a:pt x="11290" y="7934"/>
                    <a:pt x="11327" y="7940"/>
                    <a:pt x="11364" y="7940"/>
                  </a:cubicBezTo>
                  <a:cubicBezTo>
                    <a:pt x="11474" y="7940"/>
                    <a:pt x="11584" y="7894"/>
                    <a:pt x="11656" y="7810"/>
                  </a:cubicBezTo>
                  <a:lnTo>
                    <a:pt x="11656" y="7810"/>
                  </a:lnTo>
                  <a:cubicBezTo>
                    <a:pt x="11656" y="7811"/>
                    <a:pt x="11656" y="7811"/>
                    <a:pt x="11656" y="7811"/>
                  </a:cubicBezTo>
                  <a:cubicBezTo>
                    <a:pt x="11660" y="7811"/>
                    <a:pt x="11867" y="7622"/>
                    <a:pt x="11883" y="7564"/>
                  </a:cubicBezTo>
                  <a:cubicBezTo>
                    <a:pt x="11984" y="7208"/>
                    <a:pt x="11025" y="6573"/>
                    <a:pt x="11449" y="6016"/>
                  </a:cubicBezTo>
                  <a:cubicBezTo>
                    <a:pt x="12867" y="5779"/>
                    <a:pt x="12374" y="4762"/>
                    <a:pt x="11632" y="4163"/>
                  </a:cubicBezTo>
                  <a:cubicBezTo>
                    <a:pt x="10819" y="1764"/>
                    <a:pt x="9035" y="0"/>
                    <a:pt x="673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37"/>
            <p:cNvSpPr/>
            <p:nvPr/>
          </p:nvSpPr>
          <p:spPr>
            <a:xfrm>
              <a:off x="1200600" y="2097800"/>
              <a:ext cx="33275" cy="77425"/>
            </a:xfrm>
            <a:custGeom>
              <a:rect b="b" l="l" r="r" t="t"/>
              <a:pathLst>
                <a:path extrusionOk="0" fill="none" h="3097" w="1331">
                  <a:moveTo>
                    <a:pt x="51" y="1"/>
                  </a:moveTo>
                  <a:cubicBezTo>
                    <a:pt x="0" y="254"/>
                    <a:pt x="90" y="517"/>
                    <a:pt x="233" y="732"/>
                  </a:cubicBezTo>
                  <a:cubicBezTo>
                    <a:pt x="375" y="948"/>
                    <a:pt x="567" y="1125"/>
                    <a:pt x="745" y="1310"/>
                  </a:cubicBezTo>
                  <a:cubicBezTo>
                    <a:pt x="925" y="1495"/>
                    <a:pt x="1097" y="1696"/>
                    <a:pt x="1186" y="1939"/>
                  </a:cubicBezTo>
                  <a:cubicBezTo>
                    <a:pt x="1331" y="2332"/>
                    <a:pt x="1220" y="2808"/>
                    <a:pt x="915" y="3097"/>
                  </a:cubicBezTo>
                </a:path>
              </a:pathLst>
            </a:custGeom>
            <a:noFill/>
            <a:ln cap="rnd" cmpd="sng" w="4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37"/>
            <p:cNvSpPr/>
            <p:nvPr/>
          </p:nvSpPr>
          <p:spPr>
            <a:xfrm>
              <a:off x="1217425" y="2061275"/>
              <a:ext cx="100650" cy="83775"/>
            </a:xfrm>
            <a:custGeom>
              <a:rect b="b" l="l" r="r" t="t"/>
              <a:pathLst>
                <a:path extrusionOk="0" h="3351" w="4026">
                  <a:moveTo>
                    <a:pt x="1962" y="0"/>
                  </a:moveTo>
                  <a:cubicBezTo>
                    <a:pt x="741" y="0"/>
                    <a:pt x="1" y="1401"/>
                    <a:pt x="224" y="2175"/>
                  </a:cubicBezTo>
                  <a:cubicBezTo>
                    <a:pt x="428" y="2883"/>
                    <a:pt x="1140" y="3351"/>
                    <a:pt x="1889" y="3351"/>
                  </a:cubicBezTo>
                  <a:cubicBezTo>
                    <a:pt x="2295" y="3351"/>
                    <a:pt x="2713" y="3213"/>
                    <a:pt x="3066" y="2902"/>
                  </a:cubicBezTo>
                  <a:cubicBezTo>
                    <a:pt x="4026" y="2055"/>
                    <a:pt x="2962" y="132"/>
                    <a:pt x="2211" y="19"/>
                  </a:cubicBezTo>
                  <a:cubicBezTo>
                    <a:pt x="2126" y="7"/>
                    <a:pt x="2043" y="0"/>
                    <a:pt x="19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37"/>
            <p:cNvSpPr/>
            <p:nvPr/>
          </p:nvSpPr>
          <p:spPr>
            <a:xfrm>
              <a:off x="1318150" y="2030000"/>
              <a:ext cx="70575" cy="64975"/>
            </a:xfrm>
            <a:custGeom>
              <a:rect b="b" l="l" r="r" t="t"/>
              <a:pathLst>
                <a:path extrusionOk="0" h="2599" w="2823">
                  <a:moveTo>
                    <a:pt x="1382" y="1"/>
                  </a:moveTo>
                  <a:cubicBezTo>
                    <a:pt x="495" y="1"/>
                    <a:pt x="0" y="1133"/>
                    <a:pt x="340" y="1785"/>
                  </a:cubicBezTo>
                  <a:cubicBezTo>
                    <a:pt x="573" y="2232"/>
                    <a:pt x="1108" y="2599"/>
                    <a:pt x="1600" y="2599"/>
                  </a:cubicBezTo>
                  <a:cubicBezTo>
                    <a:pt x="1857" y="2599"/>
                    <a:pt x="2102" y="2499"/>
                    <a:pt x="2286" y="2258"/>
                  </a:cubicBezTo>
                  <a:cubicBezTo>
                    <a:pt x="2823" y="1558"/>
                    <a:pt x="2110" y="74"/>
                    <a:pt x="1501" y="8"/>
                  </a:cubicBezTo>
                  <a:cubicBezTo>
                    <a:pt x="1461" y="3"/>
                    <a:pt x="1421" y="1"/>
                    <a:pt x="13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37"/>
            <p:cNvSpPr/>
            <p:nvPr/>
          </p:nvSpPr>
          <p:spPr>
            <a:xfrm>
              <a:off x="1308300" y="2091200"/>
              <a:ext cx="63025" cy="69500"/>
            </a:xfrm>
            <a:custGeom>
              <a:rect b="b" l="l" r="r" t="t"/>
              <a:pathLst>
                <a:path extrusionOk="0" h="2780" w="2521">
                  <a:moveTo>
                    <a:pt x="1069" y="1"/>
                  </a:moveTo>
                  <a:cubicBezTo>
                    <a:pt x="1055" y="1"/>
                    <a:pt x="1041" y="2"/>
                    <a:pt x="1028" y="4"/>
                  </a:cubicBezTo>
                  <a:cubicBezTo>
                    <a:pt x="0" y="166"/>
                    <a:pt x="59" y="2779"/>
                    <a:pt x="661" y="2779"/>
                  </a:cubicBezTo>
                  <a:cubicBezTo>
                    <a:pt x="684" y="2779"/>
                    <a:pt x="708" y="2775"/>
                    <a:pt x="733" y="2767"/>
                  </a:cubicBezTo>
                  <a:cubicBezTo>
                    <a:pt x="1401" y="2550"/>
                    <a:pt x="1438" y="1756"/>
                    <a:pt x="1438" y="1756"/>
                  </a:cubicBezTo>
                  <a:cubicBezTo>
                    <a:pt x="1438" y="1756"/>
                    <a:pt x="1675" y="1940"/>
                    <a:pt x="1915" y="1940"/>
                  </a:cubicBezTo>
                  <a:cubicBezTo>
                    <a:pt x="2039" y="1940"/>
                    <a:pt x="2163" y="1891"/>
                    <a:pt x="2256" y="1743"/>
                  </a:cubicBezTo>
                  <a:cubicBezTo>
                    <a:pt x="2521" y="1322"/>
                    <a:pt x="1573" y="1"/>
                    <a:pt x="10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37"/>
            <p:cNvSpPr/>
            <p:nvPr/>
          </p:nvSpPr>
          <p:spPr>
            <a:xfrm>
              <a:off x="1138225" y="1964500"/>
              <a:ext cx="215675" cy="196250"/>
            </a:xfrm>
            <a:custGeom>
              <a:rect b="b" l="l" r="r" t="t"/>
              <a:pathLst>
                <a:path extrusionOk="0" h="7850" w="8627">
                  <a:moveTo>
                    <a:pt x="5922" y="0"/>
                  </a:moveTo>
                  <a:cubicBezTo>
                    <a:pt x="5768" y="0"/>
                    <a:pt x="5544" y="29"/>
                    <a:pt x="5268" y="97"/>
                  </a:cubicBezTo>
                  <a:cubicBezTo>
                    <a:pt x="5195" y="115"/>
                    <a:pt x="5119" y="136"/>
                    <a:pt x="5040" y="160"/>
                  </a:cubicBezTo>
                  <a:cubicBezTo>
                    <a:pt x="4815" y="227"/>
                    <a:pt x="4564" y="317"/>
                    <a:pt x="4297" y="435"/>
                  </a:cubicBezTo>
                  <a:cubicBezTo>
                    <a:pt x="4211" y="472"/>
                    <a:pt x="4125" y="512"/>
                    <a:pt x="4038" y="556"/>
                  </a:cubicBezTo>
                  <a:cubicBezTo>
                    <a:pt x="3759" y="692"/>
                    <a:pt x="3465" y="858"/>
                    <a:pt x="3166" y="1057"/>
                  </a:cubicBezTo>
                  <a:cubicBezTo>
                    <a:pt x="3099" y="1100"/>
                    <a:pt x="3031" y="1147"/>
                    <a:pt x="2964" y="1194"/>
                  </a:cubicBezTo>
                  <a:cubicBezTo>
                    <a:pt x="2667" y="1405"/>
                    <a:pt x="2367" y="1648"/>
                    <a:pt x="2069" y="1929"/>
                  </a:cubicBezTo>
                  <a:cubicBezTo>
                    <a:pt x="2007" y="1987"/>
                    <a:pt x="1944" y="2046"/>
                    <a:pt x="1884" y="2107"/>
                  </a:cubicBezTo>
                  <a:cubicBezTo>
                    <a:pt x="1836" y="2155"/>
                    <a:pt x="1790" y="2202"/>
                    <a:pt x="1744" y="2250"/>
                  </a:cubicBezTo>
                  <a:cubicBezTo>
                    <a:pt x="1564" y="2439"/>
                    <a:pt x="1401" y="2638"/>
                    <a:pt x="1253" y="2841"/>
                  </a:cubicBezTo>
                  <a:cubicBezTo>
                    <a:pt x="1199" y="2915"/>
                    <a:pt x="1146" y="2991"/>
                    <a:pt x="1096" y="3067"/>
                  </a:cubicBezTo>
                  <a:cubicBezTo>
                    <a:pt x="968" y="3263"/>
                    <a:pt x="852" y="3463"/>
                    <a:pt x="749" y="3660"/>
                  </a:cubicBezTo>
                  <a:cubicBezTo>
                    <a:pt x="712" y="3732"/>
                    <a:pt x="677" y="3803"/>
                    <a:pt x="643" y="3874"/>
                  </a:cubicBezTo>
                  <a:cubicBezTo>
                    <a:pt x="525" y="4122"/>
                    <a:pt x="426" y="4366"/>
                    <a:pt x="345" y="4597"/>
                  </a:cubicBezTo>
                  <a:cubicBezTo>
                    <a:pt x="306" y="4702"/>
                    <a:pt x="273" y="4805"/>
                    <a:pt x="242" y="4904"/>
                  </a:cubicBezTo>
                  <a:cubicBezTo>
                    <a:pt x="232" y="4940"/>
                    <a:pt x="220" y="4977"/>
                    <a:pt x="210" y="5012"/>
                  </a:cubicBezTo>
                  <a:cubicBezTo>
                    <a:pt x="198" y="5053"/>
                    <a:pt x="187" y="5094"/>
                    <a:pt x="176" y="5134"/>
                  </a:cubicBezTo>
                  <a:cubicBezTo>
                    <a:pt x="85" y="5470"/>
                    <a:pt x="35" y="5753"/>
                    <a:pt x="13" y="5949"/>
                  </a:cubicBezTo>
                  <a:cubicBezTo>
                    <a:pt x="4" y="6038"/>
                    <a:pt x="0" y="6109"/>
                    <a:pt x="3" y="6158"/>
                  </a:cubicBezTo>
                  <a:cubicBezTo>
                    <a:pt x="3" y="6197"/>
                    <a:pt x="11" y="6245"/>
                    <a:pt x="21" y="6298"/>
                  </a:cubicBezTo>
                  <a:cubicBezTo>
                    <a:pt x="71" y="6544"/>
                    <a:pt x="214" y="6919"/>
                    <a:pt x="382" y="7239"/>
                  </a:cubicBezTo>
                  <a:cubicBezTo>
                    <a:pt x="446" y="7362"/>
                    <a:pt x="514" y="7477"/>
                    <a:pt x="582" y="7573"/>
                  </a:cubicBezTo>
                  <a:cubicBezTo>
                    <a:pt x="695" y="7734"/>
                    <a:pt x="808" y="7842"/>
                    <a:pt x="903" y="7849"/>
                  </a:cubicBezTo>
                  <a:cubicBezTo>
                    <a:pt x="905" y="7849"/>
                    <a:pt x="906" y="7849"/>
                    <a:pt x="908" y="7849"/>
                  </a:cubicBezTo>
                  <a:cubicBezTo>
                    <a:pt x="1003" y="7849"/>
                    <a:pt x="1119" y="7584"/>
                    <a:pt x="1289" y="7167"/>
                  </a:cubicBezTo>
                  <a:cubicBezTo>
                    <a:pt x="1317" y="7099"/>
                    <a:pt x="1347" y="7026"/>
                    <a:pt x="1377" y="6950"/>
                  </a:cubicBezTo>
                  <a:cubicBezTo>
                    <a:pt x="1503" y="6643"/>
                    <a:pt x="1655" y="6280"/>
                    <a:pt x="1842" y="5889"/>
                  </a:cubicBezTo>
                  <a:cubicBezTo>
                    <a:pt x="1872" y="5829"/>
                    <a:pt x="1902" y="5767"/>
                    <a:pt x="1934" y="5704"/>
                  </a:cubicBezTo>
                  <a:cubicBezTo>
                    <a:pt x="1963" y="5644"/>
                    <a:pt x="1995" y="5581"/>
                    <a:pt x="2029" y="5519"/>
                  </a:cubicBezTo>
                  <a:cubicBezTo>
                    <a:pt x="2035" y="5508"/>
                    <a:pt x="2042" y="5496"/>
                    <a:pt x="2048" y="5483"/>
                  </a:cubicBezTo>
                  <a:cubicBezTo>
                    <a:pt x="2287" y="5034"/>
                    <a:pt x="2575" y="4566"/>
                    <a:pt x="2927" y="4128"/>
                  </a:cubicBezTo>
                  <a:cubicBezTo>
                    <a:pt x="2992" y="4046"/>
                    <a:pt x="3060" y="3965"/>
                    <a:pt x="3131" y="3886"/>
                  </a:cubicBezTo>
                  <a:cubicBezTo>
                    <a:pt x="3186" y="3824"/>
                    <a:pt x="3243" y="3761"/>
                    <a:pt x="3302" y="3700"/>
                  </a:cubicBezTo>
                  <a:cubicBezTo>
                    <a:pt x="3379" y="3618"/>
                    <a:pt x="3458" y="3538"/>
                    <a:pt x="3541" y="3461"/>
                  </a:cubicBezTo>
                  <a:cubicBezTo>
                    <a:pt x="3737" y="3279"/>
                    <a:pt x="3948" y="3107"/>
                    <a:pt x="4175" y="2953"/>
                  </a:cubicBezTo>
                  <a:cubicBezTo>
                    <a:pt x="4315" y="2855"/>
                    <a:pt x="4455" y="2766"/>
                    <a:pt x="4594" y="2684"/>
                  </a:cubicBezTo>
                  <a:cubicBezTo>
                    <a:pt x="4708" y="2616"/>
                    <a:pt x="4820" y="2552"/>
                    <a:pt x="4932" y="2494"/>
                  </a:cubicBezTo>
                  <a:cubicBezTo>
                    <a:pt x="4952" y="2482"/>
                    <a:pt x="4974" y="2472"/>
                    <a:pt x="4995" y="2462"/>
                  </a:cubicBezTo>
                  <a:cubicBezTo>
                    <a:pt x="5063" y="2426"/>
                    <a:pt x="5130" y="2393"/>
                    <a:pt x="5195" y="2360"/>
                  </a:cubicBezTo>
                  <a:cubicBezTo>
                    <a:pt x="5934" y="2005"/>
                    <a:pt x="6609" y="1830"/>
                    <a:pt x="7163" y="1743"/>
                  </a:cubicBezTo>
                  <a:cubicBezTo>
                    <a:pt x="7253" y="1728"/>
                    <a:pt x="7340" y="1716"/>
                    <a:pt x="7424" y="1707"/>
                  </a:cubicBezTo>
                  <a:cubicBezTo>
                    <a:pt x="8137" y="1621"/>
                    <a:pt x="8593" y="1676"/>
                    <a:pt x="8622" y="1621"/>
                  </a:cubicBezTo>
                  <a:cubicBezTo>
                    <a:pt x="8625" y="1618"/>
                    <a:pt x="8626" y="1614"/>
                    <a:pt x="8625" y="1609"/>
                  </a:cubicBezTo>
                  <a:lnTo>
                    <a:pt x="8625" y="1608"/>
                  </a:lnTo>
                  <a:cubicBezTo>
                    <a:pt x="8621" y="1573"/>
                    <a:pt x="8558" y="1492"/>
                    <a:pt x="8450" y="1383"/>
                  </a:cubicBezTo>
                  <a:cubicBezTo>
                    <a:pt x="8282" y="1212"/>
                    <a:pt x="8004" y="976"/>
                    <a:pt x="7677" y="746"/>
                  </a:cubicBezTo>
                  <a:cubicBezTo>
                    <a:pt x="7608" y="697"/>
                    <a:pt x="7537" y="648"/>
                    <a:pt x="7464" y="602"/>
                  </a:cubicBezTo>
                  <a:cubicBezTo>
                    <a:pt x="6988" y="294"/>
                    <a:pt x="6444" y="30"/>
                    <a:pt x="5981" y="2"/>
                  </a:cubicBezTo>
                  <a:cubicBezTo>
                    <a:pt x="5963" y="1"/>
                    <a:pt x="5943" y="0"/>
                    <a:pt x="59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37"/>
            <p:cNvSpPr/>
            <p:nvPr/>
          </p:nvSpPr>
          <p:spPr>
            <a:xfrm>
              <a:off x="1154325" y="2056000"/>
              <a:ext cx="62175" cy="11750"/>
            </a:xfrm>
            <a:custGeom>
              <a:rect b="b" l="l" r="r" t="t"/>
              <a:pathLst>
                <a:path extrusionOk="0" h="470" w="2487">
                  <a:moveTo>
                    <a:pt x="105" y="0"/>
                  </a:moveTo>
                  <a:cubicBezTo>
                    <a:pt x="69" y="72"/>
                    <a:pt x="33" y="144"/>
                    <a:pt x="0" y="215"/>
                  </a:cubicBezTo>
                  <a:cubicBezTo>
                    <a:pt x="689" y="384"/>
                    <a:pt x="1397" y="470"/>
                    <a:pt x="2107" y="470"/>
                  </a:cubicBezTo>
                  <a:cubicBezTo>
                    <a:pt x="2166" y="470"/>
                    <a:pt x="2225" y="469"/>
                    <a:pt x="2284" y="468"/>
                  </a:cubicBezTo>
                  <a:cubicBezTo>
                    <a:pt x="2348" y="386"/>
                    <a:pt x="2416" y="305"/>
                    <a:pt x="2487" y="226"/>
                  </a:cubicBezTo>
                  <a:lnTo>
                    <a:pt x="2487" y="226"/>
                  </a:lnTo>
                  <a:cubicBezTo>
                    <a:pt x="2356" y="232"/>
                    <a:pt x="2225" y="235"/>
                    <a:pt x="2095" y="235"/>
                  </a:cubicBezTo>
                  <a:cubicBezTo>
                    <a:pt x="1470" y="235"/>
                    <a:pt x="846" y="167"/>
                    <a:pt x="238" y="31"/>
                  </a:cubicBezTo>
                  <a:cubicBezTo>
                    <a:pt x="194" y="21"/>
                    <a:pt x="149" y="12"/>
                    <a:pt x="1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37"/>
            <p:cNvSpPr/>
            <p:nvPr/>
          </p:nvSpPr>
          <p:spPr>
            <a:xfrm>
              <a:off x="1185300" y="2012700"/>
              <a:ext cx="77800" cy="18925"/>
            </a:xfrm>
            <a:custGeom>
              <a:rect b="b" l="l" r="r" t="t"/>
              <a:pathLst>
                <a:path extrusionOk="0" h="757" w="3112">
                  <a:moveTo>
                    <a:pt x="186" y="1"/>
                  </a:moveTo>
                  <a:cubicBezTo>
                    <a:pt x="124" y="59"/>
                    <a:pt x="62" y="119"/>
                    <a:pt x="1" y="181"/>
                  </a:cubicBezTo>
                  <a:cubicBezTo>
                    <a:pt x="866" y="516"/>
                    <a:pt x="1785" y="709"/>
                    <a:pt x="2712" y="756"/>
                  </a:cubicBezTo>
                  <a:cubicBezTo>
                    <a:pt x="2825" y="688"/>
                    <a:pt x="2937" y="624"/>
                    <a:pt x="3049" y="566"/>
                  </a:cubicBezTo>
                  <a:cubicBezTo>
                    <a:pt x="3069" y="554"/>
                    <a:pt x="3091" y="544"/>
                    <a:pt x="3112" y="534"/>
                  </a:cubicBezTo>
                  <a:cubicBezTo>
                    <a:pt x="2310" y="531"/>
                    <a:pt x="1509" y="416"/>
                    <a:pt x="740" y="187"/>
                  </a:cubicBezTo>
                  <a:cubicBezTo>
                    <a:pt x="553" y="132"/>
                    <a:pt x="368" y="70"/>
                    <a:pt x="1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37"/>
            <p:cNvSpPr/>
            <p:nvPr/>
          </p:nvSpPr>
          <p:spPr>
            <a:xfrm>
              <a:off x="1261500" y="1966925"/>
              <a:ext cx="10700" cy="59950"/>
            </a:xfrm>
            <a:custGeom>
              <a:rect b="b" l="l" r="r" t="t"/>
              <a:pathLst>
                <a:path extrusionOk="0" h="2398" w="428">
                  <a:moveTo>
                    <a:pt x="337" y="0"/>
                  </a:moveTo>
                  <a:cubicBezTo>
                    <a:pt x="264" y="18"/>
                    <a:pt x="188" y="40"/>
                    <a:pt x="109" y="63"/>
                  </a:cubicBezTo>
                  <a:cubicBezTo>
                    <a:pt x="206" y="840"/>
                    <a:pt x="170" y="1633"/>
                    <a:pt x="1" y="2397"/>
                  </a:cubicBezTo>
                  <a:cubicBezTo>
                    <a:pt x="89" y="2349"/>
                    <a:pt x="178" y="2306"/>
                    <a:pt x="264" y="2263"/>
                  </a:cubicBezTo>
                  <a:cubicBezTo>
                    <a:pt x="391" y="1619"/>
                    <a:pt x="427" y="956"/>
                    <a:pt x="371" y="299"/>
                  </a:cubicBezTo>
                  <a:cubicBezTo>
                    <a:pt x="362" y="199"/>
                    <a:pt x="350" y="100"/>
                    <a:pt x="3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37"/>
            <p:cNvSpPr/>
            <p:nvPr/>
          </p:nvSpPr>
          <p:spPr>
            <a:xfrm>
              <a:off x="1212300" y="1990900"/>
              <a:ext cx="14675" cy="66125"/>
            </a:xfrm>
            <a:custGeom>
              <a:rect b="b" l="l" r="r" t="t"/>
              <a:pathLst>
                <a:path extrusionOk="0" h="2645" w="587">
                  <a:moveTo>
                    <a:pt x="203" y="1"/>
                  </a:moveTo>
                  <a:cubicBezTo>
                    <a:pt x="136" y="46"/>
                    <a:pt x="69" y="91"/>
                    <a:pt x="1" y="138"/>
                  </a:cubicBezTo>
                  <a:cubicBezTo>
                    <a:pt x="264" y="943"/>
                    <a:pt x="380" y="1796"/>
                    <a:pt x="339" y="2644"/>
                  </a:cubicBezTo>
                  <a:cubicBezTo>
                    <a:pt x="416" y="2562"/>
                    <a:pt x="495" y="2482"/>
                    <a:pt x="579" y="2405"/>
                  </a:cubicBezTo>
                  <a:cubicBezTo>
                    <a:pt x="587" y="1757"/>
                    <a:pt x="508" y="1107"/>
                    <a:pt x="345" y="476"/>
                  </a:cubicBezTo>
                  <a:cubicBezTo>
                    <a:pt x="303" y="315"/>
                    <a:pt x="255" y="157"/>
                    <a:pt x="2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37"/>
            <p:cNvSpPr/>
            <p:nvPr/>
          </p:nvSpPr>
          <p:spPr>
            <a:xfrm>
              <a:off x="1165650" y="2035500"/>
              <a:ext cx="23300" cy="76250"/>
            </a:xfrm>
            <a:custGeom>
              <a:rect b="b" l="l" r="r" t="t"/>
              <a:pathLst>
                <a:path extrusionOk="0" h="3050" w="932">
                  <a:moveTo>
                    <a:pt x="157" y="1"/>
                  </a:moveTo>
                  <a:cubicBezTo>
                    <a:pt x="103" y="77"/>
                    <a:pt x="51" y="152"/>
                    <a:pt x="0" y="228"/>
                  </a:cubicBezTo>
                  <a:cubicBezTo>
                    <a:pt x="386" y="1125"/>
                    <a:pt x="640" y="2077"/>
                    <a:pt x="747" y="3049"/>
                  </a:cubicBezTo>
                  <a:cubicBezTo>
                    <a:pt x="805" y="2928"/>
                    <a:pt x="866" y="2804"/>
                    <a:pt x="932" y="2679"/>
                  </a:cubicBezTo>
                  <a:cubicBezTo>
                    <a:pt x="812" y="1844"/>
                    <a:pt x="587" y="1026"/>
                    <a:pt x="263" y="245"/>
                  </a:cubicBezTo>
                  <a:cubicBezTo>
                    <a:pt x="229" y="163"/>
                    <a:pt x="193" y="82"/>
                    <a:pt x="1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61"/>
                                        </p:tgtEl>
                                        <p:attrNameLst>
                                          <p:attrName>style.visibility</p:attrName>
                                        </p:attrNameLst>
                                      </p:cBhvr>
                                      <p:to>
                                        <p:strVal val="visible"/>
                                      </p:to>
                                    </p:set>
                                    <p:animEffect filter="fade" transition="in">
                                      <p:cBhvr>
                                        <p:cTn dur="1000"/>
                                        <p:tgtEl>
                                          <p:spTgt spid="66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9" name="Shape 759"/>
        <p:cNvGrpSpPr/>
        <p:nvPr/>
      </p:nvGrpSpPr>
      <p:grpSpPr>
        <a:xfrm>
          <a:off x="0" y="0"/>
          <a:ext cx="0" cy="0"/>
          <a:chOff x="0" y="0"/>
          <a:chExt cx="0" cy="0"/>
        </a:xfrm>
      </p:grpSpPr>
      <p:sp>
        <p:nvSpPr>
          <p:cNvPr id="760" name="Google Shape;760;p38"/>
          <p:cNvSpPr txBox="1"/>
          <p:nvPr/>
        </p:nvSpPr>
        <p:spPr>
          <a:xfrm>
            <a:off x="5805025" y="183588"/>
            <a:ext cx="3238200" cy="569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sz="2500">
              <a:solidFill>
                <a:schemeClr val="dk1"/>
              </a:solidFill>
              <a:latin typeface="Encode Sans Condensed Medium"/>
              <a:ea typeface="Encode Sans Condensed Medium"/>
              <a:cs typeface="Encode Sans Condensed Medium"/>
              <a:sym typeface="Encode Sans Condensed Medium"/>
            </a:endParaRPr>
          </a:p>
        </p:txBody>
      </p:sp>
      <p:pic>
        <p:nvPicPr>
          <p:cNvPr id="761" name="Google Shape;761;p38"/>
          <p:cNvPicPr preferRelativeResize="0"/>
          <p:nvPr/>
        </p:nvPicPr>
        <p:blipFill>
          <a:blip r:embed="rId3">
            <a:alphaModFix/>
          </a:blip>
          <a:stretch>
            <a:fillRect/>
          </a:stretch>
        </p:blipFill>
        <p:spPr>
          <a:xfrm>
            <a:off x="423100" y="528888"/>
            <a:ext cx="6676654" cy="4085713"/>
          </a:xfrm>
          <a:prstGeom prst="rect">
            <a:avLst/>
          </a:prstGeom>
          <a:noFill/>
          <a:ln>
            <a:noFill/>
          </a:ln>
        </p:spPr>
      </p:pic>
      <p:sp>
        <p:nvSpPr>
          <p:cNvPr id="762" name="Google Shape;762;p38"/>
          <p:cNvSpPr txBox="1"/>
          <p:nvPr/>
        </p:nvSpPr>
        <p:spPr>
          <a:xfrm>
            <a:off x="712400" y="0"/>
            <a:ext cx="92082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000" u="sng">
                <a:solidFill>
                  <a:schemeClr val="hlink"/>
                </a:solidFill>
                <a:hlinkClick r:id="rId4"/>
              </a:rPr>
              <a:t>Music Streaming Payouts Comparison: A Guide for Musicians — VIRPP</a:t>
            </a:r>
            <a:endParaRPr sz="900"/>
          </a:p>
        </p:txBody>
      </p:sp>
      <p:sp>
        <p:nvSpPr>
          <p:cNvPr id="763" name="Google Shape;763;p38"/>
          <p:cNvSpPr txBox="1"/>
          <p:nvPr/>
        </p:nvSpPr>
        <p:spPr>
          <a:xfrm>
            <a:off x="7299000" y="386425"/>
            <a:ext cx="1845000" cy="517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1350">
                <a:solidFill>
                  <a:srgbClr val="282828"/>
                </a:solidFill>
                <a:highlight>
                  <a:srgbClr val="FFFFFF"/>
                </a:highlight>
              </a:rPr>
              <a:t>If your song is streamed a million times on Spotify, you can earn approximately $3,180. Similarly, a million streams on Apple Music could earn you around $8,000.</a:t>
            </a:r>
            <a:endParaRPr sz="1350">
              <a:solidFill>
                <a:srgbClr val="282828"/>
              </a:solidFill>
              <a:highlight>
                <a:srgbClr val="FFFFFF"/>
              </a:highlight>
            </a:endParaRPr>
          </a:p>
          <a:p>
            <a:pPr indent="0" lvl="0" marL="0" rtl="0" algn="l">
              <a:lnSpc>
                <a:spcPct val="115000"/>
              </a:lnSpc>
              <a:spcBef>
                <a:spcPts val="0"/>
              </a:spcBef>
              <a:spcAft>
                <a:spcPts val="0"/>
              </a:spcAft>
              <a:buNone/>
            </a:pPr>
            <a:r>
              <a:t/>
            </a:r>
            <a:endParaRPr sz="1350">
              <a:solidFill>
                <a:srgbClr val="282828"/>
              </a:solidFill>
              <a:highlight>
                <a:srgbClr val="FFFFFF"/>
              </a:highlight>
            </a:endParaRPr>
          </a:p>
          <a:p>
            <a:pPr indent="0" lvl="0" marL="0" rtl="0" algn="l">
              <a:lnSpc>
                <a:spcPct val="115000"/>
              </a:lnSpc>
              <a:spcBef>
                <a:spcPts val="0"/>
              </a:spcBef>
              <a:spcAft>
                <a:spcPts val="0"/>
              </a:spcAft>
              <a:buNone/>
            </a:pPr>
            <a:r>
              <a:rPr lang="en" sz="1350">
                <a:solidFill>
                  <a:srgbClr val="282828"/>
                </a:solidFill>
                <a:highlight>
                  <a:srgbClr val="FFFFFF"/>
                </a:highlight>
              </a:rPr>
              <a:t>However, it’s important to remember that these are gross figures. In most cases, the net amount that reaches the artist can be considerably lower, as it’s typically subject to deductions.</a:t>
            </a:r>
            <a:endParaRPr sz="1350">
              <a:solidFill>
                <a:srgbClr val="282828"/>
              </a:solidFill>
              <a:highlight>
                <a:srgbClr val="FFFFFF"/>
              </a:highlight>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7" name="Shape 767"/>
        <p:cNvGrpSpPr/>
        <p:nvPr/>
      </p:nvGrpSpPr>
      <p:grpSpPr>
        <a:xfrm>
          <a:off x="0" y="0"/>
          <a:ext cx="0" cy="0"/>
          <a:chOff x="0" y="0"/>
          <a:chExt cx="0" cy="0"/>
        </a:xfrm>
      </p:grpSpPr>
      <p:sp>
        <p:nvSpPr>
          <p:cNvPr id="768" name="Google Shape;768;p39"/>
          <p:cNvSpPr txBox="1"/>
          <p:nvPr>
            <p:ph type="title"/>
          </p:nvPr>
        </p:nvSpPr>
        <p:spPr>
          <a:xfrm>
            <a:off x="4836775" y="790754"/>
            <a:ext cx="3594000" cy="2195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Elementary/</a:t>
            </a:r>
            <a:endParaRPr/>
          </a:p>
          <a:p>
            <a:pPr indent="0" lvl="0" marL="0" rtl="0" algn="l">
              <a:spcBef>
                <a:spcPts val="0"/>
              </a:spcBef>
              <a:spcAft>
                <a:spcPts val="0"/>
              </a:spcAft>
              <a:buNone/>
            </a:pPr>
            <a:r>
              <a:rPr lang="en"/>
              <a:t>Middle School</a:t>
            </a:r>
            <a:endParaRPr/>
          </a:p>
        </p:txBody>
      </p:sp>
      <p:sp>
        <p:nvSpPr>
          <p:cNvPr id="769" name="Google Shape;769;p39"/>
          <p:cNvSpPr txBox="1"/>
          <p:nvPr>
            <p:ph idx="1" type="subTitle"/>
          </p:nvPr>
        </p:nvSpPr>
        <p:spPr>
          <a:xfrm>
            <a:off x="4836775" y="3127677"/>
            <a:ext cx="3594000" cy="860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
        <p:nvSpPr>
          <p:cNvPr id="770" name="Google Shape;770;p39"/>
          <p:cNvSpPr/>
          <p:nvPr>
            <p:ph idx="2" type="pic"/>
          </p:nvPr>
        </p:nvSpPr>
        <p:spPr>
          <a:xfrm>
            <a:off x="453825" y="690300"/>
            <a:ext cx="4191300" cy="3762900"/>
          </a:xfrm>
          <a:prstGeom prst="rect">
            <a:avLst/>
          </a:prstGeom>
        </p:spPr>
      </p:sp>
      <p:pic>
        <p:nvPicPr>
          <p:cNvPr id="771" name="Google Shape;771;p39"/>
          <p:cNvPicPr preferRelativeResize="0"/>
          <p:nvPr/>
        </p:nvPicPr>
        <p:blipFill>
          <a:blip r:embed="rId3">
            <a:alphaModFix/>
          </a:blip>
          <a:stretch>
            <a:fillRect/>
          </a:stretch>
        </p:blipFill>
        <p:spPr>
          <a:xfrm>
            <a:off x="0" y="29376"/>
            <a:ext cx="9144001" cy="5084748"/>
          </a:xfrm>
          <a:prstGeom prst="rect">
            <a:avLst/>
          </a:prstGeom>
          <a:noFill/>
          <a:ln>
            <a:noFill/>
          </a:ln>
        </p:spPr>
      </p:pic>
      <p:pic>
        <p:nvPicPr>
          <p:cNvPr id="772" name="Google Shape;772;p39"/>
          <p:cNvPicPr preferRelativeResize="0"/>
          <p:nvPr/>
        </p:nvPicPr>
        <p:blipFill>
          <a:blip r:embed="rId4">
            <a:alphaModFix/>
          </a:blip>
          <a:stretch>
            <a:fillRect/>
          </a:stretch>
        </p:blipFill>
        <p:spPr>
          <a:xfrm>
            <a:off x="4296454" y="29375"/>
            <a:ext cx="4832295" cy="295707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grpSp>
        <p:nvGrpSpPr>
          <p:cNvPr id="777" name="Google Shape;777;p40"/>
          <p:cNvGrpSpPr/>
          <p:nvPr/>
        </p:nvGrpSpPr>
        <p:grpSpPr>
          <a:xfrm>
            <a:off x="186938" y="1498509"/>
            <a:ext cx="1882723" cy="2280411"/>
            <a:chOff x="3169750" y="1137550"/>
            <a:chExt cx="781375" cy="946425"/>
          </a:xfrm>
        </p:grpSpPr>
        <p:sp>
          <p:nvSpPr>
            <p:cNvPr id="778" name="Google Shape;778;p40"/>
            <p:cNvSpPr/>
            <p:nvPr/>
          </p:nvSpPr>
          <p:spPr>
            <a:xfrm>
              <a:off x="3169750" y="1137550"/>
              <a:ext cx="781375" cy="946425"/>
            </a:xfrm>
            <a:custGeom>
              <a:rect b="b" l="l" r="r" t="t"/>
              <a:pathLst>
                <a:path extrusionOk="0" h="37857" w="31255">
                  <a:moveTo>
                    <a:pt x="26426" y="0"/>
                  </a:moveTo>
                  <a:cubicBezTo>
                    <a:pt x="19970" y="0"/>
                    <a:pt x="10986" y="1993"/>
                    <a:pt x="1550" y="4364"/>
                  </a:cubicBezTo>
                  <a:cubicBezTo>
                    <a:pt x="574" y="4609"/>
                    <a:pt x="1" y="5577"/>
                    <a:pt x="251" y="6552"/>
                  </a:cubicBezTo>
                  <a:cubicBezTo>
                    <a:pt x="3288" y="18342"/>
                    <a:pt x="6268" y="28506"/>
                    <a:pt x="9357" y="36850"/>
                  </a:cubicBezTo>
                  <a:cubicBezTo>
                    <a:pt x="9583" y="37459"/>
                    <a:pt x="10222" y="37857"/>
                    <a:pt x="10931" y="37857"/>
                  </a:cubicBezTo>
                  <a:cubicBezTo>
                    <a:pt x="11002" y="37857"/>
                    <a:pt x="11074" y="37853"/>
                    <a:pt x="11147" y="37844"/>
                  </a:cubicBezTo>
                  <a:cubicBezTo>
                    <a:pt x="17788" y="37087"/>
                    <a:pt x="24019" y="36004"/>
                    <a:pt x="29690" y="34433"/>
                  </a:cubicBezTo>
                  <a:cubicBezTo>
                    <a:pt x="30415" y="34232"/>
                    <a:pt x="30945" y="33626"/>
                    <a:pt x="30971" y="32949"/>
                  </a:cubicBezTo>
                  <a:cubicBezTo>
                    <a:pt x="31255" y="25614"/>
                    <a:pt x="30114" y="14556"/>
                    <a:pt x="28473" y="1568"/>
                  </a:cubicBezTo>
                  <a:cubicBezTo>
                    <a:pt x="28360" y="676"/>
                    <a:pt x="27634" y="11"/>
                    <a:pt x="26741" y="2"/>
                  </a:cubicBezTo>
                  <a:cubicBezTo>
                    <a:pt x="26637" y="1"/>
                    <a:pt x="26532" y="0"/>
                    <a:pt x="264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40"/>
            <p:cNvSpPr/>
            <p:nvPr/>
          </p:nvSpPr>
          <p:spPr>
            <a:xfrm>
              <a:off x="3212500" y="1168700"/>
              <a:ext cx="704475" cy="891075"/>
            </a:xfrm>
            <a:custGeom>
              <a:rect b="b" l="l" r="r" t="t"/>
              <a:pathLst>
                <a:path extrusionOk="0" h="35643" w="28179">
                  <a:moveTo>
                    <a:pt x="23298" y="0"/>
                  </a:moveTo>
                  <a:cubicBezTo>
                    <a:pt x="17552" y="0"/>
                    <a:pt x="9658" y="1772"/>
                    <a:pt x="1376" y="3884"/>
                  </a:cubicBezTo>
                  <a:cubicBezTo>
                    <a:pt x="507" y="4106"/>
                    <a:pt x="0" y="5009"/>
                    <a:pt x="230" y="5929"/>
                  </a:cubicBezTo>
                  <a:cubicBezTo>
                    <a:pt x="3024" y="17066"/>
                    <a:pt x="5768" y="26713"/>
                    <a:pt x="8607" y="34669"/>
                  </a:cubicBezTo>
                  <a:cubicBezTo>
                    <a:pt x="8817" y="35255"/>
                    <a:pt x="9403" y="35642"/>
                    <a:pt x="10047" y="35642"/>
                  </a:cubicBezTo>
                  <a:cubicBezTo>
                    <a:pt x="10106" y="35642"/>
                    <a:pt x="10165" y="35639"/>
                    <a:pt x="10224" y="35632"/>
                  </a:cubicBezTo>
                  <a:cubicBezTo>
                    <a:pt x="16191" y="34977"/>
                    <a:pt x="21786" y="34010"/>
                    <a:pt x="26873" y="32571"/>
                  </a:cubicBezTo>
                  <a:cubicBezTo>
                    <a:pt x="27523" y="32388"/>
                    <a:pt x="27993" y="31816"/>
                    <a:pt x="28009" y="31172"/>
                  </a:cubicBezTo>
                  <a:cubicBezTo>
                    <a:pt x="28178" y="24212"/>
                    <a:pt x="27025" y="13737"/>
                    <a:pt x="25407" y="1491"/>
                  </a:cubicBezTo>
                  <a:cubicBezTo>
                    <a:pt x="25297" y="653"/>
                    <a:pt x="24641" y="22"/>
                    <a:pt x="23842" y="6"/>
                  </a:cubicBezTo>
                  <a:cubicBezTo>
                    <a:pt x="23663" y="2"/>
                    <a:pt x="23482" y="0"/>
                    <a:pt x="232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40"/>
            <p:cNvSpPr/>
            <p:nvPr/>
          </p:nvSpPr>
          <p:spPr>
            <a:xfrm>
              <a:off x="3358400" y="1256775"/>
              <a:ext cx="440450" cy="409950"/>
            </a:xfrm>
            <a:custGeom>
              <a:rect b="b" l="l" r="r" t="t"/>
              <a:pathLst>
                <a:path extrusionOk="0" h="16398" w="17618">
                  <a:moveTo>
                    <a:pt x="14161" y="1"/>
                  </a:moveTo>
                  <a:cubicBezTo>
                    <a:pt x="14070" y="1"/>
                    <a:pt x="13978" y="7"/>
                    <a:pt x="13885" y="22"/>
                  </a:cubicBezTo>
                  <a:cubicBezTo>
                    <a:pt x="9556" y="677"/>
                    <a:pt x="5403" y="1426"/>
                    <a:pt x="1489" y="2293"/>
                  </a:cubicBezTo>
                  <a:cubicBezTo>
                    <a:pt x="595" y="2490"/>
                    <a:pt x="0" y="3314"/>
                    <a:pt x="111" y="4207"/>
                  </a:cubicBezTo>
                  <a:cubicBezTo>
                    <a:pt x="491" y="7259"/>
                    <a:pt x="1453" y="11162"/>
                    <a:pt x="2526" y="15162"/>
                  </a:cubicBezTo>
                  <a:cubicBezTo>
                    <a:pt x="2723" y="15898"/>
                    <a:pt x="3424" y="16397"/>
                    <a:pt x="4212" y="16397"/>
                  </a:cubicBezTo>
                  <a:cubicBezTo>
                    <a:pt x="4270" y="16397"/>
                    <a:pt x="4329" y="16395"/>
                    <a:pt x="4388" y="16389"/>
                  </a:cubicBezTo>
                  <a:cubicBezTo>
                    <a:pt x="8091" y="16042"/>
                    <a:pt x="12062" y="15246"/>
                    <a:pt x="16210" y="14168"/>
                  </a:cubicBezTo>
                  <a:cubicBezTo>
                    <a:pt x="17049" y="13950"/>
                    <a:pt x="17618" y="13177"/>
                    <a:pt x="17543" y="12356"/>
                  </a:cubicBezTo>
                  <a:cubicBezTo>
                    <a:pt x="17214" y="8732"/>
                    <a:pt x="16663" y="5071"/>
                    <a:pt x="15873" y="1374"/>
                  </a:cubicBezTo>
                  <a:cubicBezTo>
                    <a:pt x="15699" y="559"/>
                    <a:pt x="14981" y="1"/>
                    <a:pt x="141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40"/>
            <p:cNvSpPr/>
            <p:nvPr/>
          </p:nvSpPr>
          <p:spPr>
            <a:xfrm>
              <a:off x="3349700" y="1261175"/>
              <a:ext cx="461975" cy="403800"/>
            </a:xfrm>
            <a:custGeom>
              <a:rect b="b" l="l" r="r" t="t"/>
              <a:pathLst>
                <a:path extrusionOk="0" h="16152" w="18479">
                  <a:moveTo>
                    <a:pt x="9657" y="1"/>
                  </a:moveTo>
                  <a:cubicBezTo>
                    <a:pt x="9087" y="1"/>
                    <a:pt x="8503" y="54"/>
                    <a:pt x="7909" y="163"/>
                  </a:cubicBezTo>
                  <a:cubicBezTo>
                    <a:pt x="2983" y="1068"/>
                    <a:pt x="0" y="5130"/>
                    <a:pt x="999" y="9806"/>
                  </a:cubicBezTo>
                  <a:cubicBezTo>
                    <a:pt x="1841" y="13736"/>
                    <a:pt x="5076" y="16152"/>
                    <a:pt x="8961" y="16152"/>
                  </a:cubicBezTo>
                  <a:cubicBezTo>
                    <a:pt x="9543" y="16152"/>
                    <a:pt x="10141" y="16098"/>
                    <a:pt x="10747" y="15986"/>
                  </a:cubicBezTo>
                  <a:cubicBezTo>
                    <a:pt x="15391" y="15129"/>
                    <a:pt x="18478" y="11512"/>
                    <a:pt x="17794" y="6952"/>
                  </a:cubicBezTo>
                  <a:cubicBezTo>
                    <a:pt x="17171" y="2803"/>
                    <a:pt x="13807" y="1"/>
                    <a:pt x="96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40"/>
            <p:cNvSpPr/>
            <p:nvPr/>
          </p:nvSpPr>
          <p:spPr>
            <a:xfrm>
              <a:off x="3515750" y="1416100"/>
              <a:ext cx="117675" cy="101875"/>
            </a:xfrm>
            <a:custGeom>
              <a:rect b="b" l="l" r="r" t="t"/>
              <a:pathLst>
                <a:path extrusionOk="0" h="4075" w="4707">
                  <a:moveTo>
                    <a:pt x="2395" y="0"/>
                  </a:moveTo>
                  <a:cubicBezTo>
                    <a:pt x="1841" y="0"/>
                    <a:pt x="1287" y="223"/>
                    <a:pt x="852" y="666"/>
                  </a:cubicBezTo>
                  <a:cubicBezTo>
                    <a:pt x="15" y="1519"/>
                    <a:pt x="0" y="2720"/>
                    <a:pt x="869" y="3514"/>
                  </a:cubicBezTo>
                  <a:cubicBezTo>
                    <a:pt x="1279" y="3890"/>
                    <a:pt x="1773" y="4074"/>
                    <a:pt x="2269" y="4074"/>
                  </a:cubicBezTo>
                  <a:cubicBezTo>
                    <a:pt x="2814" y="4074"/>
                    <a:pt x="3361" y="3851"/>
                    <a:pt x="3799" y="3412"/>
                  </a:cubicBezTo>
                  <a:cubicBezTo>
                    <a:pt x="4638" y="2571"/>
                    <a:pt x="4707" y="1393"/>
                    <a:pt x="3848" y="588"/>
                  </a:cubicBezTo>
                  <a:cubicBezTo>
                    <a:pt x="3430" y="195"/>
                    <a:pt x="2913" y="0"/>
                    <a:pt x="239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40"/>
            <p:cNvSpPr/>
            <p:nvPr/>
          </p:nvSpPr>
          <p:spPr>
            <a:xfrm>
              <a:off x="3398200" y="1294850"/>
              <a:ext cx="273750" cy="270550"/>
            </a:xfrm>
            <a:custGeom>
              <a:rect b="b" l="l" r="r" t="t"/>
              <a:pathLst>
                <a:path extrusionOk="0" h="10822" w="10950">
                  <a:moveTo>
                    <a:pt x="6965" y="1"/>
                  </a:moveTo>
                  <a:cubicBezTo>
                    <a:pt x="6850" y="1"/>
                    <a:pt x="6734" y="4"/>
                    <a:pt x="6619" y="9"/>
                  </a:cubicBezTo>
                  <a:cubicBezTo>
                    <a:pt x="6401" y="19"/>
                    <a:pt x="6183" y="41"/>
                    <a:pt x="5968" y="72"/>
                  </a:cubicBezTo>
                  <a:cubicBezTo>
                    <a:pt x="5752" y="103"/>
                    <a:pt x="5536" y="145"/>
                    <a:pt x="5324" y="198"/>
                  </a:cubicBezTo>
                  <a:cubicBezTo>
                    <a:pt x="5111" y="249"/>
                    <a:pt x="4899" y="312"/>
                    <a:pt x="4692" y="384"/>
                  </a:cubicBezTo>
                  <a:cubicBezTo>
                    <a:pt x="4483" y="457"/>
                    <a:pt x="4277" y="540"/>
                    <a:pt x="4077" y="632"/>
                  </a:cubicBezTo>
                  <a:cubicBezTo>
                    <a:pt x="3875" y="726"/>
                    <a:pt x="3677" y="829"/>
                    <a:pt x="3485" y="942"/>
                  </a:cubicBezTo>
                  <a:cubicBezTo>
                    <a:pt x="3291" y="1055"/>
                    <a:pt x="3103" y="1178"/>
                    <a:pt x="2922" y="1310"/>
                  </a:cubicBezTo>
                  <a:cubicBezTo>
                    <a:pt x="2737" y="1444"/>
                    <a:pt x="2561" y="1588"/>
                    <a:pt x="2392" y="1738"/>
                  </a:cubicBezTo>
                  <a:cubicBezTo>
                    <a:pt x="2254" y="1861"/>
                    <a:pt x="2120" y="1991"/>
                    <a:pt x="1993" y="2125"/>
                  </a:cubicBezTo>
                  <a:cubicBezTo>
                    <a:pt x="1916" y="2208"/>
                    <a:pt x="1835" y="2288"/>
                    <a:pt x="1760" y="2373"/>
                  </a:cubicBezTo>
                  <a:cubicBezTo>
                    <a:pt x="1684" y="2456"/>
                    <a:pt x="1609" y="2541"/>
                    <a:pt x="1537" y="2628"/>
                  </a:cubicBezTo>
                  <a:cubicBezTo>
                    <a:pt x="1467" y="2714"/>
                    <a:pt x="1397" y="2802"/>
                    <a:pt x="1330" y="2892"/>
                  </a:cubicBezTo>
                  <a:cubicBezTo>
                    <a:pt x="1265" y="2979"/>
                    <a:pt x="1201" y="3069"/>
                    <a:pt x="1139" y="3160"/>
                  </a:cubicBezTo>
                  <a:cubicBezTo>
                    <a:pt x="1077" y="3251"/>
                    <a:pt x="1018" y="3343"/>
                    <a:pt x="962" y="3435"/>
                  </a:cubicBezTo>
                  <a:cubicBezTo>
                    <a:pt x="905" y="3528"/>
                    <a:pt x="851" y="3621"/>
                    <a:pt x="799" y="3716"/>
                  </a:cubicBezTo>
                  <a:cubicBezTo>
                    <a:pt x="747" y="3810"/>
                    <a:pt x="698" y="3905"/>
                    <a:pt x="651" y="4000"/>
                  </a:cubicBezTo>
                  <a:cubicBezTo>
                    <a:pt x="605" y="4097"/>
                    <a:pt x="561" y="4193"/>
                    <a:pt x="519" y="4289"/>
                  </a:cubicBezTo>
                  <a:cubicBezTo>
                    <a:pt x="478" y="4387"/>
                    <a:pt x="438" y="4484"/>
                    <a:pt x="402" y="4582"/>
                  </a:cubicBezTo>
                  <a:cubicBezTo>
                    <a:pt x="365" y="4680"/>
                    <a:pt x="330" y="4779"/>
                    <a:pt x="299" y="4878"/>
                  </a:cubicBezTo>
                  <a:cubicBezTo>
                    <a:pt x="267" y="4976"/>
                    <a:pt x="237" y="5075"/>
                    <a:pt x="212" y="5176"/>
                  </a:cubicBezTo>
                  <a:cubicBezTo>
                    <a:pt x="185" y="5274"/>
                    <a:pt x="160" y="5375"/>
                    <a:pt x="138" y="5475"/>
                  </a:cubicBezTo>
                  <a:cubicBezTo>
                    <a:pt x="118" y="5575"/>
                    <a:pt x="99" y="5675"/>
                    <a:pt x="82" y="5777"/>
                  </a:cubicBezTo>
                  <a:cubicBezTo>
                    <a:pt x="65" y="5876"/>
                    <a:pt x="51" y="5977"/>
                    <a:pt x="40" y="6077"/>
                  </a:cubicBezTo>
                  <a:cubicBezTo>
                    <a:pt x="28" y="6178"/>
                    <a:pt x="19" y="6279"/>
                    <a:pt x="13" y="6379"/>
                  </a:cubicBezTo>
                  <a:cubicBezTo>
                    <a:pt x="7" y="6479"/>
                    <a:pt x="4" y="6581"/>
                    <a:pt x="2" y="6681"/>
                  </a:cubicBezTo>
                  <a:cubicBezTo>
                    <a:pt x="1" y="6781"/>
                    <a:pt x="2" y="6881"/>
                    <a:pt x="6" y="6982"/>
                  </a:cubicBezTo>
                  <a:cubicBezTo>
                    <a:pt x="10" y="7081"/>
                    <a:pt x="16" y="7181"/>
                    <a:pt x="25" y="7280"/>
                  </a:cubicBezTo>
                  <a:cubicBezTo>
                    <a:pt x="34" y="7380"/>
                    <a:pt x="46" y="7479"/>
                    <a:pt x="60" y="7576"/>
                  </a:cubicBezTo>
                  <a:cubicBezTo>
                    <a:pt x="74" y="7675"/>
                    <a:pt x="91" y="7774"/>
                    <a:pt x="110" y="7872"/>
                  </a:cubicBezTo>
                  <a:cubicBezTo>
                    <a:pt x="129" y="7969"/>
                    <a:pt x="151" y="8066"/>
                    <a:pt x="176" y="8163"/>
                  </a:cubicBezTo>
                  <a:cubicBezTo>
                    <a:pt x="200" y="8260"/>
                    <a:pt x="227" y="8356"/>
                    <a:pt x="258" y="8451"/>
                  </a:cubicBezTo>
                  <a:cubicBezTo>
                    <a:pt x="287" y="8546"/>
                    <a:pt x="320" y="8641"/>
                    <a:pt x="354" y="8735"/>
                  </a:cubicBezTo>
                  <a:cubicBezTo>
                    <a:pt x="389" y="8829"/>
                    <a:pt x="426" y="8921"/>
                    <a:pt x="466" y="9014"/>
                  </a:cubicBezTo>
                  <a:cubicBezTo>
                    <a:pt x="506" y="9106"/>
                    <a:pt x="549" y="9197"/>
                    <a:pt x="594" y="9287"/>
                  </a:cubicBezTo>
                  <a:cubicBezTo>
                    <a:pt x="639" y="9379"/>
                    <a:pt x="687" y="9469"/>
                    <a:pt x="737" y="9556"/>
                  </a:cubicBezTo>
                  <a:cubicBezTo>
                    <a:pt x="788" y="9645"/>
                    <a:pt x="841" y="9733"/>
                    <a:pt x="896" y="9819"/>
                  </a:cubicBezTo>
                  <a:cubicBezTo>
                    <a:pt x="953" y="9905"/>
                    <a:pt x="1011" y="9991"/>
                    <a:pt x="1071" y="10075"/>
                  </a:cubicBezTo>
                  <a:cubicBezTo>
                    <a:pt x="1133" y="10160"/>
                    <a:pt x="1196" y="10242"/>
                    <a:pt x="1262" y="10323"/>
                  </a:cubicBezTo>
                  <a:cubicBezTo>
                    <a:pt x="1328" y="10405"/>
                    <a:pt x="1397" y="10486"/>
                    <a:pt x="1468" y="10564"/>
                  </a:cubicBezTo>
                  <a:cubicBezTo>
                    <a:pt x="1504" y="10603"/>
                    <a:pt x="1539" y="10641"/>
                    <a:pt x="1576" y="10680"/>
                  </a:cubicBezTo>
                  <a:cubicBezTo>
                    <a:pt x="1614" y="10720"/>
                    <a:pt x="1653" y="10768"/>
                    <a:pt x="1700" y="10801"/>
                  </a:cubicBezTo>
                  <a:cubicBezTo>
                    <a:pt x="1717" y="10812"/>
                    <a:pt x="1738" y="10820"/>
                    <a:pt x="1758" y="10821"/>
                  </a:cubicBezTo>
                  <a:cubicBezTo>
                    <a:pt x="1779" y="10821"/>
                    <a:pt x="1799" y="10813"/>
                    <a:pt x="1812" y="10797"/>
                  </a:cubicBezTo>
                  <a:cubicBezTo>
                    <a:pt x="1824" y="10781"/>
                    <a:pt x="1825" y="10759"/>
                    <a:pt x="1820" y="10742"/>
                  </a:cubicBezTo>
                  <a:cubicBezTo>
                    <a:pt x="1812" y="10715"/>
                    <a:pt x="1795" y="10685"/>
                    <a:pt x="1779" y="10662"/>
                  </a:cubicBezTo>
                  <a:cubicBezTo>
                    <a:pt x="1760" y="10637"/>
                    <a:pt x="1742" y="10612"/>
                    <a:pt x="1724" y="10587"/>
                  </a:cubicBezTo>
                  <a:cubicBezTo>
                    <a:pt x="1688" y="10536"/>
                    <a:pt x="1653" y="10486"/>
                    <a:pt x="1618" y="10434"/>
                  </a:cubicBezTo>
                  <a:cubicBezTo>
                    <a:pt x="1549" y="10332"/>
                    <a:pt x="1483" y="10228"/>
                    <a:pt x="1419" y="10121"/>
                  </a:cubicBezTo>
                  <a:cubicBezTo>
                    <a:pt x="1356" y="10016"/>
                    <a:pt x="1296" y="9908"/>
                    <a:pt x="1238" y="9799"/>
                  </a:cubicBezTo>
                  <a:cubicBezTo>
                    <a:pt x="1181" y="9691"/>
                    <a:pt x="1126" y="9580"/>
                    <a:pt x="1076" y="9467"/>
                  </a:cubicBezTo>
                  <a:cubicBezTo>
                    <a:pt x="1025" y="9355"/>
                    <a:pt x="977" y="9242"/>
                    <a:pt x="932" y="9128"/>
                  </a:cubicBezTo>
                  <a:cubicBezTo>
                    <a:pt x="889" y="9014"/>
                    <a:pt x="848" y="8898"/>
                    <a:pt x="810" y="8781"/>
                  </a:cubicBezTo>
                  <a:cubicBezTo>
                    <a:pt x="774" y="8664"/>
                    <a:pt x="741" y="8548"/>
                    <a:pt x="711" y="8428"/>
                  </a:cubicBezTo>
                  <a:cubicBezTo>
                    <a:pt x="682" y="8309"/>
                    <a:pt x="656" y="8189"/>
                    <a:pt x="634" y="8068"/>
                  </a:cubicBezTo>
                  <a:cubicBezTo>
                    <a:pt x="612" y="7948"/>
                    <a:pt x="596" y="7826"/>
                    <a:pt x="582" y="7704"/>
                  </a:cubicBezTo>
                  <a:cubicBezTo>
                    <a:pt x="569" y="7580"/>
                    <a:pt x="560" y="7457"/>
                    <a:pt x="556" y="7334"/>
                  </a:cubicBezTo>
                  <a:cubicBezTo>
                    <a:pt x="551" y="7215"/>
                    <a:pt x="552" y="7097"/>
                    <a:pt x="555" y="6979"/>
                  </a:cubicBezTo>
                  <a:cubicBezTo>
                    <a:pt x="648" y="3725"/>
                    <a:pt x="3572" y="711"/>
                    <a:pt x="6989" y="565"/>
                  </a:cubicBezTo>
                  <a:cubicBezTo>
                    <a:pt x="7097" y="561"/>
                    <a:pt x="7205" y="558"/>
                    <a:pt x="7312" y="558"/>
                  </a:cubicBezTo>
                  <a:cubicBezTo>
                    <a:pt x="7468" y="558"/>
                    <a:pt x="7624" y="563"/>
                    <a:pt x="7779" y="576"/>
                  </a:cubicBezTo>
                  <a:cubicBezTo>
                    <a:pt x="8041" y="597"/>
                    <a:pt x="8300" y="635"/>
                    <a:pt x="8557" y="689"/>
                  </a:cubicBezTo>
                  <a:cubicBezTo>
                    <a:pt x="8813" y="741"/>
                    <a:pt x="9066" y="811"/>
                    <a:pt x="9313" y="893"/>
                  </a:cubicBezTo>
                  <a:cubicBezTo>
                    <a:pt x="9561" y="976"/>
                    <a:pt x="9803" y="1073"/>
                    <a:pt x="10041" y="1181"/>
                  </a:cubicBezTo>
                  <a:cubicBezTo>
                    <a:pt x="10159" y="1235"/>
                    <a:pt x="10277" y="1292"/>
                    <a:pt x="10393" y="1353"/>
                  </a:cubicBezTo>
                  <a:cubicBezTo>
                    <a:pt x="10451" y="1384"/>
                    <a:pt x="10509" y="1414"/>
                    <a:pt x="10565" y="1445"/>
                  </a:cubicBezTo>
                  <a:cubicBezTo>
                    <a:pt x="10623" y="1477"/>
                    <a:pt x="10679" y="1513"/>
                    <a:pt x="10738" y="1542"/>
                  </a:cubicBezTo>
                  <a:cubicBezTo>
                    <a:pt x="10762" y="1552"/>
                    <a:pt x="10797" y="1560"/>
                    <a:pt x="10833" y="1560"/>
                  </a:cubicBezTo>
                  <a:cubicBezTo>
                    <a:pt x="10883" y="1560"/>
                    <a:pt x="10933" y="1544"/>
                    <a:pt x="10945" y="1495"/>
                  </a:cubicBezTo>
                  <a:cubicBezTo>
                    <a:pt x="10949" y="1479"/>
                    <a:pt x="10947" y="1459"/>
                    <a:pt x="10940" y="1441"/>
                  </a:cubicBezTo>
                  <a:lnTo>
                    <a:pt x="10940" y="1443"/>
                  </a:lnTo>
                  <a:cubicBezTo>
                    <a:pt x="10911" y="1353"/>
                    <a:pt x="10823" y="1292"/>
                    <a:pt x="10753" y="1235"/>
                  </a:cubicBezTo>
                  <a:cubicBezTo>
                    <a:pt x="10710" y="1199"/>
                    <a:pt x="10663" y="1163"/>
                    <a:pt x="10616" y="1131"/>
                  </a:cubicBezTo>
                  <a:cubicBezTo>
                    <a:pt x="10527" y="1069"/>
                    <a:pt x="10435" y="1009"/>
                    <a:pt x="10343" y="951"/>
                  </a:cubicBezTo>
                  <a:cubicBezTo>
                    <a:pt x="10158" y="835"/>
                    <a:pt x="9966" y="730"/>
                    <a:pt x="9770" y="636"/>
                  </a:cubicBezTo>
                  <a:cubicBezTo>
                    <a:pt x="9576" y="541"/>
                    <a:pt x="9376" y="457"/>
                    <a:pt x="9171" y="384"/>
                  </a:cubicBezTo>
                  <a:cubicBezTo>
                    <a:pt x="8968" y="311"/>
                    <a:pt x="8762" y="248"/>
                    <a:pt x="8552" y="195"/>
                  </a:cubicBezTo>
                  <a:cubicBezTo>
                    <a:pt x="8343" y="144"/>
                    <a:pt x="8131" y="102"/>
                    <a:pt x="7916" y="71"/>
                  </a:cubicBezTo>
                  <a:cubicBezTo>
                    <a:pt x="7702" y="39"/>
                    <a:pt x="7486" y="18"/>
                    <a:pt x="7270" y="8"/>
                  </a:cubicBezTo>
                  <a:cubicBezTo>
                    <a:pt x="7168" y="3"/>
                    <a:pt x="7067" y="1"/>
                    <a:pt x="69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40"/>
            <p:cNvSpPr/>
            <p:nvPr/>
          </p:nvSpPr>
          <p:spPr>
            <a:xfrm>
              <a:off x="3436550" y="1330900"/>
              <a:ext cx="208400" cy="200625"/>
            </a:xfrm>
            <a:custGeom>
              <a:rect b="b" l="l" r="r" t="t"/>
              <a:pathLst>
                <a:path extrusionOk="0" h="8025" w="8336">
                  <a:moveTo>
                    <a:pt x="5203" y="0"/>
                  </a:moveTo>
                  <a:cubicBezTo>
                    <a:pt x="5031" y="0"/>
                    <a:pt x="4859" y="9"/>
                    <a:pt x="4688" y="26"/>
                  </a:cubicBezTo>
                  <a:cubicBezTo>
                    <a:pt x="4475" y="47"/>
                    <a:pt x="4262" y="82"/>
                    <a:pt x="4052" y="130"/>
                  </a:cubicBezTo>
                  <a:cubicBezTo>
                    <a:pt x="3842" y="178"/>
                    <a:pt x="3633" y="240"/>
                    <a:pt x="3430" y="315"/>
                  </a:cubicBezTo>
                  <a:cubicBezTo>
                    <a:pt x="3225" y="391"/>
                    <a:pt x="3025" y="480"/>
                    <a:pt x="2832" y="581"/>
                  </a:cubicBezTo>
                  <a:cubicBezTo>
                    <a:pt x="2635" y="685"/>
                    <a:pt x="2445" y="801"/>
                    <a:pt x="2265" y="929"/>
                  </a:cubicBezTo>
                  <a:cubicBezTo>
                    <a:pt x="2080" y="1060"/>
                    <a:pt x="1904" y="1206"/>
                    <a:pt x="1739" y="1360"/>
                  </a:cubicBezTo>
                  <a:cubicBezTo>
                    <a:pt x="1654" y="1439"/>
                    <a:pt x="1573" y="1522"/>
                    <a:pt x="1493" y="1606"/>
                  </a:cubicBezTo>
                  <a:cubicBezTo>
                    <a:pt x="1338" y="1773"/>
                    <a:pt x="1184" y="1940"/>
                    <a:pt x="1045" y="2124"/>
                  </a:cubicBezTo>
                  <a:cubicBezTo>
                    <a:pt x="909" y="2304"/>
                    <a:pt x="786" y="2493"/>
                    <a:pt x="674" y="2688"/>
                  </a:cubicBezTo>
                  <a:cubicBezTo>
                    <a:pt x="565" y="2881"/>
                    <a:pt x="467" y="3081"/>
                    <a:pt x="384" y="3285"/>
                  </a:cubicBezTo>
                  <a:cubicBezTo>
                    <a:pt x="301" y="3488"/>
                    <a:pt x="231" y="3696"/>
                    <a:pt x="174" y="3908"/>
                  </a:cubicBezTo>
                  <a:cubicBezTo>
                    <a:pt x="119" y="4118"/>
                    <a:pt x="77" y="4330"/>
                    <a:pt x="47" y="4544"/>
                  </a:cubicBezTo>
                  <a:cubicBezTo>
                    <a:pt x="19" y="4757"/>
                    <a:pt x="3" y="4971"/>
                    <a:pt x="2" y="5185"/>
                  </a:cubicBezTo>
                  <a:cubicBezTo>
                    <a:pt x="1" y="5398"/>
                    <a:pt x="14" y="5610"/>
                    <a:pt x="39" y="5821"/>
                  </a:cubicBezTo>
                  <a:cubicBezTo>
                    <a:pt x="66" y="6032"/>
                    <a:pt x="106" y="6240"/>
                    <a:pt x="160" y="6444"/>
                  </a:cubicBezTo>
                  <a:cubicBezTo>
                    <a:pt x="214" y="6648"/>
                    <a:pt x="282" y="6849"/>
                    <a:pt x="364" y="7043"/>
                  </a:cubicBezTo>
                  <a:cubicBezTo>
                    <a:pt x="446" y="7239"/>
                    <a:pt x="543" y="7428"/>
                    <a:pt x="652" y="7610"/>
                  </a:cubicBezTo>
                  <a:cubicBezTo>
                    <a:pt x="692" y="7676"/>
                    <a:pt x="733" y="7741"/>
                    <a:pt x="777" y="7804"/>
                  </a:cubicBezTo>
                  <a:cubicBezTo>
                    <a:pt x="823" y="7874"/>
                    <a:pt x="870" y="7955"/>
                    <a:pt x="944" y="7998"/>
                  </a:cubicBezTo>
                  <a:cubicBezTo>
                    <a:pt x="969" y="8014"/>
                    <a:pt x="999" y="8024"/>
                    <a:pt x="1028" y="8024"/>
                  </a:cubicBezTo>
                  <a:cubicBezTo>
                    <a:pt x="1039" y="8024"/>
                    <a:pt x="1050" y="8023"/>
                    <a:pt x="1060" y="8020"/>
                  </a:cubicBezTo>
                  <a:cubicBezTo>
                    <a:pt x="1098" y="8009"/>
                    <a:pt x="1130" y="7978"/>
                    <a:pt x="1139" y="7942"/>
                  </a:cubicBezTo>
                  <a:cubicBezTo>
                    <a:pt x="1152" y="7889"/>
                    <a:pt x="1113" y="7840"/>
                    <a:pt x="1090" y="7795"/>
                  </a:cubicBezTo>
                  <a:cubicBezTo>
                    <a:pt x="1066" y="7746"/>
                    <a:pt x="1042" y="7696"/>
                    <a:pt x="1019" y="7648"/>
                  </a:cubicBezTo>
                  <a:cubicBezTo>
                    <a:pt x="973" y="7547"/>
                    <a:pt x="931" y="7447"/>
                    <a:pt x="892" y="7346"/>
                  </a:cubicBezTo>
                  <a:cubicBezTo>
                    <a:pt x="815" y="7143"/>
                    <a:pt x="751" y="6935"/>
                    <a:pt x="701" y="6724"/>
                  </a:cubicBezTo>
                  <a:cubicBezTo>
                    <a:pt x="651" y="6515"/>
                    <a:pt x="616" y="6301"/>
                    <a:pt x="594" y="6086"/>
                  </a:cubicBezTo>
                  <a:cubicBezTo>
                    <a:pt x="572" y="5871"/>
                    <a:pt x="565" y="5655"/>
                    <a:pt x="571" y="5439"/>
                  </a:cubicBezTo>
                  <a:cubicBezTo>
                    <a:pt x="579" y="5224"/>
                    <a:pt x="599" y="5008"/>
                    <a:pt x="634" y="4795"/>
                  </a:cubicBezTo>
                  <a:cubicBezTo>
                    <a:pt x="669" y="4580"/>
                    <a:pt x="719" y="4368"/>
                    <a:pt x="782" y="4159"/>
                  </a:cubicBezTo>
                  <a:cubicBezTo>
                    <a:pt x="846" y="3949"/>
                    <a:pt x="923" y="3743"/>
                    <a:pt x="1016" y="3542"/>
                  </a:cubicBezTo>
                  <a:cubicBezTo>
                    <a:pt x="1108" y="3341"/>
                    <a:pt x="1215" y="3143"/>
                    <a:pt x="1334" y="2954"/>
                  </a:cubicBezTo>
                  <a:cubicBezTo>
                    <a:pt x="1456" y="2762"/>
                    <a:pt x="1591" y="2577"/>
                    <a:pt x="1739" y="2404"/>
                  </a:cubicBezTo>
                  <a:cubicBezTo>
                    <a:pt x="1830" y="2296"/>
                    <a:pt x="1925" y="2192"/>
                    <a:pt x="2025" y="2093"/>
                  </a:cubicBezTo>
                  <a:cubicBezTo>
                    <a:pt x="2188" y="1930"/>
                    <a:pt x="2346" y="1767"/>
                    <a:pt x="2527" y="1621"/>
                  </a:cubicBezTo>
                  <a:cubicBezTo>
                    <a:pt x="2701" y="1479"/>
                    <a:pt x="2885" y="1351"/>
                    <a:pt x="3078" y="1236"/>
                  </a:cubicBezTo>
                  <a:cubicBezTo>
                    <a:pt x="3267" y="1123"/>
                    <a:pt x="3464" y="1024"/>
                    <a:pt x="3667" y="940"/>
                  </a:cubicBezTo>
                  <a:cubicBezTo>
                    <a:pt x="3867" y="856"/>
                    <a:pt x="4074" y="787"/>
                    <a:pt x="4285" y="732"/>
                  </a:cubicBezTo>
                  <a:cubicBezTo>
                    <a:pt x="4494" y="676"/>
                    <a:pt x="4707" y="634"/>
                    <a:pt x="4923" y="607"/>
                  </a:cubicBezTo>
                  <a:cubicBezTo>
                    <a:pt x="5139" y="580"/>
                    <a:pt x="5356" y="566"/>
                    <a:pt x="5573" y="566"/>
                  </a:cubicBezTo>
                  <a:cubicBezTo>
                    <a:pt x="5793" y="566"/>
                    <a:pt x="6011" y="579"/>
                    <a:pt x="6228" y="606"/>
                  </a:cubicBezTo>
                  <a:cubicBezTo>
                    <a:pt x="6447" y="633"/>
                    <a:pt x="6664" y="673"/>
                    <a:pt x="6877" y="724"/>
                  </a:cubicBezTo>
                  <a:cubicBezTo>
                    <a:pt x="7093" y="777"/>
                    <a:pt x="7305" y="841"/>
                    <a:pt x="7513" y="918"/>
                  </a:cubicBezTo>
                  <a:cubicBezTo>
                    <a:pt x="7618" y="956"/>
                    <a:pt x="7721" y="999"/>
                    <a:pt x="7824" y="1042"/>
                  </a:cubicBezTo>
                  <a:cubicBezTo>
                    <a:pt x="7875" y="1066"/>
                    <a:pt x="7925" y="1089"/>
                    <a:pt x="7976" y="1112"/>
                  </a:cubicBezTo>
                  <a:cubicBezTo>
                    <a:pt x="8033" y="1139"/>
                    <a:pt x="8079" y="1172"/>
                    <a:pt x="8145" y="1185"/>
                  </a:cubicBezTo>
                  <a:cubicBezTo>
                    <a:pt x="8163" y="1188"/>
                    <a:pt x="8188" y="1191"/>
                    <a:pt x="8213" y="1191"/>
                  </a:cubicBezTo>
                  <a:cubicBezTo>
                    <a:pt x="8273" y="1191"/>
                    <a:pt x="8336" y="1175"/>
                    <a:pt x="8321" y="1103"/>
                  </a:cubicBezTo>
                  <a:lnTo>
                    <a:pt x="8322" y="1103"/>
                  </a:lnTo>
                  <a:cubicBezTo>
                    <a:pt x="8312" y="1058"/>
                    <a:pt x="8265" y="1010"/>
                    <a:pt x="8237" y="985"/>
                  </a:cubicBezTo>
                  <a:cubicBezTo>
                    <a:pt x="8182" y="933"/>
                    <a:pt x="8115" y="897"/>
                    <a:pt x="8054" y="856"/>
                  </a:cubicBezTo>
                  <a:cubicBezTo>
                    <a:pt x="7964" y="796"/>
                    <a:pt x="7871" y="739"/>
                    <a:pt x="7779" y="685"/>
                  </a:cubicBezTo>
                  <a:cubicBezTo>
                    <a:pt x="7592" y="577"/>
                    <a:pt x="7400" y="482"/>
                    <a:pt x="7202" y="399"/>
                  </a:cubicBezTo>
                  <a:cubicBezTo>
                    <a:pt x="7004" y="317"/>
                    <a:pt x="6802" y="247"/>
                    <a:pt x="6596" y="190"/>
                  </a:cubicBezTo>
                  <a:cubicBezTo>
                    <a:pt x="6390" y="132"/>
                    <a:pt x="6181" y="88"/>
                    <a:pt x="5969" y="56"/>
                  </a:cubicBezTo>
                  <a:cubicBezTo>
                    <a:pt x="5758" y="25"/>
                    <a:pt x="5544" y="7"/>
                    <a:pt x="5330" y="2"/>
                  </a:cubicBezTo>
                  <a:cubicBezTo>
                    <a:pt x="5288" y="1"/>
                    <a:pt x="5245" y="0"/>
                    <a:pt x="52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40"/>
            <p:cNvSpPr/>
            <p:nvPr/>
          </p:nvSpPr>
          <p:spPr>
            <a:xfrm>
              <a:off x="3471925" y="1368225"/>
              <a:ext cx="129600" cy="121100"/>
            </a:xfrm>
            <a:custGeom>
              <a:rect b="b" l="l" r="r" t="t"/>
              <a:pathLst>
                <a:path extrusionOk="0" h="4844" w="5184">
                  <a:moveTo>
                    <a:pt x="3589" y="0"/>
                  </a:moveTo>
                  <a:cubicBezTo>
                    <a:pt x="3533" y="0"/>
                    <a:pt x="3477" y="2"/>
                    <a:pt x="3421" y="4"/>
                  </a:cubicBezTo>
                  <a:cubicBezTo>
                    <a:pt x="3245" y="12"/>
                    <a:pt x="3070" y="36"/>
                    <a:pt x="2898" y="75"/>
                  </a:cubicBezTo>
                  <a:cubicBezTo>
                    <a:pt x="2725" y="115"/>
                    <a:pt x="2555" y="170"/>
                    <a:pt x="2391" y="238"/>
                  </a:cubicBezTo>
                  <a:cubicBezTo>
                    <a:pt x="2224" y="306"/>
                    <a:pt x="2063" y="387"/>
                    <a:pt x="1910" y="479"/>
                  </a:cubicBezTo>
                  <a:cubicBezTo>
                    <a:pt x="1755" y="572"/>
                    <a:pt x="1606" y="676"/>
                    <a:pt x="1464" y="789"/>
                  </a:cubicBezTo>
                  <a:cubicBezTo>
                    <a:pt x="1323" y="902"/>
                    <a:pt x="1188" y="1025"/>
                    <a:pt x="1064" y="1156"/>
                  </a:cubicBezTo>
                  <a:cubicBezTo>
                    <a:pt x="938" y="1286"/>
                    <a:pt x="821" y="1425"/>
                    <a:pt x="714" y="1569"/>
                  </a:cubicBezTo>
                  <a:cubicBezTo>
                    <a:pt x="609" y="1713"/>
                    <a:pt x="511" y="1862"/>
                    <a:pt x="426" y="2017"/>
                  </a:cubicBezTo>
                  <a:cubicBezTo>
                    <a:pt x="342" y="2170"/>
                    <a:pt x="268" y="2327"/>
                    <a:pt x="207" y="2490"/>
                  </a:cubicBezTo>
                  <a:cubicBezTo>
                    <a:pt x="146" y="2648"/>
                    <a:pt x="98" y="2810"/>
                    <a:pt x="63" y="2974"/>
                  </a:cubicBezTo>
                  <a:cubicBezTo>
                    <a:pt x="30" y="3135"/>
                    <a:pt x="9" y="3298"/>
                    <a:pt x="5" y="3461"/>
                  </a:cubicBezTo>
                  <a:cubicBezTo>
                    <a:pt x="0" y="3621"/>
                    <a:pt x="10" y="3782"/>
                    <a:pt x="39" y="3940"/>
                  </a:cubicBezTo>
                  <a:cubicBezTo>
                    <a:pt x="66" y="4098"/>
                    <a:pt x="110" y="4252"/>
                    <a:pt x="172" y="4400"/>
                  </a:cubicBezTo>
                  <a:cubicBezTo>
                    <a:pt x="203" y="4474"/>
                    <a:pt x="239" y="4548"/>
                    <a:pt x="279" y="4620"/>
                  </a:cubicBezTo>
                  <a:cubicBezTo>
                    <a:pt x="317" y="4689"/>
                    <a:pt x="362" y="4792"/>
                    <a:pt x="438" y="4830"/>
                  </a:cubicBezTo>
                  <a:cubicBezTo>
                    <a:pt x="456" y="4839"/>
                    <a:pt x="477" y="4843"/>
                    <a:pt x="497" y="4843"/>
                  </a:cubicBezTo>
                  <a:cubicBezTo>
                    <a:pt x="537" y="4843"/>
                    <a:pt x="574" y="4826"/>
                    <a:pt x="609" y="4806"/>
                  </a:cubicBezTo>
                  <a:cubicBezTo>
                    <a:pt x="631" y="4793"/>
                    <a:pt x="651" y="4778"/>
                    <a:pt x="665" y="4757"/>
                  </a:cubicBezTo>
                  <a:cubicBezTo>
                    <a:pt x="699" y="4706"/>
                    <a:pt x="664" y="4645"/>
                    <a:pt x="647" y="4595"/>
                  </a:cubicBezTo>
                  <a:cubicBezTo>
                    <a:pt x="627" y="4535"/>
                    <a:pt x="608" y="4476"/>
                    <a:pt x="592" y="4414"/>
                  </a:cubicBezTo>
                  <a:cubicBezTo>
                    <a:pt x="560" y="4295"/>
                    <a:pt x="537" y="4174"/>
                    <a:pt x="525" y="4051"/>
                  </a:cubicBezTo>
                  <a:cubicBezTo>
                    <a:pt x="505" y="3854"/>
                    <a:pt x="513" y="3654"/>
                    <a:pt x="552" y="3460"/>
                  </a:cubicBezTo>
                  <a:cubicBezTo>
                    <a:pt x="845" y="2126"/>
                    <a:pt x="2084" y="852"/>
                    <a:pt x="3477" y="555"/>
                  </a:cubicBezTo>
                  <a:cubicBezTo>
                    <a:pt x="3621" y="525"/>
                    <a:pt x="3769" y="511"/>
                    <a:pt x="3917" y="511"/>
                  </a:cubicBezTo>
                  <a:cubicBezTo>
                    <a:pt x="4017" y="511"/>
                    <a:pt x="4117" y="517"/>
                    <a:pt x="4215" y="528"/>
                  </a:cubicBezTo>
                  <a:cubicBezTo>
                    <a:pt x="4469" y="558"/>
                    <a:pt x="4719" y="623"/>
                    <a:pt x="4957" y="715"/>
                  </a:cubicBezTo>
                  <a:cubicBezTo>
                    <a:pt x="4995" y="730"/>
                    <a:pt x="5037" y="753"/>
                    <a:pt x="5079" y="753"/>
                  </a:cubicBezTo>
                  <a:cubicBezTo>
                    <a:pt x="5094" y="753"/>
                    <a:pt x="5109" y="750"/>
                    <a:pt x="5124" y="743"/>
                  </a:cubicBezTo>
                  <a:cubicBezTo>
                    <a:pt x="5150" y="729"/>
                    <a:pt x="5169" y="704"/>
                    <a:pt x="5177" y="676"/>
                  </a:cubicBezTo>
                  <a:cubicBezTo>
                    <a:pt x="5183" y="652"/>
                    <a:pt x="5179" y="625"/>
                    <a:pt x="5170" y="602"/>
                  </a:cubicBezTo>
                  <a:cubicBezTo>
                    <a:pt x="5146" y="537"/>
                    <a:pt x="5093" y="508"/>
                    <a:pt x="5039" y="470"/>
                  </a:cubicBezTo>
                  <a:cubicBezTo>
                    <a:pt x="4988" y="433"/>
                    <a:pt x="4934" y="399"/>
                    <a:pt x="4880" y="366"/>
                  </a:cubicBezTo>
                  <a:cubicBezTo>
                    <a:pt x="4770" y="301"/>
                    <a:pt x="4655" y="243"/>
                    <a:pt x="4537" y="193"/>
                  </a:cubicBezTo>
                  <a:cubicBezTo>
                    <a:pt x="4299" y="95"/>
                    <a:pt x="4046" y="31"/>
                    <a:pt x="3788" y="8"/>
                  </a:cubicBezTo>
                  <a:cubicBezTo>
                    <a:pt x="3721" y="2"/>
                    <a:pt x="3655" y="0"/>
                    <a:pt x="358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40"/>
            <p:cNvSpPr/>
            <p:nvPr/>
          </p:nvSpPr>
          <p:spPr>
            <a:xfrm>
              <a:off x="3506175" y="1712750"/>
              <a:ext cx="288025" cy="257300"/>
            </a:xfrm>
            <a:custGeom>
              <a:rect b="b" l="l" r="r" t="t"/>
              <a:pathLst>
                <a:path extrusionOk="0" h="10292" w="11521">
                  <a:moveTo>
                    <a:pt x="9271" y="0"/>
                  </a:moveTo>
                  <a:cubicBezTo>
                    <a:pt x="9207" y="0"/>
                    <a:pt x="9142" y="5"/>
                    <a:pt x="9076" y="15"/>
                  </a:cubicBezTo>
                  <a:cubicBezTo>
                    <a:pt x="6250" y="451"/>
                    <a:pt x="3538" y="943"/>
                    <a:pt x="982" y="1504"/>
                  </a:cubicBezTo>
                  <a:cubicBezTo>
                    <a:pt x="399" y="1633"/>
                    <a:pt x="1" y="2143"/>
                    <a:pt x="61" y="2691"/>
                  </a:cubicBezTo>
                  <a:cubicBezTo>
                    <a:pt x="268" y="4577"/>
                    <a:pt x="850" y="7005"/>
                    <a:pt x="1507" y="9518"/>
                  </a:cubicBezTo>
                  <a:cubicBezTo>
                    <a:pt x="1628" y="9979"/>
                    <a:pt x="2081" y="10292"/>
                    <a:pt x="2598" y="10292"/>
                  </a:cubicBezTo>
                  <a:cubicBezTo>
                    <a:pt x="2641" y="10292"/>
                    <a:pt x="2683" y="10290"/>
                    <a:pt x="2726" y="10285"/>
                  </a:cubicBezTo>
                  <a:cubicBezTo>
                    <a:pt x="5185" y="10044"/>
                    <a:pt x="7826" y="9515"/>
                    <a:pt x="10584" y="8807"/>
                  </a:cubicBezTo>
                  <a:cubicBezTo>
                    <a:pt x="11141" y="8663"/>
                    <a:pt x="11520" y="8170"/>
                    <a:pt x="11470" y="7652"/>
                  </a:cubicBezTo>
                  <a:cubicBezTo>
                    <a:pt x="11252" y="5378"/>
                    <a:pt x="10888" y="3103"/>
                    <a:pt x="10373" y="828"/>
                  </a:cubicBezTo>
                  <a:cubicBezTo>
                    <a:pt x="10261" y="335"/>
                    <a:pt x="9800" y="0"/>
                    <a:pt x="92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40"/>
            <p:cNvSpPr/>
            <p:nvPr/>
          </p:nvSpPr>
          <p:spPr>
            <a:xfrm>
              <a:off x="3498375" y="1714025"/>
              <a:ext cx="305200" cy="253925"/>
            </a:xfrm>
            <a:custGeom>
              <a:rect b="b" l="l" r="r" t="t"/>
              <a:pathLst>
                <a:path extrusionOk="0" h="10157" w="12208">
                  <a:moveTo>
                    <a:pt x="6472" y="0"/>
                  </a:moveTo>
                  <a:cubicBezTo>
                    <a:pt x="6074" y="0"/>
                    <a:pt x="5665" y="38"/>
                    <a:pt x="5248" y="115"/>
                  </a:cubicBezTo>
                  <a:cubicBezTo>
                    <a:pt x="2009" y="712"/>
                    <a:pt x="0" y="3253"/>
                    <a:pt x="598" y="6174"/>
                  </a:cubicBezTo>
                  <a:cubicBezTo>
                    <a:pt x="1101" y="8638"/>
                    <a:pt x="3203" y="10156"/>
                    <a:pt x="5771" y="10156"/>
                  </a:cubicBezTo>
                  <a:cubicBezTo>
                    <a:pt x="6179" y="10156"/>
                    <a:pt x="6599" y="10118"/>
                    <a:pt x="7026" y="10039"/>
                  </a:cubicBezTo>
                  <a:cubicBezTo>
                    <a:pt x="10141" y="9462"/>
                    <a:pt x="12207" y="7137"/>
                    <a:pt x="11749" y="4264"/>
                  </a:cubicBezTo>
                  <a:cubicBezTo>
                    <a:pt x="11340" y="1702"/>
                    <a:pt x="9166" y="0"/>
                    <a:pt x="64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40"/>
            <p:cNvSpPr/>
            <p:nvPr/>
          </p:nvSpPr>
          <p:spPr>
            <a:xfrm>
              <a:off x="3606925" y="1810350"/>
              <a:ext cx="78225" cy="64075"/>
            </a:xfrm>
            <a:custGeom>
              <a:rect b="b" l="l" r="r" t="t"/>
              <a:pathLst>
                <a:path extrusionOk="0" h="2563" w="3129">
                  <a:moveTo>
                    <a:pt x="1621" y="0"/>
                  </a:moveTo>
                  <a:cubicBezTo>
                    <a:pt x="1250" y="0"/>
                    <a:pt x="876" y="143"/>
                    <a:pt x="581" y="427"/>
                  </a:cubicBezTo>
                  <a:cubicBezTo>
                    <a:pt x="21" y="968"/>
                    <a:pt x="0" y="1722"/>
                    <a:pt x="569" y="2218"/>
                  </a:cubicBezTo>
                  <a:cubicBezTo>
                    <a:pt x="834" y="2449"/>
                    <a:pt x="1156" y="2562"/>
                    <a:pt x="1480" y="2562"/>
                  </a:cubicBezTo>
                  <a:cubicBezTo>
                    <a:pt x="1847" y="2562"/>
                    <a:pt x="2218" y="2417"/>
                    <a:pt x="2515" y="2133"/>
                  </a:cubicBezTo>
                  <a:cubicBezTo>
                    <a:pt x="3075" y="1598"/>
                    <a:pt x="3128" y="856"/>
                    <a:pt x="2563" y="357"/>
                  </a:cubicBezTo>
                  <a:cubicBezTo>
                    <a:pt x="2293" y="118"/>
                    <a:pt x="1959" y="0"/>
                    <a:pt x="16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40"/>
            <p:cNvSpPr/>
            <p:nvPr/>
          </p:nvSpPr>
          <p:spPr>
            <a:xfrm>
              <a:off x="3529400" y="1734950"/>
              <a:ext cx="181750" cy="170325"/>
            </a:xfrm>
            <a:custGeom>
              <a:rect b="b" l="l" r="r" t="t"/>
              <a:pathLst>
                <a:path extrusionOk="0" h="6813" w="7270">
                  <a:moveTo>
                    <a:pt x="4701" y="1"/>
                  </a:moveTo>
                  <a:cubicBezTo>
                    <a:pt x="4609" y="1"/>
                    <a:pt x="4516" y="4"/>
                    <a:pt x="4424" y="9"/>
                  </a:cubicBezTo>
                  <a:cubicBezTo>
                    <a:pt x="4282" y="18"/>
                    <a:pt x="4139" y="32"/>
                    <a:pt x="3997" y="53"/>
                  </a:cubicBezTo>
                  <a:cubicBezTo>
                    <a:pt x="3854" y="74"/>
                    <a:pt x="3713" y="102"/>
                    <a:pt x="3573" y="136"/>
                  </a:cubicBezTo>
                  <a:cubicBezTo>
                    <a:pt x="3431" y="169"/>
                    <a:pt x="3293" y="210"/>
                    <a:pt x="3155" y="256"/>
                  </a:cubicBezTo>
                  <a:cubicBezTo>
                    <a:pt x="3018" y="303"/>
                    <a:pt x="2883" y="355"/>
                    <a:pt x="2749" y="414"/>
                  </a:cubicBezTo>
                  <a:cubicBezTo>
                    <a:pt x="2616" y="474"/>
                    <a:pt x="2485" y="539"/>
                    <a:pt x="2357" y="611"/>
                  </a:cubicBezTo>
                  <a:cubicBezTo>
                    <a:pt x="2229" y="683"/>
                    <a:pt x="2104" y="760"/>
                    <a:pt x="1984" y="843"/>
                  </a:cubicBezTo>
                  <a:cubicBezTo>
                    <a:pt x="1862" y="927"/>
                    <a:pt x="1745" y="1018"/>
                    <a:pt x="1632" y="1113"/>
                  </a:cubicBezTo>
                  <a:cubicBezTo>
                    <a:pt x="1541" y="1190"/>
                    <a:pt x="1452" y="1271"/>
                    <a:pt x="1366" y="1356"/>
                  </a:cubicBezTo>
                  <a:cubicBezTo>
                    <a:pt x="1314" y="1407"/>
                    <a:pt x="1260" y="1459"/>
                    <a:pt x="1209" y="1511"/>
                  </a:cubicBezTo>
                  <a:cubicBezTo>
                    <a:pt x="1159" y="1564"/>
                    <a:pt x="1109" y="1617"/>
                    <a:pt x="1061" y="1672"/>
                  </a:cubicBezTo>
                  <a:cubicBezTo>
                    <a:pt x="1014" y="1726"/>
                    <a:pt x="966" y="1781"/>
                    <a:pt x="923" y="1836"/>
                  </a:cubicBezTo>
                  <a:cubicBezTo>
                    <a:pt x="878" y="1892"/>
                    <a:pt x="834" y="1948"/>
                    <a:pt x="793" y="2006"/>
                  </a:cubicBezTo>
                  <a:cubicBezTo>
                    <a:pt x="752" y="2063"/>
                    <a:pt x="712" y="2120"/>
                    <a:pt x="673" y="2178"/>
                  </a:cubicBezTo>
                  <a:cubicBezTo>
                    <a:pt x="635" y="2236"/>
                    <a:pt x="598" y="2295"/>
                    <a:pt x="563" y="2354"/>
                  </a:cubicBezTo>
                  <a:cubicBezTo>
                    <a:pt x="528" y="2413"/>
                    <a:pt x="494" y="2472"/>
                    <a:pt x="463" y="2533"/>
                  </a:cubicBezTo>
                  <a:cubicBezTo>
                    <a:pt x="431" y="2593"/>
                    <a:pt x="400" y="2653"/>
                    <a:pt x="372" y="2714"/>
                  </a:cubicBezTo>
                  <a:cubicBezTo>
                    <a:pt x="343" y="2774"/>
                    <a:pt x="316" y="2836"/>
                    <a:pt x="291" y="2897"/>
                  </a:cubicBezTo>
                  <a:cubicBezTo>
                    <a:pt x="265" y="2959"/>
                    <a:pt x="242" y="3021"/>
                    <a:pt x="220" y="3082"/>
                  </a:cubicBezTo>
                  <a:cubicBezTo>
                    <a:pt x="197" y="3144"/>
                    <a:pt x="178" y="3207"/>
                    <a:pt x="158" y="3270"/>
                  </a:cubicBezTo>
                  <a:cubicBezTo>
                    <a:pt x="139" y="3332"/>
                    <a:pt x="122" y="3395"/>
                    <a:pt x="107" y="3458"/>
                  </a:cubicBezTo>
                  <a:cubicBezTo>
                    <a:pt x="92" y="3520"/>
                    <a:pt x="77" y="3583"/>
                    <a:pt x="66" y="3646"/>
                  </a:cubicBezTo>
                  <a:cubicBezTo>
                    <a:pt x="54" y="3709"/>
                    <a:pt x="43" y="3772"/>
                    <a:pt x="35" y="3835"/>
                  </a:cubicBezTo>
                  <a:cubicBezTo>
                    <a:pt x="26" y="3898"/>
                    <a:pt x="18" y="3961"/>
                    <a:pt x="13" y="4024"/>
                  </a:cubicBezTo>
                  <a:cubicBezTo>
                    <a:pt x="8" y="4087"/>
                    <a:pt x="4" y="4151"/>
                    <a:pt x="2" y="4214"/>
                  </a:cubicBezTo>
                  <a:cubicBezTo>
                    <a:pt x="0" y="4277"/>
                    <a:pt x="0" y="4339"/>
                    <a:pt x="2" y="4402"/>
                  </a:cubicBezTo>
                  <a:cubicBezTo>
                    <a:pt x="3" y="4465"/>
                    <a:pt x="5" y="4528"/>
                    <a:pt x="11" y="4589"/>
                  </a:cubicBezTo>
                  <a:cubicBezTo>
                    <a:pt x="16" y="4652"/>
                    <a:pt x="22" y="4714"/>
                    <a:pt x="30" y="4775"/>
                  </a:cubicBezTo>
                  <a:cubicBezTo>
                    <a:pt x="38" y="4838"/>
                    <a:pt x="48" y="4900"/>
                    <a:pt x="59" y="4960"/>
                  </a:cubicBezTo>
                  <a:cubicBezTo>
                    <a:pt x="71" y="5022"/>
                    <a:pt x="84" y="5084"/>
                    <a:pt x="99" y="5144"/>
                  </a:cubicBezTo>
                  <a:cubicBezTo>
                    <a:pt x="115" y="5205"/>
                    <a:pt x="131" y="5265"/>
                    <a:pt x="149" y="5324"/>
                  </a:cubicBezTo>
                  <a:cubicBezTo>
                    <a:pt x="167" y="5384"/>
                    <a:pt x="188" y="5443"/>
                    <a:pt x="210" y="5503"/>
                  </a:cubicBezTo>
                  <a:cubicBezTo>
                    <a:pt x="232" y="5562"/>
                    <a:pt x="256" y="5621"/>
                    <a:pt x="280" y="5678"/>
                  </a:cubicBezTo>
                  <a:cubicBezTo>
                    <a:pt x="306" y="5736"/>
                    <a:pt x="333" y="5794"/>
                    <a:pt x="363" y="5851"/>
                  </a:cubicBezTo>
                  <a:cubicBezTo>
                    <a:pt x="391" y="5907"/>
                    <a:pt x="422" y="5964"/>
                    <a:pt x="454" y="6019"/>
                  </a:cubicBezTo>
                  <a:cubicBezTo>
                    <a:pt x="487" y="6074"/>
                    <a:pt x="521" y="6129"/>
                    <a:pt x="557" y="6183"/>
                  </a:cubicBezTo>
                  <a:cubicBezTo>
                    <a:pt x="593" y="6239"/>
                    <a:pt x="630" y="6291"/>
                    <a:pt x="670" y="6344"/>
                  </a:cubicBezTo>
                  <a:cubicBezTo>
                    <a:pt x="709" y="6398"/>
                    <a:pt x="751" y="6449"/>
                    <a:pt x="793" y="6501"/>
                  </a:cubicBezTo>
                  <a:cubicBezTo>
                    <a:pt x="837" y="6552"/>
                    <a:pt x="882" y="6602"/>
                    <a:pt x="928" y="6652"/>
                  </a:cubicBezTo>
                  <a:cubicBezTo>
                    <a:pt x="951" y="6677"/>
                    <a:pt x="974" y="6700"/>
                    <a:pt x="997" y="6724"/>
                  </a:cubicBezTo>
                  <a:cubicBezTo>
                    <a:pt x="1023" y="6750"/>
                    <a:pt x="1047" y="6781"/>
                    <a:pt x="1079" y="6800"/>
                  </a:cubicBezTo>
                  <a:cubicBezTo>
                    <a:pt x="1090" y="6808"/>
                    <a:pt x="1104" y="6813"/>
                    <a:pt x="1117" y="6813"/>
                  </a:cubicBezTo>
                  <a:cubicBezTo>
                    <a:pt x="1131" y="6813"/>
                    <a:pt x="1145" y="6808"/>
                    <a:pt x="1153" y="6797"/>
                  </a:cubicBezTo>
                  <a:cubicBezTo>
                    <a:pt x="1160" y="6787"/>
                    <a:pt x="1162" y="6773"/>
                    <a:pt x="1159" y="6761"/>
                  </a:cubicBezTo>
                  <a:cubicBezTo>
                    <a:pt x="1154" y="6745"/>
                    <a:pt x="1144" y="6727"/>
                    <a:pt x="1132" y="6711"/>
                  </a:cubicBezTo>
                  <a:cubicBezTo>
                    <a:pt x="1120" y="6696"/>
                    <a:pt x="1109" y="6680"/>
                    <a:pt x="1097" y="6664"/>
                  </a:cubicBezTo>
                  <a:cubicBezTo>
                    <a:pt x="1074" y="6633"/>
                    <a:pt x="1051" y="6601"/>
                    <a:pt x="1029" y="6569"/>
                  </a:cubicBezTo>
                  <a:cubicBezTo>
                    <a:pt x="984" y="6504"/>
                    <a:pt x="941" y="6438"/>
                    <a:pt x="901" y="6372"/>
                  </a:cubicBezTo>
                  <a:cubicBezTo>
                    <a:pt x="860" y="6305"/>
                    <a:pt x="820" y="6237"/>
                    <a:pt x="784" y="6169"/>
                  </a:cubicBezTo>
                  <a:cubicBezTo>
                    <a:pt x="747" y="6101"/>
                    <a:pt x="712" y="6030"/>
                    <a:pt x="680" y="5961"/>
                  </a:cubicBezTo>
                  <a:cubicBezTo>
                    <a:pt x="648" y="5890"/>
                    <a:pt x="617" y="5820"/>
                    <a:pt x="589" y="5748"/>
                  </a:cubicBezTo>
                  <a:cubicBezTo>
                    <a:pt x="560" y="5676"/>
                    <a:pt x="536" y="5603"/>
                    <a:pt x="512" y="5529"/>
                  </a:cubicBezTo>
                  <a:cubicBezTo>
                    <a:pt x="488" y="5456"/>
                    <a:pt x="468" y="5382"/>
                    <a:pt x="450" y="5307"/>
                  </a:cubicBezTo>
                  <a:cubicBezTo>
                    <a:pt x="432" y="5233"/>
                    <a:pt x="417" y="5157"/>
                    <a:pt x="404" y="5081"/>
                  </a:cubicBezTo>
                  <a:cubicBezTo>
                    <a:pt x="391" y="5005"/>
                    <a:pt x="381" y="4928"/>
                    <a:pt x="374" y="4851"/>
                  </a:cubicBezTo>
                  <a:cubicBezTo>
                    <a:pt x="366" y="4774"/>
                    <a:pt x="361" y="4697"/>
                    <a:pt x="360" y="4620"/>
                  </a:cubicBezTo>
                  <a:cubicBezTo>
                    <a:pt x="359" y="4546"/>
                    <a:pt x="361" y="4471"/>
                    <a:pt x="364" y="4397"/>
                  </a:cubicBezTo>
                  <a:cubicBezTo>
                    <a:pt x="464" y="2361"/>
                    <a:pt x="2419" y="467"/>
                    <a:pt x="4666" y="350"/>
                  </a:cubicBezTo>
                  <a:cubicBezTo>
                    <a:pt x="4752" y="346"/>
                    <a:pt x="4839" y="343"/>
                    <a:pt x="4926" y="343"/>
                  </a:cubicBezTo>
                  <a:cubicBezTo>
                    <a:pt x="5012" y="343"/>
                    <a:pt x="5099" y="346"/>
                    <a:pt x="5185" y="351"/>
                  </a:cubicBezTo>
                  <a:cubicBezTo>
                    <a:pt x="5357" y="362"/>
                    <a:pt x="5528" y="384"/>
                    <a:pt x="5696" y="414"/>
                  </a:cubicBezTo>
                  <a:cubicBezTo>
                    <a:pt x="5864" y="445"/>
                    <a:pt x="6030" y="486"/>
                    <a:pt x="6193" y="535"/>
                  </a:cubicBezTo>
                  <a:cubicBezTo>
                    <a:pt x="6356" y="585"/>
                    <a:pt x="6516" y="643"/>
                    <a:pt x="6671" y="709"/>
                  </a:cubicBezTo>
                  <a:cubicBezTo>
                    <a:pt x="6749" y="741"/>
                    <a:pt x="6826" y="775"/>
                    <a:pt x="6902" y="813"/>
                  </a:cubicBezTo>
                  <a:cubicBezTo>
                    <a:pt x="6941" y="831"/>
                    <a:pt x="6978" y="850"/>
                    <a:pt x="7016" y="869"/>
                  </a:cubicBezTo>
                  <a:cubicBezTo>
                    <a:pt x="7054" y="888"/>
                    <a:pt x="7091" y="910"/>
                    <a:pt x="7130" y="927"/>
                  </a:cubicBezTo>
                  <a:cubicBezTo>
                    <a:pt x="7145" y="933"/>
                    <a:pt x="7168" y="938"/>
                    <a:pt x="7191" y="938"/>
                  </a:cubicBezTo>
                  <a:cubicBezTo>
                    <a:pt x="7225" y="938"/>
                    <a:pt x="7258" y="928"/>
                    <a:pt x="7266" y="897"/>
                  </a:cubicBezTo>
                  <a:cubicBezTo>
                    <a:pt x="7270" y="886"/>
                    <a:pt x="7267" y="874"/>
                    <a:pt x="7263" y="864"/>
                  </a:cubicBezTo>
                  <a:lnTo>
                    <a:pt x="7262" y="864"/>
                  </a:lnTo>
                  <a:cubicBezTo>
                    <a:pt x="7243" y="809"/>
                    <a:pt x="7185" y="772"/>
                    <a:pt x="7140" y="736"/>
                  </a:cubicBezTo>
                  <a:cubicBezTo>
                    <a:pt x="7112" y="714"/>
                    <a:pt x="7079" y="692"/>
                    <a:pt x="7050" y="673"/>
                  </a:cubicBezTo>
                  <a:cubicBezTo>
                    <a:pt x="6991" y="634"/>
                    <a:pt x="6930" y="598"/>
                    <a:pt x="6870" y="562"/>
                  </a:cubicBezTo>
                  <a:cubicBezTo>
                    <a:pt x="6749" y="493"/>
                    <a:pt x="6623" y="430"/>
                    <a:pt x="6495" y="372"/>
                  </a:cubicBezTo>
                  <a:cubicBezTo>
                    <a:pt x="6367" y="316"/>
                    <a:pt x="6235" y="265"/>
                    <a:pt x="6102" y="220"/>
                  </a:cubicBezTo>
                  <a:cubicBezTo>
                    <a:pt x="5968" y="177"/>
                    <a:pt x="5832" y="140"/>
                    <a:pt x="5695" y="109"/>
                  </a:cubicBezTo>
                  <a:cubicBezTo>
                    <a:pt x="5557" y="79"/>
                    <a:pt x="5417" y="55"/>
                    <a:pt x="5277" y="37"/>
                  </a:cubicBezTo>
                  <a:cubicBezTo>
                    <a:pt x="5137" y="19"/>
                    <a:pt x="4995" y="9"/>
                    <a:pt x="4852" y="3"/>
                  </a:cubicBezTo>
                  <a:cubicBezTo>
                    <a:pt x="4802" y="2"/>
                    <a:pt x="4752" y="1"/>
                    <a:pt x="470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40"/>
            <p:cNvSpPr/>
            <p:nvPr/>
          </p:nvSpPr>
          <p:spPr>
            <a:xfrm>
              <a:off x="3554700" y="1757325"/>
              <a:ext cx="138500" cy="126375"/>
            </a:xfrm>
            <a:custGeom>
              <a:rect b="b" l="l" r="r" t="t"/>
              <a:pathLst>
                <a:path extrusionOk="0" h="5055" w="5540">
                  <a:moveTo>
                    <a:pt x="3510" y="1"/>
                  </a:moveTo>
                  <a:cubicBezTo>
                    <a:pt x="3387" y="1"/>
                    <a:pt x="3264" y="8"/>
                    <a:pt x="3141" y="20"/>
                  </a:cubicBezTo>
                  <a:cubicBezTo>
                    <a:pt x="3000" y="36"/>
                    <a:pt x="2860" y="59"/>
                    <a:pt x="2722" y="90"/>
                  </a:cubicBezTo>
                  <a:cubicBezTo>
                    <a:pt x="2582" y="122"/>
                    <a:pt x="2445" y="162"/>
                    <a:pt x="2311" y="209"/>
                  </a:cubicBezTo>
                  <a:cubicBezTo>
                    <a:pt x="2175" y="258"/>
                    <a:pt x="2043" y="315"/>
                    <a:pt x="1915" y="379"/>
                  </a:cubicBezTo>
                  <a:cubicBezTo>
                    <a:pt x="1785" y="446"/>
                    <a:pt x="1659" y="519"/>
                    <a:pt x="1538" y="600"/>
                  </a:cubicBezTo>
                  <a:cubicBezTo>
                    <a:pt x="1416" y="683"/>
                    <a:pt x="1298" y="774"/>
                    <a:pt x="1189" y="872"/>
                  </a:cubicBezTo>
                  <a:cubicBezTo>
                    <a:pt x="1132" y="921"/>
                    <a:pt x="1077" y="974"/>
                    <a:pt x="1024" y="1026"/>
                  </a:cubicBezTo>
                  <a:cubicBezTo>
                    <a:pt x="920" y="1132"/>
                    <a:pt x="818" y="1237"/>
                    <a:pt x="724" y="1352"/>
                  </a:cubicBezTo>
                  <a:cubicBezTo>
                    <a:pt x="633" y="1466"/>
                    <a:pt x="549" y="1584"/>
                    <a:pt x="475" y="1707"/>
                  </a:cubicBezTo>
                  <a:cubicBezTo>
                    <a:pt x="400" y="1828"/>
                    <a:pt x="333" y="1954"/>
                    <a:pt x="277" y="2082"/>
                  </a:cubicBezTo>
                  <a:cubicBezTo>
                    <a:pt x="219" y="2209"/>
                    <a:pt x="171" y="2340"/>
                    <a:pt x="132" y="2473"/>
                  </a:cubicBezTo>
                  <a:cubicBezTo>
                    <a:pt x="92" y="2604"/>
                    <a:pt x="62" y="2737"/>
                    <a:pt x="40" y="2871"/>
                  </a:cubicBezTo>
                  <a:cubicBezTo>
                    <a:pt x="19" y="3004"/>
                    <a:pt x="7" y="3139"/>
                    <a:pt x="3" y="3274"/>
                  </a:cubicBezTo>
                  <a:cubicBezTo>
                    <a:pt x="1" y="3408"/>
                    <a:pt x="6" y="3540"/>
                    <a:pt x="21" y="3672"/>
                  </a:cubicBezTo>
                  <a:cubicBezTo>
                    <a:pt x="37" y="3805"/>
                    <a:pt x="61" y="3936"/>
                    <a:pt x="94" y="4063"/>
                  </a:cubicBezTo>
                  <a:cubicBezTo>
                    <a:pt x="128" y="4191"/>
                    <a:pt x="170" y="4317"/>
                    <a:pt x="223" y="4439"/>
                  </a:cubicBezTo>
                  <a:cubicBezTo>
                    <a:pt x="275" y="4563"/>
                    <a:pt x="336" y="4681"/>
                    <a:pt x="406" y="4795"/>
                  </a:cubicBezTo>
                  <a:cubicBezTo>
                    <a:pt x="432" y="4836"/>
                    <a:pt x="459" y="4877"/>
                    <a:pt x="487" y="4917"/>
                  </a:cubicBezTo>
                  <a:cubicBezTo>
                    <a:pt x="517" y="4961"/>
                    <a:pt x="548" y="5011"/>
                    <a:pt x="597" y="5039"/>
                  </a:cubicBezTo>
                  <a:cubicBezTo>
                    <a:pt x="612" y="5048"/>
                    <a:pt x="631" y="5054"/>
                    <a:pt x="650" y="5054"/>
                  </a:cubicBezTo>
                  <a:cubicBezTo>
                    <a:pt x="658" y="5054"/>
                    <a:pt x="666" y="5053"/>
                    <a:pt x="674" y="5051"/>
                  </a:cubicBezTo>
                  <a:cubicBezTo>
                    <a:pt x="698" y="5044"/>
                    <a:pt x="720" y="5025"/>
                    <a:pt x="726" y="5002"/>
                  </a:cubicBezTo>
                  <a:cubicBezTo>
                    <a:pt x="735" y="4968"/>
                    <a:pt x="711" y="4938"/>
                    <a:pt x="695" y="4909"/>
                  </a:cubicBezTo>
                  <a:cubicBezTo>
                    <a:pt x="680" y="4879"/>
                    <a:pt x="665" y="4848"/>
                    <a:pt x="649" y="4817"/>
                  </a:cubicBezTo>
                  <a:cubicBezTo>
                    <a:pt x="621" y="4754"/>
                    <a:pt x="594" y="4691"/>
                    <a:pt x="568" y="4627"/>
                  </a:cubicBezTo>
                  <a:cubicBezTo>
                    <a:pt x="520" y="4500"/>
                    <a:pt x="480" y="4369"/>
                    <a:pt x="449" y="4236"/>
                  </a:cubicBezTo>
                  <a:cubicBezTo>
                    <a:pt x="418" y="4105"/>
                    <a:pt x="396" y="3970"/>
                    <a:pt x="385" y="3836"/>
                  </a:cubicBezTo>
                  <a:cubicBezTo>
                    <a:pt x="373" y="3701"/>
                    <a:pt x="371" y="3566"/>
                    <a:pt x="377" y="3430"/>
                  </a:cubicBezTo>
                  <a:cubicBezTo>
                    <a:pt x="383" y="3295"/>
                    <a:pt x="400" y="3159"/>
                    <a:pt x="424" y="3024"/>
                  </a:cubicBezTo>
                  <a:cubicBezTo>
                    <a:pt x="450" y="2890"/>
                    <a:pt x="485" y="2756"/>
                    <a:pt x="530" y="2625"/>
                  </a:cubicBezTo>
                  <a:cubicBezTo>
                    <a:pt x="573" y="2493"/>
                    <a:pt x="627" y="2363"/>
                    <a:pt x="689" y="2238"/>
                  </a:cubicBezTo>
                  <a:cubicBezTo>
                    <a:pt x="753" y="2110"/>
                    <a:pt x="825" y="1987"/>
                    <a:pt x="906" y="1868"/>
                  </a:cubicBezTo>
                  <a:cubicBezTo>
                    <a:pt x="988" y="1747"/>
                    <a:pt x="1080" y="1631"/>
                    <a:pt x="1178" y="1521"/>
                  </a:cubicBezTo>
                  <a:cubicBezTo>
                    <a:pt x="1239" y="1454"/>
                    <a:pt x="1303" y="1388"/>
                    <a:pt x="1370" y="1326"/>
                  </a:cubicBezTo>
                  <a:cubicBezTo>
                    <a:pt x="1479" y="1223"/>
                    <a:pt x="1586" y="1120"/>
                    <a:pt x="1705" y="1027"/>
                  </a:cubicBezTo>
                  <a:cubicBezTo>
                    <a:pt x="1821" y="939"/>
                    <a:pt x="1943" y="857"/>
                    <a:pt x="2071" y="785"/>
                  </a:cubicBezTo>
                  <a:cubicBezTo>
                    <a:pt x="2197" y="713"/>
                    <a:pt x="2327" y="650"/>
                    <a:pt x="2462" y="596"/>
                  </a:cubicBezTo>
                  <a:cubicBezTo>
                    <a:pt x="2594" y="542"/>
                    <a:pt x="2731" y="497"/>
                    <a:pt x="2870" y="461"/>
                  </a:cubicBezTo>
                  <a:cubicBezTo>
                    <a:pt x="3009" y="425"/>
                    <a:pt x="3150" y="398"/>
                    <a:pt x="3292" y="380"/>
                  </a:cubicBezTo>
                  <a:cubicBezTo>
                    <a:pt x="3434" y="361"/>
                    <a:pt x="3578" y="351"/>
                    <a:pt x="3721" y="349"/>
                  </a:cubicBezTo>
                  <a:cubicBezTo>
                    <a:pt x="3739" y="349"/>
                    <a:pt x="3757" y="349"/>
                    <a:pt x="3776" y="349"/>
                  </a:cubicBezTo>
                  <a:cubicBezTo>
                    <a:pt x="3901" y="349"/>
                    <a:pt x="4027" y="356"/>
                    <a:pt x="4151" y="369"/>
                  </a:cubicBezTo>
                  <a:cubicBezTo>
                    <a:pt x="4296" y="384"/>
                    <a:pt x="4439" y="407"/>
                    <a:pt x="4579" y="438"/>
                  </a:cubicBezTo>
                  <a:cubicBezTo>
                    <a:pt x="4721" y="469"/>
                    <a:pt x="4860" y="507"/>
                    <a:pt x="4997" y="553"/>
                  </a:cubicBezTo>
                  <a:cubicBezTo>
                    <a:pt x="5065" y="577"/>
                    <a:pt x="5134" y="602"/>
                    <a:pt x="5202" y="629"/>
                  </a:cubicBezTo>
                  <a:cubicBezTo>
                    <a:pt x="5235" y="642"/>
                    <a:pt x="5268" y="656"/>
                    <a:pt x="5302" y="670"/>
                  </a:cubicBezTo>
                  <a:cubicBezTo>
                    <a:pt x="5339" y="687"/>
                    <a:pt x="5370" y="708"/>
                    <a:pt x="5412" y="714"/>
                  </a:cubicBezTo>
                  <a:cubicBezTo>
                    <a:pt x="5424" y="716"/>
                    <a:pt x="5439" y="718"/>
                    <a:pt x="5456" y="718"/>
                  </a:cubicBezTo>
                  <a:cubicBezTo>
                    <a:pt x="5496" y="718"/>
                    <a:pt x="5539" y="707"/>
                    <a:pt x="5529" y="663"/>
                  </a:cubicBezTo>
                  <a:lnTo>
                    <a:pt x="5531" y="663"/>
                  </a:lnTo>
                  <a:cubicBezTo>
                    <a:pt x="5524" y="634"/>
                    <a:pt x="5493" y="605"/>
                    <a:pt x="5475" y="589"/>
                  </a:cubicBezTo>
                  <a:cubicBezTo>
                    <a:pt x="5439" y="557"/>
                    <a:pt x="5394" y="536"/>
                    <a:pt x="5353" y="511"/>
                  </a:cubicBezTo>
                  <a:cubicBezTo>
                    <a:pt x="5295" y="474"/>
                    <a:pt x="5235" y="439"/>
                    <a:pt x="5173" y="407"/>
                  </a:cubicBezTo>
                  <a:cubicBezTo>
                    <a:pt x="5051" y="342"/>
                    <a:pt x="4924" y="284"/>
                    <a:pt x="4794" y="234"/>
                  </a:cubicBezTo>
                  <a:cubicBezTo>
                    <a:pt x="4665" y="184"/>
                    <a:pt x="4532" y="141"/>
                    <a:pt x="4396" y="108"/>
                  </a:cubicBezTo>
                  <a:cubicBezTo>
                    <a:pt x="4261" y="74"/>
                    <a:pt x="4124" y="47"/>
                    <a:pt x="3984" y="29"/>
                  </a:cubicBezTo>
                  <a:cubicBezTo>
                    <a:pt x="3845" y="13"/>
                    <a:pt x="3705" y="2"/>
                    <a:pt x="3564" y="1"/>
                  </a:cubicBezTo>
                  <a:cubicBezTo>
                    <a:pt x="3546" y="1"/>
                    <a:pt x="3528" y="1"/>
                    <a:pt x="351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40"/>
            <p:cNvSpPr/>
            <p:nvPr/>
          </p:nvSpPr>
          <p:spPr>
            <a:xfrm>
              <a:off x="3578150" y="1780550"/>
              <a:ext cx="86200" cy="76400"/>
            </a:xfrm>
            <a:custGeom>
              <a:rect b="b" l="l" r="r" t="t"/>
              <a:pathLst>
                <a:path extrusionOk="0" h="3056" w="3448">
                  <a:moveTo>
                    <a:pt x="2426" y="1"/>
                  </a:moveTo>
                  <a:cubicBezTo>
                    <a:pt x="2381" y="1"/>
                    <a:pt x="2335" y="3"/>
                    <a:pt x="2289" y="5"/>
                  </a:cubicBezTo>
                  <a:cubicBezTo>
                    <a:pt x="2174" y="11"/>
                    <a:pt x="2058" y="28"/>
                    <a:pt x="1945" y="54"/>
                  </a:cubicBezTo>
                  <a:cubicBezTo>
                    <a:pt x="1829" y="79"/>
                    <a:pt x="1718" y="114"/>
                    <a:pt x="1609" y="158"/>
                  </a:cubicBezTo>
                  <a:cubicBezTo>
                    <a:pt x="1499" y="201"/>
                    <a:pt x="1393" y="254"/>
                    <a:pt x="1290" y="312"/>
                  </a:cubicBezTo>
                  <a:cubicBezTo>
                    <a:pt x="1187" y="371"/>
                    <a:pt x="1088" y="436"/>
                    <a:pt x="993" y="508"/>
                  </a:cubicBezTo>
                  <a:cubicBezTo>
                    <a:pt x="899" y="580"/>
                    <a:pt x="810" y="657"/>
                    <a:pt x="726" y="739"/>
                  </a:cubicBezTo>
                  <a:cubicBezTo>
                    <a:pt x="643" y="822"/>
                    <a:pt x="564" y="909"/>
                    <a:pt x="492" y="1000"/>
                  </a:cubicBezTo>
                  <a:cubicBezTo>
                    <a:pt x="420" y="1090"/>
                    <a:pt x="355" y="1185"/>
                    <a:pt x="297" y="1283"/>
                  </a:cubicBezTo>
                  <a:cubicBezTo>
                    <a:pt x="240" y="1378"/>
                    <a:pt x="190" y="1478"/>
                    <a:pt x="148" y="1580"/>
                  </a:cubicBezTo>
                  <a:cubicBezTo>
                    <a:pt x="107" y="1678"/>
                    <a:pt x="72" y="1781"/>
                    <a:pt x="48" y="1884"/>
                  </a:cubicBezTo>
                  <a:cubicBezTo>
                    <a:pt x="25" y="1985"/>
                    <a:pt x="9" y="2087"/>
                    <a:pt x="5" y="2190"/>
                  </a:cubicBezTo>
                  <a:cubicBezTo>
                    <a:pt x="0" y="2291"/>
                    <a:pt x="5" y="2391"/>
                    <a:pt x="22" y="2490"/>
                  </a:cubicBezTo>
                  <a:cubicBezTo>
                    <a:pt x="39" y="2589"/>
                    <a:pt x="67" y="2686"/>
                    <a:pt x="106" y="2778"/>
                  </a:cubicBezTo>
                  <a:cubicBezTo>
                    <a:pt x="126" y="2826"/>
                    <a:pt x="149" y="2871"/>
                    <a:pt x="175" y="2915"/>
                  </a:cubicBezTo>
                  <a:cubicBezTo>
                    <a:pt x="199" y="2959"/>
                    <a:pt x="228" y="3023"/>
                    <a:pt x="278" y="3047"/>
                  </a:cubicBezTo>
                  <a:cubicBezTo>
                    <a:pt x="289" y="3053"/>
                    <a:pt x="303" y="3056"/>
                    <a:pt x="316" y="3056"/>
                  </a:cubicBezTo>
                  <a:cubicBezTo>
                    <a:pt x="343" y="3054"/>
                    <a:pt x="369" y="3044"/>
                    <a:pt x="392" y="3031"/>
                  </a:cubicBezTo>
                  <a:cubicBezTo>
                    <a:pt x="406" y="3022"/>
                    <a:pt x="420" y="3012"/>
                    <a:pt x="429" y="2999"/>
                  </a:cubicBezTo>
                  <a:cubicBezTo>
                    <a:pt x="452" y="2967"/>
                    <a:pt x="431" y="2930"/>
                    <a:pt x="419" y="2898"/>
                  </a:cubicBezTo>
                  <a:cubicBezTo>
                    <a:pt x="406" y="2860"/>
                    <a:pt x="395" y="2823"/>
                    <a:pt x="384" y="2784"/>
                  </a:cubicBezTo>
                  <a:cubicBezTo>
                    <a:pt x="364" y="2710"/>
                    <a:pt x="350" y="2633"/>
                    <a:pt x="343" y="2556"/>
                  </a:cubicBezTo>
                  <a:cubicBezTo>
                    <a:pt x="332" y="2433"/>
                    <a:pt x="339" y="2308"/>
                    <a:pt x="366" y="2185"/>
                  </a:cubicBezTo>
                  <a:cubicBezTo>
                    <a:pt x="573" y="1348"/>
                    <a:pt x="1402" y="543"/>
                    <a:pt x="2324" y="348"/>
                  </a:cubicBezTo>
                  <a:cubicBezTo>
                    <a:pt x="2424" y="326"/>
                    <a:pt x="2529" y="317"/>
                    <a:pt x="2633" y="317"/>
                  </a:cubicBezTo>
                  <a:cubicBezTo>
                    <a:pt x="2692" y="317"/>
                    <a:pt x="2751" y="320"/>
                    <a:pt x="2810" y="326"/>
                  </a:cubicBezTo>
                  <a:cubicBezTo>
                    <a:pt x="2978" y="343"/>
                    <a:pt x="3142" y="381"/>
                    <a:pt x="3299" y="436"/>
                  </a:cubicBezTo>
                  <a:cubicBezTo>
                    <a:pt x="3325" y="445"/>
                    <a:pt x="3351" y="460"/>
                    <a:pt x="3379" y="460"/>
                  </a:cubicBezTo>
                  <a:cubicBezTo>
                    <a:pt x="3389" y="460"/>
                    <a:pt x="3398" y="458"/>
                    <a:pt x="3408" y="453"/>
                  </a:cubicBezTo>
                  <a:cubicBezTo>
                    <a:pt x="3426" y="444"/>
                    <a:pt x="3439" y="429"/>
                    <a:pt x="3444" y="411"/>
                  </a:cubicBezTo>
                  <a:cubicBezTo>
                    <a:pt x="3448" y="395"/>
                    <a:pt x="3447" y="379"/>
                    <a:pt x="3440" y="364"/>
                  </a:cubicBezTo>
                  <a:cubicBezTo>
                    <a:pt x="3425" y="325"/>
                    <a:pt x="3390" y="307"/>
                    <a:pt x="3355" y="283"/>
                  </a:cubicBezTo>
                  <a:cubicBezTo>
                    <a:pt x="3321" y="260"/>
                    <a:pt x="3286" y="240"/>
                    <a:pt x="3250" y="219"/>
                  </a:cubicBezTo>
                  <a:cubicBezTo>
                    <a:pt x="3178" y="179"/>
                    <a:pt x="3102" y="145"/>
                    <a:pt x="3025" y="114"/>
                  </a:cubicBezTo>
                  <a:cubicBezTo>
                    <a:pt x="2869" y="55"/>
                    <a:pt x="2702" y="16"/>
                    <a:pt x="2532" y="5"/>
                  </a:cubicBezTo>
                  <a:cubicBezTo>
                    <a:pt x="2496" y="2"/>
                    <a:pt x="2461" y="1"/>
                    <a:pt x="242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40"/>
            <p:cNvSpPr/>
            <p:nvPr/>
          </p:nvSpPr>
          <p:spPr>
            <a:xfrm>
              <a:off x="3564200" y="1191075"/>
              <a:ext cx="146475" cy="53600"/>
            </a:xfrm>
            <a:custGeom>
              <a:rect b="b" l="l" r="r" t="t"/>
              <a:pathLst>
                <a:path extrusionOk="0" h="2144" w="5859">
                  <a:moveTo>
                    <a:pt x="3883" y="0"/>
                  </a:moveTo>
                  <a:cubicBezTo>
                    <a:pt x="3448" y="0"/>
                    <a:pt x="2925" y="48"/>
                    <a:pt x="2316" y="155"/>
                  </a:cubicBezTo>
                  <a:cubicBezTo>
                    <a:pt x="319" y="506"/>
                    <a:pt x="1" y="1089"/>
                    <a:pt x="116" y="1628"/>
                  </a:cubicBezTo>
                  <a:cubicBezTo>
                    <a:pt x="189" y="1964"/>
                    <a:pt x="883" y="2143"/>
                    <a:pt x="1873" y="2143"/>
                  </a:cubicBezTo>
                  <a:cubicBezTo>
                    <a:pt x="2471" y="2143"/>
                    <a:pt x="3178" y="2078"/>
                    <a:pt x="3921" y="1940"/>
                  </a:cubicBezTo>
                  <a:cubicBezTo>
                    <a:pt x="5858" y="1583"/>
                    <a:pt x="5568" y="1126"/>
                    <a:pt x="5456" y="601"/>
                  </a:cubicBezTo>
                  <a:cubicBezTo>
                    <a:pt x="5378" y="238"/>
                    <a:pt x="4848" y="0"/>
                    <a:pt x="38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40"/>
            <p:cNvSpPr/>
            <p:nvPr/>
          </p:nvSpPr>
          <p:spPr>
            <a:xfrm>
              <a:off x="3706600" y="1185900"/>
              <a:ext cx="65025" cy="36750"/>
            </a:xfrm>
            <a:custGeom>
              <a:rect b="b" l="l" r="r" t="t"/>
              <a:pathLst>
                <a:path extrusionOk="0" h="1470" w="2601">
                  <a:moveTo>
                    <a:pt x="1442" y="0"/>
                  </a:moveTo>
                  <a:cubicBezTo>
                    <a:pt x="591" y="0"/>
                    <a:pt x="150" y="305"/>
                    <a:pt x="129" y="687"/>
                  </a:cubicBezTo>
                  <a:cubicBezTo>
                    <a:pt x="107" y="1080"/>
                    <a:pt x="0" y="1444"/>
                    <a:pt x="898" y="1468"/>
                  </a:cubicBezTo>
                  <a:cubicBezTo>
                    <a:pt x="931" y="1469"/>
                    <a:pt x="963" y="1469"/>
                    <a:pt x="996" y="1469"/>
                  </a:cubicBezTo>
                  <a:cubicBezTo>
                    <a:pt x="1855" y="1469"/>
                    <a:pt x="2556" y="1176"/>
                    <a:pt x="2577" y="795"/>
                  </a:cubicBezTo>
                  <a:cubicBezTo>
                    <a:pt x="2600" y="398"/>
                    <a:pt x="2427" y="20"/>
                    <a:pt x="1520" y="1"/>
                  </a:cubicBezTo>
                  <a:cubicBezTo>
                    <a:pt x="1494" y="0"/>
                    <a:pt x="1467" y="0"/>
                    <a:pt x="144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794" name="Google Shape;794;p40"/>
          <p:cNvGrpSpPr/>
          <p:nvPr/>
        </p:nvGrpSpPr>
        <p:grpSpPr>
          <a:xfrm>
            <a:off x="1440592" y="2471711"/>
            <a:ext cx="2246558" cy="1770380"/>
            <a:chOff x="4247700" y="1357100"/>
            <a:chExt cx="932375" cy="734750"/>
          </a:xfrm>
        </p:grpSpPr>
        <p:sp>
          <p:nvSpPr>
            <p:cNvPr id="795" name="Google Shape;795;p40"/>
            <p:cNvSpPr/>
            <p:nvPr/>
          </p:nvSpPr>
          <p:spPr>
            <a:xfrm>
              <a:off x="4673725" y="1935100"/>
              <a:ext cx="155050" cy="76975"/>
            </a:xfrm>
            <a:custGeom>
              <a:rect b="b" l="l" r="r" t="t"/>
              <a:pathLst>
                <a:path extrusionOk="0" h="3079" w="6202">
                  <a:moveTo>
                    <a:pt x="633" y="1"/>
                  </a:moveTo>
                  <a:cubicBezTo>
                    <a:pt x="475" y="1"/>
                    <a:pt x="336" y="59"/>
                    <a:pt x="267" y="163"/>
                  </a:cubicBezTo>
                  <a:cubicBezTo>
                    <a:pt x="53" y="487"/>
                    <a:pt x="1" y="943"/>
                    <a:pt x="4" y="1446"/>
                  </a:cubicBezTo>
                  <a:cubicBezTo>
                    <a:pt x="6" y="1608"/>
                    <a:pt x="148" y="1769"/>
                    <a:pt x="355" y="1836"/>
                  </a:cubicBezTo>
                  <a:cubicBezTo>
                    <a:pt x="1943" y="2355"/>
                    <a:pt x="3617" y="2759"/>
                    <a:pt x="5360" y="3069"/>
                  </a:cubicBezTo>
                  <a:cubicBezTo>
                    <a:pt x="5398" y="3076"/>
                    <a:pt x="5436" y="3079"/>
                    <a:pt x="5472" y="3079"/>
                  </a:cubicBezTo>
                  <a:cubicBezTo>
                    <a:pt x="5659" y="3079"/>
                    <a:pt x="5817" y="2995"/>
                    <a:pt x="5871" y="2859"/>
                  </a:cubicBezTo>
                  <a:cubicBezTo>
                    <a:pt x="6035" y="2448"/>
                    <a:pt x="6154" y="2055"/>
                    <a:pt x="6186" y="1693"/>
                  </a:cubicBezTo>
                  <a:cubicBezTo>
                    <a:pt x="6201" y="1512"/>
                    <a:pt x="6039" y="1331"/>
                    <a:pt x="5804" y="1265"/>
                  </a:cubicBezTo>
                  <a:cubicBezTo>
                    <a:pt x="3892" y="736"/>
                    <a:pt x="2075" y="254"/>
                    <a:pt x="753" y="12"/>
                  </a:cubicBezTo>
                  <a:cubicBezTo>
                    <a:pt x="713" y="4"/>
                    <a:pt x="673" y="1"/>
                    <a:pt x="63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40"/>
            <p:cNvSpPr/>
            <p:nvPr/>
          </p:nvSpPr>
          <p:spPr>
            <a:xfrm>
              <a:off x="4696725" y="1839350"/>
              <a:ext cx="155025" cy="76975"/>
            </a:xfrm>
            <a:custGeom>
              <a:rect b="b" l="l" r="r" t="t"/>
              <a:pathLst>
                <a:path extrusionOk="0" h="3079" w="6201">
                  <a:moveTo>
                    <a:pt x="632" y="0"/>
                  </a:moveTo>
                  <a:cubicBezTo>
                    <a:pt x="474" y="0"/>
                    <a:pt x="334" y="59"/>
                    <a:pt x="265" y="164"/>
                  </a:cubicBezTo>
                  <a:cubicBezTo>
                    <a:pt x="52" y="486"/>
                    <a:pt x="0" y="942"/>
                    <a:pt x="4" y="1446"/>
                  </a:cubicBezTo>
                  <a:cubicBezTo>
                    <a:pt x="6" y="1609"/>
                    <a:pt x="147" y="1768"/>
                    <a:pt x="354" y="1836"/>
                  </a:cubicBezTo>
                  <a:cubicBezTo>
                    <a:pt x="1943" y="2355"/>
                    <a:pt x="3615" y="2760"/>
                    <a:pt x="5358" y="3068"/>
                  </a:cubicBezTo>
                  <a:cubicBezTo>
                    <a:pt x="5396" y="3075"/>
                    <a:pt x="5434" y="3078"/>
                    <a:pt x="5471" y="3078"/>
                  </a:cubicBezTo>
                  <a:cubicBezTo>
                    <a:pt x="5657" y="3078"/>
                    <a:pt x="5816" y="2994"/>
                    <a:pt x="5871" y="2859"/>
                  </a:cubicBezTo>
                  <a:cubicBezTo>
                    <a:pt x="6034" y="2449"/>
                    <a:pt x="6152" y="2055"/>
                    <a:pt x="6184" y="1693"/>
                  </a:cubicBezTo>
                  <a:cubicBezTo>
                    <a:pt x="6201" y="1513"/>
                    <a:pt x="6039" y="1330"/>
                    <a:pt x="5803" y="1266"/>
                  </a:cubicBezTo>
                  <a:cubicBezTo>
                    <a:pt x="3890" y="737"/>
                    <a:pt x="2074" y="254"/>
                    <a:pt x="752" y="11"/>
                  </a:cubicBezTo>
                  <a:cubicBezTo>
                    <a:pt x="711" y="4"/>
                    <a:pt x="671" y="0"/>
                    <a:pt x="632"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40"/>
            <p:cNvSpPr/>
            <p:nvPr/>
          </p:nvSpPr>
          <p:spPr>
            <a:xfrm>
              <a:off x="4490525" y="1373700"/>
              <a:ext cx="526350" cy="284425"/>
            </a:xfrm>
            <a:custGeom>
              <a:rect b="b" l="l" r="r" t="t"/>
              <a:pathLst>
                <a:path extrusionOk="0" h="11377" w="21054">
                  <a:moveTo>
                    <a:pt x="120" y="1"/>
                  </a:moveTo>
                  <a:lnTo>
                    <a:pt x="99" y="620"/>
                  </a:lnTo>
                  <a:cubicBezTo>
                    <a:pt x="0" y="3526"/>
                    <a:pt x="66" y="6589"/>
                    <a:pt x="292" y="9725"/>
                  </a:cubicBezTo>
                  <a:lnTo>
                    <a:pt x="1230" y="9567"/>
                  </a:lnTo>
                  <a:cubicBezTo>
                    <a:pt x="1024" y="6706"/>
                    <a:pt x="953" y="3910"/>
                    <a:pt x="1023" y="1242"/>
                  </a:cubicBezTo>
                  <a:lnTo>
                    <a:pt x="1023" y="1242"/>
                  </a:lnTo>
                  <a:cubicBezTo>
                    <a:pt x="8016" y="1596"/>
                    <a:pt x="14215" y="2112"/>
                    <a:pt x="19940" y="2817"/>
                  </a:cubicBezTo>
                  <a:cubicBezTo>
                    <a:pt x="19496" y="5621"/>
                    <a:pt x="18878" y="8372"/>
                    <a:pt x="18105" y="11002"/>
                  </a:cubicBezTo>
                  <a:lnTo>
                    <a:pt x="18986" y="11377"/>
                  </a:lnTo>
                  <a:cubicBezTo>
                    <a:pt x="19835" y="8488"/>
                    <a:pt x="20500" y="5458"/>
                    <a:pt x="20961" y="2371"/>
                  </a:cubicBezTo>
                  <a:lnTo>
                    <a:pt x="21054" y="1752"/>
                  </a:lnTo>
                  <a:lnTo>
                    <a:pt x="20565" y="1690"/>
                  </a:lnTo>
                  <a:cubicBezTo>
                    <a:pt x="14552" y="936"/>
                    <a:pt x="8024" y="391"/>
                    <a:pt x="608" y="25"/>
                  </a:cubicBezTo>
                  <a:lnTo>
                    <a:pt x="12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40"/>
            <p:cNvSpPr/>
            <p:nvPr/>
          </p:nvSpPr>
          <p:spPr>
            <a:xfrm>
              <a:off x="4470550" y="1357100"/>
              <a:ext cx="556325" cy="132775"/>
            </a:xfrm>
            <a:custGeom>
              <a:rect b="b" l="l" r="r" t="t"/>
              <a:pathLst>
                <a:path extrusionOk="0" h="5311" w="22253">
                  <a:moveTo>
                    <a:pt x="494" y="1"/>
                  </a:moveTo>
                  <a:cubicBezTo>
                    <a:pt x="268" y="1"/>
                    <a:pt x="72" y="233"/>
                    <a:pt x="62" y="522"/>
                  </a:cubicBezTo>
                  <a:cubicBezTo>
                    <a:pt x="34" y="1338"/>
                    <a:pt x="14" y="2158"/>
                    <a:pt x="4" y="2981"/>
                  </a:cubicBezTo>
                  <a:cubicBezTo>
                    <a:pt x="0" y="3258"/>
                    <a:pt x="170" y="3481"/>
                    <a:pt x="387" y="3491"/>
                  </a:cubicBezTo>
                  <a:cubicBezTo>
                    <a:pt x="7607" y="3801"/>
                    <a:pt x="14603" y="4391"/>
                    <a:pt x="21338" y="5307"/>
                  </a:cubicBezTo>
                  <a:cubicBezTo>
                    <a:pt x="21352" y="5309"/>
                    <a:pt x="21367" y="5310"/>
                    <a:pt x="21381" y="5310"/>
                  </a:cubicBezTo>
                  <a:cubicBezTo>
                    <a:pt x="21579" y="5310"/>
                    <a:pt x="21757" y="5132"/>
                    <a:pt x="21802" y="4881"/>
                  </a:cubicBezTo>
                  <a:cubicBezTo>
                    <a:pt x="21948" y="4046"/>
                    <a:pt x="22084" y="3207"/>
                    <a:pt x="22209" y="2366"/>
                  </a:cubicBezTo>
                  <a:cubicBezTo>
                    <a:pt x="22252" y="2072"/>
                    <a:pt x="22094" y="1799"/>
                    <a:pt x="21861" y="1770"/>
                  </a:cubicBezTo>
                  <a:cubicBezTo>
                    <a:pt x="15155" y="909"/>
                    <a:pt x="8002" y="343"/>
                    <a:pt x="509" y="1"/>
                  </a:cubicBezTo>
                  <a:cubicBezTo>
                    <a:pt x="504" y="1"/>
                    <a:pt x="499" y="1"/>
                    <a:pt x="4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40"/>
            <p:cNvSpPr/>
            <p:nvPr/>
          </p:nvSpPr>
          <p:spPr>
            <a:xfrm>
              <a:off x="4537400" y="1474800"/>
              <a:ext cx="401225" cy="95225"/>
            </a:xfrm>
            <a:custGeom>
              <a:rect b="b" l="l" r="r" t="t"/>
              <a:pathLst>
                <a:path extrusionOk="0" h="3809" w="16049">
                  <a:moveTo>
                    <a:pt x="626" y="1"/>
                  </a:moveTo>
                  <a:cubicBezTo>
                    <a:pt x="602" y="1"/>
                    <a:pt x="578" y="1"/>
                    <a:pt x="553" y="1"/>
                  </a:cubicBezTo>
                  <a:cubicBezTo>
                    <a:pt x="317" y="1"/>
                    <a:pt x="118" y="179"/>
                    <a:pt x="83" y="413"/>
                  </a:cubicBezTo>
                  <a:cubicBezTo>
                    <a:pt x="17" y="867"/>
                    <a:pt x="1" y="1333"/>
                    <a:pt x="28" y="1813"/>
                  </a:cubicBezTo>
                  <a:cubicBezTo>
                    <a:pt x="42" y="2052"/>
                    <a:pt x="229" y="2246"/>
                    <a:pt x="470" y="2268"/>
                  </a:cubicBezTo>
                  <a:lnTo>
                    <a:pt x="2566" y="2449"/>
                  </a:lnTo>
                  <a:cubicBezTo>
                    <a:pt x="2580" y="2450"/>
                    <a:pt x="2594" y="2451"/>
                    <a:pt x="2608" y="2451"/>
                  </a:cubicBezTo>
                  <a:cubicBezTo>
                    <a:pt x="2816" y="2451"/>
                    <a:pt x="3006" y="2319"/>
                    <a:pt x="3068" y="2116"/>
                  </a:cubicBezTo>
                  <a:cubicBezTo>
                    <a:pt x="3201" y="1690"/>
                    <a:pt x="3288" y="1212"/>
                    <a:pt x="3323" y="676"/>
                  </a:cubicBezTo>
                  <a:cubicBezTo>
                    <a:pt x="3339" y="426"/>
                    <a:pt x="3159" y="201"/>
                    <a:pt x="2912" y="166"/>
                  </a:cubicBezTo>
                  <a:cubicBezTo>
                    <a:pt x="2131" y="57"/>
                    <a:pt x="1368" y="1"/>
                    <a:pt x="626" y="1"/>
                  </a:cubicBezTo>
                  <a:close/>
                  <a:moveTo>
                    <a:pt x="4707" y="724"/>
                  </a:moveTo>
                  <a:cubicBezTo>
                    <a:pt x="4683" y="724"/>
                    <a:pt x="4659" y="724"/>
                    <a:pt x="4635" y="724"/>
                  </a:cubicBezTo>
                  <a:cubicBezTo>
                    <a:pt x="4399" y="725"/>
                    <a:pt x="4199" y="904"/>
                    <a:pt x="4164" y="1138"/>
                  </a:cubicBezTo>
                  <a:cubicBezTo>
                    <a:pt x="4098" y="1590"/>
                    <a:pt x="4082" y="2057"/>
                    <a:pt x="4109" y="2536"/>
                  </a:cubicBezTo>
                  <a:cubicBezTo>
                    <a:pt x="4123" y="2777"/>
                    <a:pt x="4312" y="2971"/>
                    <a:pt x="4551" y="2991"/>
                  </a:cubicBezTo>
                  <a:lnTo>
                    <a:pt x="6647" y="3174"/>
                  </a:lnTo>
                  <a:cubicBezTo>
                    <a:pt x="6661" y="3175"/>
                    <a:pt x="6675" y="3175"/>
                    <a:pt x="6689" y="3175"/>
                  </a:cubicBezTo>
                  <a:cubicBezTo>
                    <a:pt x="6898" y="3175"/>
                    <a:pt x="7087" y="3042"/>
                    <a:pt x="7149" y="2841"/>
                  </a:cubicBezTo>
                  <a:cubicBezTo>
                    <a:pt x="7282" y="2413"/>
                    <a:pt x="7369" y="1935"/>
                    <a:pt x="7405" y="1401"/>
                  </a:cubicBezTo>
                  <a:cubicBezTo>
                    <a:pt x="7420" y="1150"/>
                    <a:pt x="7240" y="926"/>
                    <a:pt x="6993" y="891"/>
                  </a:cubicBezTo>
                  <a:cubicBezTo>
                    <a:pt x="6211" y="781"/>
                    <a:pt x="5448" y="724"/>
                    <a:pt x="4707" y="724"/>
                  </a:cubicBezTo>
                  <a:close/>
                  <a:moveTo>
                    <a:pt x="13334" y="1358"/>
                  </a:moveTo>
                  <a:cubicBezTo>
                    <a:pt x="13310" y="1358"/>
                    <a:pt x="13286" y="1358"/>
                    <a:pt x="13262" y="1358"/>
                  </a:cubicBezTo>
                  <a:cubicBezTo>
                    <a:pt x="13026" y="1358"/>
                    <a:pt x="12827" y="1537"/>
                    <a:pt x="12792" y="1771"/>
                  </a:cubicBezTo>
                  <a:cubicBezTo>
                    <a:pt x="12727" y="2224"/>
                    <a:pt x="12710" y="2691"/>
                    <a:pt x="12737" y="3171"/>
                  </a:cubicBezTo>
                  <a:cubicBezTo>
                    <a:pt x="12751" y="3410"/>
                    <a:pt x="12939" y="3604"/>
                    <a:pt x="13179" y="3626"/>
                  </a:cubicBezTo>
                  <a:lnTo>
                    <a:pt x="15275" y="3807"/>
                  </a:lnTo>
                  <a:cubicBezTo>
                    <a:pt x="15289" y="3808"/>
                    <a:pt x="15303" y="3809"/>
                    <a:pt x="15317" y="3809"/>
                  </a:cubicBezTo>
                  <a:cubicBezTo>
                    <a:pt x="15526" y="3809"/>
                    <a:pt x="15715" y="3676"/>
                    <a:pt x="15777" y="3474"/>
                  </a:cubicBezTo>
                  <a:cubicBezTo>
                    <a:pt x="15910" y="3048"/>
                    <a:pt x="15997" y="2570"/>
                    <a:pt x="16032" y="2034"/>
                  </a:cubicBezTo>
                  <a:cubicBezTo>
                    <a:pt x="16049" y="1784"/>
                    <a:pt x="15869" y="1559"/>
                    <a:pt x="15621" y="1524"/>
                  </a:cubicBezTo>
                  <a:cubicBezTo>
                    <a:pt x="14839" y="1416"/>
                    <a:pt x="14076" y="1358"/>
                    <a:pt x="13334" y="135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40"/>
            <p:cNvSpPr/>
            <p:nvPr/>
          </p:nvSpPr>
          <p:spPr>
            <a:xfrm>
              <a:off x="4247700" y="1575300"/>
              <a:ext cx="80275" cy="105850"/>
            </a:xfrm>
            <a:custGeom>
              <a:rect b="b" l="l" r="r" t="t"/>
              <a:pathLst>
                <a:path extrusionOk="0" h="4234" w="3211">
                  <a:moveTo>
                    <a:pt x="2684" y="0"/>
                  </a:moveTo>
                  <a:cubicBezTo>
                    <a:pt x="2682" y="0"/>
                    <a:pt x="2681" y="0"/>
                    <a:pt x="2679" y="0"/>
                  </a:cubicBezTo>
                  <a:cubicBezTo>
                    <a:pt x="1924" y="10"/>
                    <a:pt x="1210" y="32"/>
                    <a:pt x="549" y="73"/>
                  </a:cubicBezTo>
                  <a:cubicBezTo>
                    <a:pt x="296" y="89"/>
                    <a:pt x="99" y="290"/>
                    <a:pt x="81" y="543"/>
                  </a:cubicBezTo>
                  <a:cubicBezTo>
                    <a:pt x="1" y="1658"/>
                    <a:pt x="19" y="2713"/>
                    <a:pt x="147" y="3696"/>
                  </a:cubicBezTo>
                  <a:cubicBezTo>
                    <a:pt x="177" y="3917"/>
                    <a:pt x="353" y="4086"/>
                    <a:pt x="573" y="4120"/>
                  </a:cubicBezTo>
                  <a:cubicBezTo>
                    <a:pt x="1055" y="4192"/>
                    <a:pt x="1526" y="4234"/>
                    <a:pt x="1980" y="4234"/>
                  </a:cubicBezTo>
                  <a:cubicBezTo>
                    <a:pt x="2136" y="4234"/>
                    <a:pt x="2291" y="4229"/>
                    <a:pt x="2443" y="4219"/>
                  </a:cubicBezTo>
                  <a:cubicBezTo>
                    <a:pt x="2688" y="4202"/>
                    <a:pt x="2886" y="4007"/>
                    <a:pt x="2907" y="3761"/>
                  </a:cubicBezTo>
                  <a:lnTo>
                    <a:pt x="3187" y="545"/>
                  </a:lnTo>
                  <a:cubicBezTo>
                    <a:pt x="3211" y="251"/>
                    <a:pt x="2978" y="0"/>
                    <a:pt x="26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40"/>
            <p:cNvSpPr/>
            <p:nvPr/>
          </p:nvSpPr>
          <p:spPr>
            <a:xfrm>
              <a:off x="5095400" y="1644750"/>
              <a:ext cx="84675" cy="110800"/>
            </a:xfrm>
            <a:custGeom>
              <a:rect b="b" l="l" r="r" t="t"/>
              <a:pathLst>
                <a:path extrusionOk="0" h="4432" w="3387">
                  <a:moveTo>
                    <a:pt x="802" y="1"/>
                  </a:moveTo>
                  <a:cubicBezTo>
                    <a:pt x="547" y="1"/>
                    <a:pt x="324" y="195"/>
                    <a:pt x="302" y="459"/>
                  </a:cubicBezTo>
                  <a:lnTo>
                    <a:pt x="23" y="3674"/>
                  </a:lnTo>
                  <a:cubicBezTo>
                    <a:pt x="1" y="3921"/>
                    <a:pt x="162" y="4147"/>
                    <a:pt x="400" y="4206"/>
                  </a:cubicBezTo>
                  <a:lnTo>
                    <a:pt x="402" y="4206"/>
                  </a:lnTo>
                  <a:cubicBezTo>
                    <a:pt x="980" y="4347"/>
                    <a:pt x="1604" y="4416"/>
                    <a:pt x="2259" y="4431"/>
                  </a:cubicBezTo>
                  <a:cubicBezTo>
                    <a:pt x="2263" y="4431"/>
                    <a:pt x="2267" y="4431"/>
                    <a:pt x="2271" y="4431"/>
                  </a:cubicBezTo>
                  <a:cubicBezTo>
                    <a:pt x="2489" y="4431"/>
                    <a:pt x="2687" y="4295"/>
                    <a:pt x="2751" y="4087"/>
                  </a:cubicBezTo>
                  <a:cubicBezTo>
                    <a:pt x="3048" y="3140"/>
                    <a:pt x="3246" y="2105"/>
                    <a:pt x="3361" y="992"/>
                  </a:cubicBezTo>
                  <a:cubicBezTo>
                    <a:pt x="3387" y="740"/>
                    <a:pt x="3225" y="508"/>
                    <a:pt x="2979" y="449"/>
                  </a:cubicBezTo>
                  <a:cubicBezTo>
                    <a:pt x="2336" y="295"/>
                    <a:pt x="1636" y="150"/>
                    <a:pt x="894" y="10"/>
                  </a:cubicBezTo>
                  <a:cubicBezTo>
                    <a:pt x="863" y="4"/>
                    <a:pt x="832" y="1"/>
                    <a:pt x="8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40"/>
            <p:cNvSpPr/>
            <p:nvPr/>
          </p:nvSpPr>
          <p:spPr>
            <a:xfrm>
              <a:off x="4263950" y="1492800"/>
              <a:ext cx="895125" cy="599050"/>
            </a:xfrm>
            <a:custGeom>
              <a:rect b="b" l="l" r="r" t="t"/>
              <a:pathLst>
                <a:path extrusionOk="0" h="23962" w="35805">
                  <a:moveTo>
                    <a:pt x="1786" y="0"/>
                  </a:moveTo>
                  <a:cubicBezTo>
                    <a:pt x="1305" y="0"/>
                    <a:pt x="891" y="417"/>
                    <a:pt x="820" y="972"/>
                  </a:cubicBezTo>
                  <a:cubicBezTo>
                    <a:pt x="1" y="7425"/>
                    <a:pt x="154" y="14070"/>
                    <a:pt x="822" y="20084"/>
                  </a:cubicBezTo>
                  <a:cubicBezTo>
                    <a:pt x="876" y="20569"/>
                    <a:pt x="1207" y="20945"/>
                    <a:pt x="1627" y="21004"/>
                  </a:cubicBezTo>
                  <a:cubicBezTo>
                    <a:pt x="11983" y="22469"/>
                    <a:pt x="21764" y="23546"/>
                    <a:pt x="30573" y="23962"/>
                  </a:cubicBezTo>
                  <a:lnTo>
                    <a:pt x="30573" y="23961"/>
                  </a:lnTo>
                  <a:cubicBezTo>
                    <a:pt x="30586" y="23961"/>
                    <a:pt x="30600" y="23962"/>
                    <a:pt x="30613" y="23962"/>
                  </a:cubicBezTo>
                  <a:cubicBezTo>
                    <a:pt x="31021" y="23962"/>
                    <a:pt x="31391" y="23658"/>
                    <a:pt x="31530" y="23207"/>
                  </a:cubicBezTo>
                  <a:cubicBezTo>
                    <a:pt x="33224" y="17702"/>
                    <a:pt x="34957" y="10587"/>
                    <a:pt x="35736" y="3721"/>
                  </a:cubicBezTo>
                  <a:cubicBezTo>
                    <a:pt x="35805" y="3119"/>
                    <a:pt x="35441" y="2577"/>
                    <a:pt x="34920" y="2510"/>
                  </a:cubicBezTo>
                  <a:cubicBezTo>
                    <a:pt x="24934" y="1224"/>
                    <a:pt x="12609" y="513"/>
                    <a:pt x="1825" y="1"/>
                  </a:cubicBezTo>
                  <a:cubicBezTo>
                    <a:pt x="1812" y="1"/>
                    <a:pt x="1799" y="0"/>
                    <a:pt x="17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40"/>
            <p:cNvSpPr/>
            <p:nvPr/>
          </p:nvSpPr>
          <p:spPr>
            <a:xfrm>
              <a:off x="4327825" y="1676375"/>
              <a:ext cx="260575" cy="240225"/>
            </a:xfrm>
            <a:custGeom>
              <a:rect b="b" l="l" r="r" t="t"/>
              <a:pathLst>
                <a:path extrusionOk="0" h="9609" w="10423">
                  <a:moveTo>
                    <a:pt x="5267" y="1"/>
                  </a:moveTo>
                  <a:cubicBezTo>
                    <a:pt x="2432" y="1"/>
                    <a:pt x="220" y="1971"/>
                    <a:pt x="113" y="4553"/>
                  </a:cubicBezTo>
                  <a:cubicBezTo>
                    <a:pt x="1" y="7232"/>
                    <a:pt x="1559" y="9449"/>
                    <a:pt x="4543" y="9600"/>
                  </a:cubicBezTo>
                  <a:cubicBezTo>
                    <a:pt x="4650" y="9606"/>
                    <a:pt x="4757" y="9608"/>
                    <a:pt x="4863" y="9608"/>
                  </a:cubicBezTo>
                  <a:cubicBezTo>
                    <a:pt x="7714" y="9608"/>
                    <a:pt x="10203" y="7688"/>
                    <a:pt x="10311" y="5107"/>
                  </a:cubicBezTo>
                  <a:cubicBezTo>
                    <a:pt x="10422" y="2429"/>
                    <a:pt x="8565" y="159"/>
                    <a:pt x="5581" y="9"/>
                  </a:cubicBezTo>
                  <a:cubicBezTo>
                    <a:pt x="5475" y="3"/>
                    <a:pt x="5371" y="1"/>
                    <a:pt x="52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40"/>
            <p:cNvSpPr/>
            <p:nvPr/>
          </p:nvSpPr>
          <p:spPr>
            <a:xfrm>
              <a:off x="4343475" y="1690825"/>
              <a:ext cx="229250" cy="211325"/>
            </a:xfrm>
            <a:custGeom>
              <a:rect b="b" l="l" r="r" t="t"/>
              <a:pathLst>
                <a:path extrusionOk="0" h="8453" w="9170">
                  <a:moveTo>
                    <a:pt x="4637" y="0"/>
                  </a:moveTo>
                  <a:cubicBezTo>
                    <a:pt x="2141" y="0"/>
                    <a:pt x="194" y="1733"/>
                    <a:pt x="99" y="4006"/>
                  </a:cubicBezTo>
                  <a:cubicBezTo>
                    <a:pt x="0" y="6363"/>
                    <a:pt x="1371" y="8313"/>
                    <a:pt x="3997" y="8447"/>
                  </a:cubicBezTo>
                  <a:lnTo>
                    <a:pt x="3997" y="8445"/>
                  </a:lnTo>
                  <a:cubicBezTo>
                    <a:pt x="4092" y="8450"/>
                    <a:pt x="4187" y="8453"/>
                    <a:pt x="4281" y="8453"/>
                  </a:cubicBezTo>
                  <a:cubicBezTo>
                    <a:pt x="6790" y="8453"/>
                    <a:pt x="8977" y="6763"/>
                    <a:pt x="9072" y="4493"/>
                  </a:cubicBezTo>
                  <a:cubicBezTo>
                    <a:pt x="9169" y="2137"/>
                    <a:pt x="7536" y="140"/>
                    <a:pt x="4911" y="7"/>
                  </a:cubicBezTo>
                  <a:cubicBezTo>
                    <a:pt x="4819" y="3"/>
                    <a:pt x="4728" y="0"/>
                    <a:pt x="4637" y="0"/>
                  </a:cubicBezTo>
                  <a:close/>
                </a:path>
              </a:pathLst>
            </a:custGeom>
            <a:solidFill>
              <a:srgbClr val="E25E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40"/>
            <p:cNvSpPr/>
            <p:nvPr/>
          </p:nvSpPr>
          <p:spPr>
            <a:xfrm>
              <a:off x="4422175" y="1763475"/>
              <a:ext cx="71900" cy="66275"/>
            </a:xfrm>
            <a:custGeom>
              <a:rect b="b" l="l" r="r" t="t"/>
              <a:pathLst>
                <a:path extrusionOk="0" h="2651" w="2876">
                  <a:moveTo>
                    <a:pt x="1452" y="1"/>
                  </a:moveTo>
                  <a:cubicBezTo>
                    <a:pt x="670" y="1"/>
                    <a:pt x="61" y="545"/>
                    <a:pt x="32" y="1257"/>
                  </a:cubicBezTo>
                  <a:cubicBezTo>
                    <a:pt x="1" y="1995"/>
                    <a:pt x="430" y="2607"/>
                    <a:pt x="1253" y="2648"/>
                  </a:cubicBezTo>
                  <a:cubicBezTo>
                    <a:pt x="1283" y="2649"/>
                    <a:pt x="1313" y="2650"/>
                    <a:pt x="1343" y="2650"/>
                  </a:cubicBezTo>
                  <a:cubicBezTo>
                    <a:pt x="2130" y="2650"/>
                    <a:pt x="2815" y="2120"/>
                    <a:pt x="2845" y="1408"/>
                  </a:cubicBezTo>
                  <a:cubicBezTo>
                    <a:pt x="2876" y="670"/>
                    <a:pt x="2363" y="44"/>
                    <a:pt x="1540" y="3"/>
                  </a:cubicBezTo>
                  <a:cubicBezTo>
                    <a:pt x="1510" y="2"/>
                    <a:pt x="1481" y="1"/>
                    <a:pt x="14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40"/>
            <p:cNvSpPr/>
            <p:nvPr/>
          </p:nvSpPr>
          <p:spPr>
            <a:xfrm>
              <a:off x="4368850" y="1712625"/>
              <a:ext cx="179375" cy="167825"/>
            </a:xfrm>
            <a:custGeom>
              <a:rect b="b" l="l" r="r" t="t"/>
              <a:pathLst>
                <a:path extrusionOk="0" h="6713" w="7175">
                  <a:moveTo>
                    <a:pt x="3613" y="128"/>
                  </a:moveTo>
                  <a:cubicBezTo>
                    <a:pt x="3681" y="128"/>
                    <a:pt x="3751" y="130"/>
                    <a:pt x="3820" y="133"/>
                  </a:cubicBezTo>
                  <a:cubicBezTo>
                    <a:pt x="4784" y="182"/>
                    <a:pt x="5601" y="553"/>
                    <a:pt x="6185" y="1206"/>
                  </a:cubicBezTo>
                  <a:cubicBezTo>
                    <a:pt x="6685" y="1767"/>
                    <a:pt x="6968" y="2497"/>
                    <a:pt x="6995" y="3284"/>
                  </a:cubicBezTo>
                  <a:cubicBezTo>
                    <a:pt x="6997" y="3376"/>
                    <a:pt x="6997" y="3467"/>
                    <a:pt x="6993" y="3559"/>
                  </a:cubicBezTo>
                  <a:cubicBezTo>
                    <a:pt x="6957" y="4420"/>
                    <a:pt x="6526" y="5209"/>
                    <a:pt x="5779" y="5780"/>
                  </a:cubicBezTo>
                  <a:cubicBezTo>
                    <a:pt x="5097" y="6304"/>
                    <a:pt x="4235" y="6585"/>
                    <a:pt x="3332" y="6585"/>
                  </a:cubicBezTo>
                  <a:cubicBezTo>
                    <a:pt x="3259" y="6585"/>
                    <a:pt x="3187" y="6583"/>
                    <a:pt x="3114" y="6579"/>
                  </a:cubicBezTo>
                  <a:cubicBezTo>
                    <a:pt x="1259" y="6485"/>
                    <a:pt x="63" y="5121"/>
                    <a:pt x="147" y="3188"/>
                  </a:cubicBezTo>
                  <a:cubicBezTo>
                    <a:pt x="220" y="1439"/>
                    <a:pt x="1726" y="128"/>
                    <a:pt x="3613" y="128"/>
                  </a:cubicBezTo>
                  <a:close/>
                  <a:moveTo>
                    <a:pt x="3608" y="1"/>
                  </a:moveTo>
                  <a:cubicBezTo>
                    <a:pt x="1645" y="1"/>
                    <a:pt x="81" y="1363"/>
                    <a:pt x="5" y="3182"/>
                  </a:cubicBezTo>
                  <a:cubicBezTo>
                    <a:pt x="0" y="3296"/>
                    <a:pt x="0" y="3408"/>
                    <a:pt x="3" y="3518"/>
                  </a:cubicBezTo>
                  <a:cubicBezTo>
                    <a:pt x="64" y="5349"/>
                    <a:pt x="1278" y="6614"/>
                    <a:pt x="3109" y="6706"/>
                  </a:cubicBezTo>
                  <a:cubicBezTo>
                    <a:pt x="3185" y="6710"/>
                    <a:pt x="3261" y="6712"/>
                    <a:pt x="3337" y="6712"/>
                  </a:cubicBezTo>
                  <a:cubicBezTo>
                    <a:pt x="4273" y="6712"/>
                    <a:pt x="5166" y="6420"/>
                    <a:pt x="5873" y="5879"/>
                  </a:cubicBezTo>
                  <a:cubicBezTo>
                    <a:pt x="6650" y="5284"/>
                    <a:pt x="7099" y="4464"/>
                    <a:pt x="7136" y="3567"/>
                  </a:cubicBezTo>
                  <a:cubicBezTo>
                    <a:pt x="7174" y="2643"/>
                    <a:pt x="6876" y="1778"/>
                    <a:pt x="6296" y="1128"/>
                  </a:cubicBezTo>
                  <a:cubicBezTo>
                    <a:pt x="5693" y="455"/>
                    <a:pt x="4816" y="55"/>
                    <a:pt x="3827" y="6"/>
                  </a:cubicBezTo>
                  <a:cubicBezTo>
                    <a:pt x="3754" y="2"/>
                    <a:pt x="3681" y="1"/>
                    <a:pt x="36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40"/>
            <p:cNvSpPr/>
            <p:nvPr/>
          </p:nvSpPr>
          <p:spPr>
            <a:xfrm>
              <a:off x="4389625" y="1732200"/>
              <a:ext cx="138400" cy="128725"/>
            </a:xfrm>
            <a:custGeom>
              <a:rect b="b" l="l" r="r" t="t"/>
              <a:pathLst>
                <a:path extrusionOk="0" h="5149" w="5536">
                  <a:moveTo>
                    <a:pt x="2771" y="129"/>
                  </a:moveTo>
                  <a:cubicBezTo>
                    <a:pt x="2824" y="129"/>
                    <a:pt x="2877" y="130"/>
                    <a:pt x="2930" y="133"/>
                  </a:cubicBezTo>
                  <a:cubicBezTo>
                    <a:pt x="4309" y="202"/>
                    <a:pt x="5289" y="1190"/>
                    <a:pt x="5334" y="2514"/>
                  </a:cubicBezTo>
                  <a:lnTo>
                    <a:pt x="5332" y="2514"/>
                  </a:lnTo>
                  <a:cubicBezTo>
                    <a:pt x="5335" y="2585"/>
                    <a:pt x="5335" y="2657"/>
                    <a:pt x="5332" y="2729"/>
                  </a:cubicBezTo>
                  <a:cubicBezTo>
                    <a:pt x="5278" y="4022"/>
                    <a:pt x="4051" y="5021"/>
                    <a:pt x="2560" y="5021"/>
                  </a:cubicBezTo>
                  <a:cubicBezTo>
                    <a:pt x="2504" y="5021"/>
                    <a:pt x="2448" y="5019"/>
                    <a:pt x="2392" y="5016"/>
                  </a:cubicBezTo>
                  <a:cubicBezTo>
                    <a:pt x="1674" y="4979"/>
                    <a:pt x="1083" y="4704"/>
                    <a:pt x="684" y="4220"/>
                  </a:cubicBezTo>
                  <a:cubicBezTo>
                    <a:pt x="309" y="3765"/>
                    <a:pt x="117" y="3135"/>
                    <a:pt x="147" y="2447"/>
                  </a:cubicBezTo>
                  <a:cubicBezTo>
                    <a:pt x="174" y="1785"/>
                    <a:pt x="474" y="1182"/>
                    <a:pt x="991" y="749"/>
                  </a:cubicBezTo>
                  <a:cubicBezTo>
                    <a:pt x="1472" y="347"/>
                    <a:pt x="2099" y="129"/>
                    <a:pt x="2771" y="129"/>
                  </a:cubicBezTo>
                  <a:close/>
                  <a:moveTo>
                    <a:pt x="2770" y="0"/>
                  </a:moveTo>
                  <a:cubicBezTo>
                    <a:pt x="2061" y="0"/>
                    <a:pt x="1400" y="230"/>
                    <a:pt x="892" y="654"/>
                  </a:cubicBezTo>
                  <a:cubicBezTo>
                    <a:pt x="348" y="1110"/>
                    <a:pt x="34" y="1743"/>
                    <a:pt x="4" y="2440"/>
                  </a:cubicBezTo>
                  <a:cubicBezTo>
                    <a:pt x="0" y="2527"/>
                    <a:pt x="0" y="2613"/>
                    <a:pt x="3" y="2698"/>
                  </a:cubicBezTo>
                  <a:cubicBezTo>
                    <a:pt x="50" y="4102"/>
                    <a:pt x="982" y="5073"/>
                    <a:pt x="2387" y="5144"/>
                  </a:cubicBezTo>
                  <a:cubicBezTo>
                    <a:pt x="2447" y="5147"/>
                    <a:pt x="2506" y="5148"/>
                    <a:pt x="2565" y="5148"/>
                  </a:cubicBezTo>
                  <a:cubicBezTo>
                    <a:pt x="4130" y="5148"/>
                    <a:pt x="5418" y="4096"/>
                    <a:pt x="5475" y="2736"/>
                  </a:cubicBezTo>
                  <a:cubicBezTo>
                    <a:pt x="5535" y="1227"/>
                    <a:pt x="4469" y="83"/>
                    <a:pt x="2935" y="4"/>
                  </a:cubicBezTo>
                  <a:cubicBezTo>
                    <a:pt x="2880" y="1"/>
                    <a:pt x="2825" y="0"/>
                    <a:pt x="27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40"/>
            <p:cNvSpPr/>
            <p:nvPr/>
          </p:nvSpPr>
          <p:spPr>
            <a:xfrm>
              <a:off x="4793475" y="1725425"/>
              <a:ext cx="260575" cy="240200"/>
            </a:xfrm>
            <a:custGeom>
              <a:rect b="b" l="l" r="r" t="t"/>
              <a:pathLst>
                <a:path extrusionOk="0" h="9608" w="10423">
                  <a:moveTo>
                    <a:pt x="5267" y="0"/>
                  </a:moveTo>
                  <a:cubicBezTo>
                    <a:pt x="2433" y="0"/>
                    <a:pt x="220" y="1970"/>
                    <a:pt x="112" y="4554"/>
                  </a:cubicBezTo>
                  <a:cubicBezTo>
                    <a:pt x="1" y="7231"/>
                    <a:pt x="1559" y="9448"/>
                    <a:pt x="4543" y="9600"/>
                  </a:cubicBezTo>
                  <a:cubicBezTo>
                    <a:pt x="4650" y="9605"/>
                    <a:pt x="4757" y="9608"/>
                    <a:pt x="4863" y="9608"/>
                  </a:cubicBezTo>
                  <a:cubicBezTo>
                    <a:pt x="7715" y="9608"/>
                    <a:pt x="10203" y="7687"/>
                    <a:pt x="10310" y="5106"/>
                  </a:cubicBezTo>
                  <a:cubicBezTo>
                    <a:pt x="10422" y="2428"/>
                    <a:pt x="8565" y="158"/>
                    <a:pt x="5581" y="8"/>
                  </a:cubicBezTo>
                  <a:cubicBezTo>
                    <a:pt x="5475" y="3"/>
                    <a:pt x="5371" y="0"/>
                    <a:pt x="52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9" name="Google Shape;809;p40"/>
            <p:cNvSpPr/>
            <p:nvPr/>
          </p:nvSpPr>
          <p:spPr>
            <a:xfrm>
              <a:off x="4809150" y="1739850"/>
              <a:ext cx="229250" cy="211350"/>
            </a:xfrm>
            <a:custGeom>
              <a:rect b="b" l="l" r="r" t="t"/>
              <a:pathLst>
                <a:path extrusionOk="0" h="8454" w="9170">
                  <a:moveTo>
                    <a:pt x="4636" y="1"/>
                  </a:moveTo>
                  <a:cubicBezTo>
                    <a:pt x="2140" y="1"/>
                    <a:pt x="194" y="1733"/>
                    <a:pt x="98" y="4007"/>
                  </a:cubicBezTo>
                  <a:cubicBezTo>
                    <a:pt x="1" y="6364"/>
                    <a:pt x="1371" y="8314"/>
                    <a:pt x="3997" y="8447"/>
                  </a:cubicBezTo>
                  <a:lnTo>
                    <a:pt x="3997" y="8446"/>
                  </a:lnTo>
                  <a:cubicBezTo>
                    <a:pt x="4092" y="8451"/>
                    <a:pt x="4187" y="8453"/>
                    <a:pt x="4281" y="8453"/>
                  </a:cubicBezTo>
                  <a:cubicBezTo>
                    <a:pt x="6789" y="8453"/>
                    <a:pt x="8975" y="6764"/>
                    <a:pt x="9071" y="4493"/>
                  </a:cubicBezTo>
                  <a:cubicBezTo>
                    <a:pt x="9170" y="2138"/>
                    <a:pt x="7536" y="140"/>
                    <a:pt x="4910" y="8"/>
                  </a:cubicBezTo>
                  <a:cubicBezTo>
                    <a:pt x="4818" y="3"/>
                    <a:pt x="4726" y="1"/>
                    <a:pt x="4636" y="1"/>
                  </a:cubicBezTo>
                  <a:close/>
                </a:path>
              </a:pathLst>
            </a:custGeom>
            <a:solidFill>
              <a:srgbClr val="E25E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0" name="Google Shape;810;p40"/>
            <p:cNvSpPr/>
            <p:nvPr/>
          </p:nvSpPr>
          <p:spPr>
            <a:xfrm>
              <a:off x="4887825" y="1812525"/>
              <a:ext cx="71900" cy="66250"/>
            </a:xfrm>
            <a:custGeom>
              <a:rect b="b" l="l" r="r" t="t"/>
              <a:pathLst>
                <a:path extrusionOk="0" h="2650" w="2876">
                  <a:moveTo>
                    <a:pt x="1453" y="0"/>
                  </a:moveTo>
                  <a:cubicBezTo>
                    <a:pt x="671" y="0"/>
                    <a:pt x="61" y="544"/>
                    <a:pt x="32" y="1256"/>
                  </a:cubicBezTo>
                  <a:cubicBezTo>
                    <a:pt x="1" y="1995"/>
                    <a:pt x="431" y="2606"/>
                    <a:pt x="1253" y="2647"/>
                  </a:cubicBezTo>
                  <a:lnTo>
                    <a:pt x="1254" y="2647"/>
                  </a:lnTo>
                  <a:cubicBezTo>
                    <a:pt x="1285" y="2649"/>
                    <a:pt x="1315" y="2650"/>
                    <a:pt x="1344" y="2650"/>
                  </a:cubicBezTo>
                  <a:cubicBezTo>
                    <a:pt x="2130" y="2650"/>
                    <a:pt x="2815" y="2119"/>
                    <a:pt x="2845" y="1408"/>
                  </a:cubicBezTo>
                  <a:cubicBezTo>
                    <a:pt x="2875" y="669"/>
                    <a:pt x="2363" y="44"/>
                    <a:pt x="1541" y="3"/>
                  </a:cubicBezTo>
                  <a:cubicBezTo>
                    <a:pt x="1511" y="1"/>
                    <a:pt x="1482" y="0"/>
                    <a:pt x="1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1" name="Google Shape;811;p40"/>
            <p:cNvSpPr/>
            <p:nvPr/>
          </p:nvSpPr>
          <p:spPr>
            <a:xfrm>
              <a:off x="4834500" y="1761675"/>
              <a:ext cx="179375" cy="167800"/>
            </a:xfrm>
            <a:custGeom>
              <a:rect b="b" l="l" r="r" t="t"/>
              <a:pathLst>
                <a:path extrusionOk="0" h="6712" w="7175">
                  <a:moveTo>
                    <a:pt x="3614" y="128"/>
                  </a:moveTo>
                  <a:cubicBezTo>
                    <a:pt x="3683" y="128"/>
                    <a:pt x="3752" y="129"/>
                    <a:pt x="3822" y="133"/>
                  </a:cubicBezTo>
                  <a:cubicBezTo>
                    <a:pt x="4784" y="182"/>
                    <a:pt x="5601" y="553"/>
                    <a:pt x="6185" y="1205"/>
                  </a:cubicBezTo>
                  <a:cubicBezTo>
                    <a:pt x="6686" y="1767"/>
                    <a:pt x="6969" y="2495"/>
                    <a:pt x="6994" y="3284"/>
                  </a:cubicBezTo>
                  <a:cubicBezTo>
                    <a:pt x="6998" y="3375"/>
                    <a:pt x="6997" y="3466"/>
                    <a:pt x="6993" y="3559"/>
                  </a:cubicBezTo>
                  <a:cubicBezTo>
                    <a:pt x="6957" y="4419"/>
                    <a:pt x="6527" y="5208"/>
                    <a:pt x="5779" y="5780"/>
                  </a:cubicBezTo>
                  <a:cubicBezTo>
                    <a:pt x="5098" y="6303"/>
                    <a:pt x="4235" y="6584"/>
                    <a:pt x="3332" y="6584"/>
                  </a:cubicBezTo>
                  <a:cubicBezTo>
                    <a:pt x="3260" y="6584"/>
                    <a:pt x="3188" y="6582"/>
                    <a:pt x="3115" y="6579"/>
                  </a:cubicBezTo>
                  <a:cubicBezTo>
                    <a:pt x="1259" y="6485"/>
                    <a:pt x="64" y="5121"/>
                    <a:pt x="148" y="3188"/>
                  </a:cubicBezTo>
                  <a:cubicBezTo>
                    <a:pt x="221" y="1439"/>
                    <a:pt x="1725" y="128"/>
                    <a:pt x="3614" y="128"/>
                  </a:cubicBezTo>
                  <a:close/>
                  <a:moveTo>
                    <a:pt x="3608" y="0"/>
                  </a:moveTo>
                  <a:cubicBezTo>
                    <a:pt x="1645" y="0"/>
                    <a:pt x="81" y="1362"/>
                    <a:pt x="5" y="3181"/>
                  </a:cubicBezTo>
                  <a:cubicBezTo>
                    <a:pt x="0" y="3295"/>
                    <a:pt x="0" y="3407"/>
                    <a:pt x="4" y="3518"/>
                  </a:cubicBezTo>
                  <a:cubicBezTo>
                    <a:pt x="66" y="5348"/>
                    <a:pt x="1278" y="6613"/>
                    <a:pt x="3110" y="6706"/>
                  </a:cubicBezTo>
                  <a:cubicBezTo>
                    <a:pt x="3186" y="6710"/>
                    <a:pt x="3262" y="6712"/>
                    <a:pt x="3338" y="6712"/>
                  </a:cubicBezTo>
                  <a:cubicBezTo>
                    <a:pt x="4273" y="6712"/>
                    <a:pt x="5166" y="6419"/>
                    <a:pt x="5873" y="5879"/>
                  </a:cubicBezTo>
                  <a:cubicBezTo>
                    <a:pt x="6650" y="5284"/>
                    <a:pt x="7098" y="4463"/>
                    <a:pt x="7136" y="3566"/>
                  </a:cubicBezTo>
                  <a:cubicBezTo>
                    <a:pt x="7174" y="2643"/>
                    <a:pt x="6876" y="1777"/>
                    <a:pt x="6296" y="1127"/>
                  </a:cubicBezTo>
                  <a:cubicBezTo>
                    <a:pt x="5693" y="454"/>
                    <a:pt x="4817" y="55"/>
                    <a:pt x="3827" y="6"/>
                  </a:cubicBezTo>
                  <a:cubicBezTo>
                    <a:pt x="3753" y="2"/>
                    <a:pt x="3681" y="0"/>
                    <a:pt x="36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40"/>
            <p:cNvSpPr/>
            <p:nvPr/>
          </p:nvSpPr>
          <p:spPr>
            <a:xfrm>
              <a:off x="4855275" y="1781250"/>
              <a:ext cx="138425" cy="128700"/>
            </a:xfrm>
            <a:custGeom>
              <a:rect b="b" l="l" r="r" t="t"/>
              <a:pathLst>
                <a:path extrusionOk="0" h="5148" w="5537">
                  <a:moveTo>
                    <a:pt x="2771" y="128"/>
                  </a:moveTo>
                  <a:cubicBezTo>
                    <a:pt x="2824" y="128"/>
                    <a:pt x="2877" y="129"/>
                    <a:pt x="2930" y="132"/>
                  </a:cubicBezTo>
                  <a:cubicBezTo>
                    <a:pt x="4308" y="202"/>
                    <a:pt x="5289" y="1189"/>
                    <a:pt x="5334" y="2514"/>
                  </a:cubicBezTo>
                  <a:lnTo>
                    <a:pt x="5334" y="2515"/>
                  </a:lnTo>
                  <a:cubicBezTo>
                    <a:pt x="5336" y="2584"/>
                    <a:pt x="5336" y="2656"/>
                    <a:pt x="5332" y="2728"/>
                  </a:cubicBezTo>
                  <a:cubicBezTo>
                    <a:pt x="5279" y="4021"/>
                    <a:pt x="4051" y="5020"/>
                    <a:pt x="2561" y="5020"/>
                  </a:cubicBezTo>
                  <a:cubicBezTo>
                    <a:pt x="2505" y="5020"/>
                    <a:pt x="2450" y="5019"/>
                    <a:pt x="2393" y="5016"/>
                  </a:cubicBezTo>
                  <a:cubicBezTo>
                    <a:pt x="1675" y="4980"/>
                    <a:pt x="1083" y="4704"/>
                    <a:pt x="684" y="4220"/>
                  </a:cubicBezTo>
                  <a:cubicBezTo>
                    <a:pt x="308" y="3765"/>
                    <a:pt x="118" y="3134"/>
                    <a:pt x="147" y="2447"/>
                  </a:cubicBezTo>
                  <a:cubicBezTo>
                    <a:pt x="175" y="1784"/>
                    <a:pt x="474" y="1182"/>
                    <a:pt x="991" y="749"/>
                  </a:cubicBezTo>
                  <a:cubicBezTo>
                    <a:pt x="1472" y="346"/>
                    <a:pt x="2100" y="128"/>
                    <a:pt x="2771" y="128"/>
                  </a:cubicBezTo>
                  <a:close/>
                  <a:moveTo>
                    <a:pt x="2766" y="1"/>
                  </a:moveTo>
                  <a:cubicBezTo>
                    <a:pt x="2060" y="1"/>
                    <a:pt x="1400" y="230"/>
                    <a:pt x="893" y="655"/>
                  </a:cubicBezTo>
                  <a:cubicBezTo>
                    <a:pt x="350" y="1110"/>
                    <a:pt x="34" y="1743"/>
                    <a:pt x="5" y="2439"/>
                  </a:cubicBezTo>
                  <a:cubicBezTo>
                    <a:pt x="1" y="2528"/>
                    <a:pt x="0" y="2613"/>
                    <a:pt x="4" y="2697"/>
                  </a:cubicBezTo>
                  <a:cubicBezTo>
                    <a:pt x="50" y="4101"/>
                    <a:pt x="983" y="5073"/>
                    <a:pt x="2388" y="5143"/>
                  </a:cubicBezTo>
                  <a:cubicBezTo>
                    <a:pt x="2448" y="5146"/>
                    <a:pt x="2507" y="5148"/>
                    <a:pt x="2566" y="5148"/>
                  </a:cubicBezTo>
                  <a:cubicBezTo>
                    <a:pt x="4130" y="5148"/>
                    <a:pt x="5418" y="4095"/>
                    <a:pt x="5475" y="2736"/>
                  </a:cubicBezTo>
                  <a:cubicBezTo>
                    <a:pt x="5537" y="1228"/>
                    <a:pt x="4470" y="82"/>
                    <a:pt x="2935" y="5"/>
                  </a:cubicBezTo>
                  <a:cubicBezTo>
                    <a:pt x="2878" y="2"/>
                    <a:pt x="2822" y="1"/>
                    <a:pt x="27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3" name="Google Shape;813;p40"/>
            <p:cNvSpPr/>
            <p:nvPr/>
          </p:nvSpPr>
          <p:spPr>
            <a:xfrm>
              <a:off x="4574150" y="1945825"/>
              <a:ext cx="36950" cy="32350"/>
            </a:xfrm>
            <a:custGeom>
              <a:rect b="b" l="l" r="r" t="t"/>
              <a:pathLst>
                <a:path extrusionOk="0" h="1294" w="1478">
                  <a:moveTo>
                    <a:pt x="736" y="1"/>
                  </a:moveTo>
                  <a:cubicBezTo>
                    <a:pt x="384" y="1"/>
                    <a:pt x="65" y="164"/>
                    <a:pt x="35" y="520"/>
                  </a:cubicBezTo>
                  <a:cubicBezTo>
                    <a:pt x="0" y="912"/>
                    <a:pt x="291" y="1256"/>
                    <a:pt x="681" y="1290"/>
                  </a:cubicBezTo>
                  <a:cubicBezTo>
                    <a:pt x="710" y="1292"/>
                    <a:pt x="738" y="1294"/>
                    <a:pt x="767" y="1294"/>
                  </a:cubicBezTo>
                  <a:cubicBezTo>
                    <a:pt x="1121" y="1294"/>
                    <a:pt x="1412" y="1093"/>
                    <a:pt x="1443" y="730"/>
                  </a:cubicBezTo>
                  <a:cubicBezTo>
                    <a:pt x="1478" y="339"/>
                    <a:pt x="1230" y="39"/>
                    <a:pt x="839" y="5"/>
                  </a:cubicBezTo>
                  <a:cubicBezTo>
                    <a:pt x="804" y="2"/>
                    <a:pt x="770" y="1"/>
                    <a:pt x="7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4" name="Google Shape;814;p40"/>
            <p:cNvSpPr/>
            <p:nvPr/>
          </p:nvSpPr>
          <p:spPr>
            <a:xfrm>
              <a:off x="4647550" y="1952200"/>
              <a:ext cx="36925" cy="32350"/>
            </a:xfrm>
            <a:custGeom>
              <a:rect b="b" l="l" r="r" t="t"/>
              <a:pathLst>
                <a:path extrusionOk="0" h="1294" w="1477">
                  <a:moveTo>
                    <a:pt x="738" y="0"/>
                  </a:moveTo>
                  <a:cubicBezTo>
                    <a:pt x="385" y="0"/>
                    <a:pt x="66" y="163"/>
                    <a:pt x="34" y="521"/>
                  </a:cubicBezTo>
                  <a:cubicBezTo>
                    <a:pt x="1" y="911"/>
                    <a:pt x="290" y="1256"/>
                    <a:pt x="682" y="1290"/>
                  </a:cubicBezTo>
                  <a:cubicBezTo>
                    <a:pt x="709" y="1293"/>
                    <a:pt x="737" y="1294"/>
                    <a:pt x="764" y="1294"/>
                  </a:cubicBezTo>
                  <a:cubicBezTo>
                    <a:pt x="1118" y="1294"/>
                    <a:pt x="1411" y="1093"/>
                    <a:pt x="1443" y="729"/>
                  </a:cubicBezTo>
                  <a:cubicBezTo>
                    <a:pt x="1477" y="339"/>
                    <a:pt x="1230" y="38"/>
                    <a:pt x="840" y="5"/>
                  </a:cubicBezTo>
                  <a:cubicBezTo>
                    <a:pt x="806" y="2"/>
                    <a:pt x="772" y="0"/>
                    <a:pt x="7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5" name="Google Shape;815;p40"/>
            <p:cNvSpPr/>
            <p:nvPr/>
          </p:nvSpPr>
          <p:spPr>
            <a:xfrm>
              <a:off x="4720925" y="1958550"/>
              <a:ext cx="36975" cy="32375"/>
            </a:xfrm>
            <a:custGeom>
              <a:rect b="b" l="l" r="r" t="t"/>
              <a:pathLst>
                <a:path extrusionOk="0" h="1295" w="1479">
                  <a:moveTo>
                    <a:pt x="739" y="1"/>
                  </a:moveTo>
                  <a:cubicBezTo>
                    <a:pt x="386" y="1"/>
                    <a:pt x="66" y="164"/>
                    <a:pt x="36" y="521"/>
                  </a:cubicBezTo>
                  <a:cubicBezTo>
                    <a:pt x="1" y="912"/>
                    <a:pt x="291" y="1257"/>
                    <a:pt x="682" y="1291"/>
                  </a:cubicBezTo>
                  <a:cubicBezTo>
                    <a:pt x="710" y="1293"/>
                    <a:pt x="737" y="1294"/>
                    <a:pt x="764" y="1294"/>
                  </a:cubicBezTo>
                  <a:cubicBezTo>
                    <a:pt x="1119" y="1294"/>
                    <a:pt x="1412" y="1093"/>
                    <a:pt x="1443" y="731"/>
                  </a:cubicBezTo>
                  <a:cubicBezTo>
                    <a:pt x="1478" y="339"/>
                    <a:pt x="1230" y="40"/>
                    <a:pt x="840" y="5"/>
                  </a:cubicBezTo>
                  <a:cubicBezTo>
                    <a:pt x="806" y="2"/>
                    <a:pt x="773" y="1"/>
                    <a:pt x="7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6" name="Google Shape;816;p40"/>
            <p:cNvSpPr/>
            <p:nvPr/>
          </p:nvSpPr>
          <p:spPr>
            <a:xfrm>
              <a:off x="4480800" y="1584375"/>
              <a:ext cx="465425" cy="89625"/>
            </a:xfrm>
            <a:custGeom>
              <a:rect b="b" l="l" r="r" t="t"/>
              <a:pathLst>
                <a:path extrusionOk="0" h="3585" w="18617">
                  <a:moveTo>
                    <a:pt x="381" y="0"/>
                  </a:moveTo>
                  <a:cubicBezTo>
                    <a:pt x="259" y="0"/>
                    <a:pt x="156" y="94"/>
                    <a:pt x="145" y="219"/>
                  </a:cubicBezTo>
                  <a:lnTo>
                    <a:pt x="10" y="1764"/>
                  </a:lnTo>
                  <a:cubicBezTo>
                    <a:pt x="0" y="1893"/>
                    <a:pt x="93" y="2007"/>
                    <a:pt x="221" y="2022"/>
                  </a:cubicBezTo>
                  <a:cubicBezTo>
                    <a:pt x="6301" y="2747"/>
                    <a:pt x="12305" y="3280"/>
                    <a:pt x="18223" y="3584"/>
                  </a:cubicBezTo>
                  <a:cubicBezTo>
                    <a:pt x="18227" y="3585"/>
                    <a:pt x="18231" y="3585"/>
                    <a:pt x="18235" y="3585"/>
                  </a:cubicBezTo>
                  <a:cubicBezTo>
                    <a:pt x="18358" y="3585"/>
                    <a:pt x="18462" y="3490"/>
                    <a:pt x="18472" y="3366"/>
                  </a:cubicBezTo>
                  <a:lnTo>
                    <a:pt x="18607" y="1823"/>
                  </a:lnTo>
                  <a:cubicBezTo>
                    <a:pt x="18617" y="1694"/>
                    <a:pt x="18522" y="1578"/>
                    <a:pt x="18392" y="1565"/>
                  </a:cubicBezTo>
                  <a:cubicBezTo>
                    <a:pt x="11669" y="887"/>
                    <a:pt x="5429" y="314"/>
                    <a:pt x="396" y="1"/>
                  </a:cubicBezTo>
                  <a:cubicBezTo>
                    <a:pt x="391" y="0"/>
                    <a:pt x="386" y="0"/>
                    <a:pt x="3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7" name="Google Shape;817;p40"/>
            <p:cNvSpPr/>
            <p:nvPr/>
          </p:nvSpPr>
          <p:spPr>
            <a:xfrm>
              <a:off x="4481650" y="1596075"/>
              <a:ext cx="463775" cy="65550"/>
            </a:xfrm>
            <a:custGeom>
              <a:rect b="b" l="l" r="r" t="t"/>
              <a:pathLst>
                <a:path extrusionOk="0" h="2622" w="18551">
                  <a:moveTo>
                    <a:pt x="89" y="0"/>
                  </a:moveTo>
                  <a:lnTo>
                    <a:pt x="66" y="261"/>
                  </a:lnTo>
                  <a:lnTo>
                    <a:pt x="18528" y="1864"/>
                  </a:lnTo>
                  <a:lnTo>
                    <a:pt x="18551" y="1602"/>
                  </a:lnTo>
                  <a:lnTo>
                    <a:pt x="89" y="0"/>
                  </a:lnTo>
                  <a:close/>
                  <a:moveTo>
                    <a:pt x="24" y="759"/>
                  </a:moveTo>
                  <a:lnTo>
                    <a:pt x="1" y="1020"/>
                  </a:lnTo>
                  <a:lnTo>
                    <a:pt x="18462" y="2622"/>
                  </a:lnTo>
                  <a:lnTo>
                    <a:pt x="18484" y="2361"/>
                  </a:lnTo>
                  <a:lnTo>
                    <a:pt x="24" y="759"/>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8" name="Google Shape;818;p40"/>
            <p:cNvSpPr/>
            <p:nvPr/>
          </p:nvSpPr>
          <p:spPr>
            <a:xfrm>
              <a:off x="4604450" y="1724825"/>
              <a:ext cx="184425" cy="181525"/>
            </a:xfrm>
            <a:custGeom>
              <a:rect b="b" l="l" r="r" t="t"/>
              <a:pathLst>
                <a:path extrusionOk="0" h="7261" w="7377">
                  <a:moveTo>
                    <a:pt x="672" y="0"/>
                  </a:moveTo>
                  <a:cubicBezTo>
                    <a:pt x="357" y="0"/>
                    <a:pt x="94" y="249"/>
                    <a:pt x="81" y="566"/>
                  </a:cubicBezTo>
                  <a:cubicBezTo>
                    <a:pt x="1" y="2306"/>
                    <a:pt x="55" y="4227"/>
                    <a:pt x="186" y="6253"/>
                  </a:cubicBezTo>
                  <a:cubicBezTo>
                    <a:pt x="204" y="6536"/>
                    <a:pt x="421" y="6767"/>
                    <a:pt x="701" y="6803"/>
                  </a:cubicBezTo>
                  <a:cubicBezTo>
                    <a:pt x="2592" y="7046"/>
                    <a:pt x="4355" y="7228"/>
                    <a:pt x="5799" y="7260"/>
                  </a:cubicBezTo>
                  <a:cubicBezTo>
                    <a:pt x="5804" y="7260"/>
                    <a:pt x="5809" y="7260"/>
                    <a:pt x="5813" y="7260"/>
                  </a:cubicBezTo>
                  <a:cubicBezTo>
                    <a:pt x="6085" y="7260"/>
                    <a:pt x="6323" y="7076"/>
                    <a:pt x="6388" y="6811"/>
                  </a:cubicBezTo>
                  <a:cubicBezTo>
                    <a:pt x="6835" y="4989"/>
                    <a:pt x="7154" y="3103"/>
                    <a:pt x="7346" y="1152"/>
                  </a:cubicBezTo>
                  <a:cubicBezTo>
                    <a:pt x="7377" y="839"/>
                    <a:pt x="7156" y="557"/>
                    <a:pt x="6845" y="510"/>
                  </a:cubicBezTo>
                  <a:cubicBezTo>
                    <a:pt x="5246" y="265"/>
                    <a:pt x="3045" y="121"/>
                    <a:pt x="705" y="1"/>
                  </a:cubicBezTo>
                  <a:cubicBezTo>
                    <a:pt x="694" y="1"/>
                    <a:pt x="683" y="0"/>
                    <a:pt x="67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9" name="Google Shape;819;p40"/>
            <p:cNvSpPr/>
            <p:nvPr/>
          </p:nvSpPr>
          <p:spPr>
            <a:xfrm>
              <a:off x="4625100" y="1749075"/>
              <a:ext cx="141500" cy="67250"/>
            </a:xfrm>
            <a:custGeom>
              <a:rect b="b" l="l" r="r" t="t"/>
              <a:pathLst>
                <a:path extrusionOk="0" h="2690" w="5660">
                  <a:moveTo>
                    <a:pt x="280" y="1"/>
                  </a:moveTo>
                  <a:cubicBezTo>
                    <a:pt x="148" y="1"/>
                    <a:pt x="37" y="105"/>
                    <a:pt x="32" y="237"/>
                  </a:cubicBezTo>
                  <a:cubicBezTo>
                    <a:pt x="1" y="925"/>
                    <a:pt x="2" y="1554"/>
                    <a:pt x="65" y="2068"/>
                  </a:cubicBezTo>
                  <a:cubicBezTo>
                    <a:pt x="78" y="2177"/>
                    <a:pt x="164" y="2263"/>
                    <a:pt x="273" y="2280"/>
                  </a:cubicBezTo>
                  <a:cubicBezTo>
                    <a:pt x="1664" y="2483"/>
                    <a:pt x="3293" y="2606"/>
                    <a:pt x="5040" y="2690"/>
                  </a:cubicBezTo>
                  <a:cubicBezTo>
                    <a:pt x="5044" y="2690"/>
                    <a:pt x="5048" y="2690"/>
                    <a:pt x="5052" y="2690"/>
                  </a:cubicBezTo>
                  <a:cubicBezTo>
                    <a:pt x="5163" y="2690"/>
                    <a:pt x="5262" y="2618"/>
                    <a:pt x="5292" y="2510"/>
                  </a:cubicBezTo>
                  <a:cubicBezTo>
                    <a:pt x="5431" y="2004"/>
                    <a:pt x="5542" y="1393"/>
                    <a:pt x="5639" y="727"/>
                  </a:cubicBezTo>
                  <a:cubicBezTo>
                    <a:pt x="5659" y="592"/>
                    <a:pt x="5567" y="465"/>
                    <a:pt x="5432" y="444"/>
                  </a:cubicBezTo>
                  <a:cubicBezTo>
                    <a:pt x="3804" y="196"/>
                    <a:pt x="2083" y="54"/>
                    <a:pt x="287" y="1"/>
                  </a:cubicBezTo>
                  <a:cubicBezTo>
                    <a:pt x="285" y="1"/>
                    <a:pt x="283" y="1"/>
                    <a:pt x="280" y="1"/>
                  </a:cubicBezTo>
                  <a:close/>
                </a:path>
              </a:pathLst>
            </a:custGeom>
            <a:solidFill>
              <a:srgbClr val="332A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0" name="Google Shape;820;p40"/>
            <p:cNvSpPr/>
            <p:nvPr/>
          </p:nvSpPr>
          <p:spPr>
            <a:xfrm>
              <a:off x="4648850" y="1769825"/>
              <a:ext cx="20375" cy="19550"/>
            </a:xfrm>
            <a:custGeom>
              <a:rect b="b" l="l" r="r" t="t"/>
              <a:pathLst>
                <a:path extrusionOk="0" h="782" w="815">
                  <a:moveTo>
                    <a:pt x="408" y="1"/>
                  </a:moveTo>
                  <a:cubicBezTo>
                    <a:pt x="207" y="1"/>
                    <a:pt x="36" y="154"/>
                    <a:pt x="18" y="358"/>
                  </a:cubicBezTo>
                  <a:cubicBezTo>
                    <a:pt x="0" y="572"/>
                    <a:pt x="159" y="761"/>
                    <a:pt x="374" y="781"/>
                  </a:cubicBezTo>
                  <a:cubicBezTo>
                    <a:pt x="385" y="781"/>
                    <a:pt x="396" y="782"/>
                    <a:pt x="407" y="782"/>
                  </a:cubicBezTo>
                  <a:cubicBezTo>
                    <a:pt x="607" y="782"/>
                    <a:pt x="778" y="628"/>
                    <a:pt x="795" y="425"/>
                  </a:cubicBezTo>
                  <a:cubicBezTo>
                    <a:pt x="815" y="210"/>
                    <a:pt x="655" y="21"/>
                    <a:pt x="441" y="2"/>
                  </a:cubicBezTo>
                  <a:cubicBezTo>
                    <a:pt x="430" y="1"/>
                    <a:pt x="419" y="1"/>
                    <a:pt x="4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1" name="Google Shape;821;p40"/>
            <p:cNvSpPr/>
            <p:nvPr/>
          </p:nvSpPr>
          <p:spPr>
            <a:xfrm>
              <a:off x="4721025" y="1776125"/>
              <a:ext cx="20400" cy="19525"/>
            </a:xfrm>
            <a:custGeom>
              <a:rect b="b" l="l" r="r" t="t"/>
              <a:pathLst>
                <a:path extrusionOk="0" h="781" w="816">
                  <a:moveTo>
                    <a:pt x="406" y="0"/>
                  </a:moveTo>
                  <a:cubicBezTo>
                    <a:pt x="207" y="0"/>
                    <a:pt x="37" y="154"/>
                    <a:pt x="19" y="356"/>
                  </a:cubicBezTo>
                  <a:cubicBezTo>
                    <a:pt x="1" y="571"/>
                    <a:pt x="160" y="760"/>
                    <a:pt x="375" y="779"/>
                  </a:cubicBezTo>
                  <a:cubicBezTo>
                    <a:pt x="386" y="780"/>
                    <a:pt x="397" y="780"/>
                    <a:pt x="408" y="780"/>
                  </a:cubicBezTo>
                  <a:cubicBezTo>
                    <a:pt x="608" y="780"/>
                    <a:pt x="779" y="627"/>
                    <a:pt x="796" y="423"/>
                  </a:cubicBezTo>
                  <a:cubicBezTo>
                    <a:pt x="815" y="209"/>
                    <a:pt x="656" y="20"/>
                    <a:pt x="441" y="2"/>
                  </a:cubicBezTo>
                  <a:cubicBezTo>
                    <a:pt x="430" y="1"/>
                    <a:pt x="418" y="0"/>
                    <a:pt x="4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2" name="Google Shape;822;p40"/>
            <p:cNvSpPr/>
            <p:nvPr/>
          </p:nvSpPr>
          <p:spPr>
            <a:xfrm>
              <a:off x="4343575" y="1568875"/>
              <a:ext cx="69475" cy="64075"/>
            </a:xfrm>
            <a:custGeom>
              <a:rect b="b" l="l" r="r" t="t"/>
              <a:pathLst>
                <a:path extrusionOk="0" h="2563" w="2779">
                  <a:moveTo>
                    <a:pt x="1406" y="1"/>
                  </a:moveTo>
                  <a:cubicBezTo>
                    <a:pt x="649" y="1"/>
                    <a:pt x="60" y="526"/>
                    <a:pt x="30" y="1215"/>
                  </a:cubicBezTo>
                  <a:cubicBezTo>
                    <a:pt x="0" y="1930"/>
                    <a:pt x="416" y="2520"/>
                    <a:pt x="1212" y="2560"/>
                  </a:cubicBezTo>
                  <a:cubicBezTo>
                    <a:pt x="1241" y="2562"/>
                    <a:pt x="1270" y="2563"/>
                    <a:pt x="1299" y="2563"/>
                  </a:cubicBezTo>
                  <a:cubicBezTo>
                    <a:pt x="2059" y="2563"/>
                    <a:pt x="2721" y="2050"/>
                    <a:pt x="2749" y="1362"/>
                  </a:cubicBezTo>
                  <a:cubicBezTo>
                    <a:pt x="2779" y="648"/>
                    <a:pt x="2284" y="43"/>
                    <a:pt x="1489" y="3"/>
                  </a:cubicBezTo>
                  <a:cubicBezTo>
                    <a:pt x="1461" y="1"/>
                    <a:pt x="1434" y="1"/>
                    <a:pt x="14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40"/>
            <p:cNvSpPr/>
            <p:nvPr/>
          </p:nvSpPr>
          <p:spPr>
            <a:xfrm>
              <a:off x="4367425" y="1590900"/>
              <a:ext cx="21800" cy="20100"/>
            </a:xfrm>
            <a:custGeom>
              <a:rect b="b" l="l" r="r" t="t"/>
              <a:pathLst>
                <a:path extrusionOk="0" h="804" w="872">
                  <a:moveTo>
                    <a:pt x="440" y="1"/>
                  </a:moveTo>
                  <a:cubicBezTo>
                    <a:pt x="204" y="1"/>
                    <a:pt x="18" y="165"/>
                    <a:pt x="10" y="381"/>
                  </a:cubicBezTo>
                  <a:cubicBezTo>
                    <a:pt x="1" y="605"/>
                    <a:pt x="130" y="790"/>
                    <a:pt x="380" y="803"/>
                  </a:cubicBezTo>
                  <a:cubicBezTo>
                    <a:pt x="389" y="804"/>
                    <a:pt x="398" y="804"/>
                    <a:pt x="407" y="804"/>
                  </a:cubicBezTo>
                  <a:cubicBezTo>
                    <a:pt x="646" y="804"/>
                    <a:pt x="853" y="643"/>
                    <a:pt x="863" y="427"/>
                  </a:cubicBezTo>
                  <a:cubicBezTo>
                    <a:pt x="872" y="203"/>
                    <a:pt x="716" y="13"/>
                    <a:pt x="467" y="2"/>
                  </a:cubicBezTo>
                  <a:cubicBezTo>
                    <a:pt x="458" y="1"/>
                    <a:pt x="449" y="1"/>
                    <a:pt x="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40"/>
            <p:cNvSpPr/>
            <p:nvPr/>
          </p:nvSpPr>
          <p:spPr>
            <a:xfrm>
              <a:off x="5033275" y="1628725"/>
              <a:ext cx="69475" cy="64075"/>
            </a:xfrm>
            <a:custGeom>
              <a:rect b="b" l="l" r="r" t="t"/>
              <a:pathLst>
                <a:path extrusionOk="0" h="2563" w="2779">
                  <a:moveTo>
                    <a:pt x="1403" y="1"/>
                  </a:moveTo>
                  <a:cubicBezTo>
                    <a:pt x="648" y="1"/>
                    <a:pt x="58" y="526"/>
                    <a:pt x="30" y="1214"/>
                  </a:cubicBezTo>
                  <a:cubicBezTo>
                    <a:pt x="0" y="1929"/>
                    <a:pt x="415" y="2520"/>
                    <a:pt x="1212" y="2561"/>
                  </a:cubicBezTo>
                  <a:cubicBezTo>
                    <a:pt x="1240" y="2562"/>
                    <a:pt x="1268" y="2563"/>
                    <a:pt x="1297" y="2563"/>
                  </a:cubicBezTo>
                  <a:cubicBezTo>
                    <a:pt x="2057" y="2563"/>
                    <a:pt x="2721" y="2051"/>
                    <a:pt x="2749" y="1362"/>
                  </a:cubicBezTo>
                  <a:cubicBezTo>
                    <a:pt x="2779" y="648"/>
                    <a:pt x="2284" y="43"/>
                    <a:pt x="1488" y="3"/>
                  </a:cubicBezTo>
                  <a:cubicBezTo>
                    <a:pt x="1459" y="2"/>
                    <a:pt x="1431" y="1"/>
                    <a:pt x="14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40"/>
            <p:cNvSpPr/>
            <p:nvPr/>
          </p:nvSpPr>
          <p:spPr>
            <a:xfrm>
              <a:off x="5057100" y="1650750"/>
              <a:ext cx="21825" cy="20075"/>
            </a:xfrm>
            <a:custGeom>
              <a:rect b="b" l="l" r="r" t="t"/>
              <a:pathLst>
                <a:path extrusionOk="0" h="803" w="873">
                  <a:moveTo>
                    <a:pt x="441" y="0"/>
                  </a:moveTo>
                  <a:cubicBezTo>
                    <a:pt x="204" y="0"/>
                    <a:pt x="19" y="165"/>
                    <a:pt x="11" y="381"/>
                  </a:cubicBezTo>
                  <a:cubicBezTo>
                    <a:pt x="0" y="604"/>
                    <a:pt x="132" y="789"/>
                    <a:pt x="381" y="802"/>
                  </a:cubicBezTo>
                  <a:cubicBezTo>
                    <a:pt x="390" y="803"/>
                    <a:pt x="399" y="803"/>
                    <a:pt x="408" y="803"/>
                  </a:cubicBezTo>
                  <a:cubicBezTo>
                    <a:pt x="646" y="803"/>
                    <a:pt x="854" y="643"/>
                    <a:pt x="862" y="427"/>
                  </a:cubicBezTo>
                  <a:cubicBezTo>
                    <a:pt x="873" y="204"/>
                    <a:pt x="717" y="14"/>
                    <a:pt x="468" y="1"/>
                  </a:cubicBezTo>
                  <a:cubicBezTo>
                    <a:pt x="459" y="0"/>
                    <a:pt x="450" y="0"/>
                    <a:pt x="4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40"/>
            <p:cNvSpPr/>
            <p:nvPr/>
          </p:nvSpPr>
          <p:spPr>
            <a:xfrm>
              <a:off x="4818525" y="1581225"/>
              <a:ext cx="203075" cy="66925"/>
            </a:xfrm>
            <a:custGeom>
              <a:rect b="b" l="l" r="r" t="t"/>
              <a:pathLst>
                <a:path extrusionOk="0" h="2677" w="8123">
                  <a:moveTo>
                    <a:pt x="3129" y="0"/>
                  </a:moveTo>
                  <a:cubicBezTo>
                    <a:pt x="1354" y="0"/>
                    <a:pt x="169" y="383"/>
                    <a:pt x="96" y="1022"/>
                  </a:cubicBezTo>
                  <a:cubicBezTo>
                    <a:pt x="1" y="1850"/>
                    <a:pt x="1877" y="2253"/>
                    <a:pt x="4575" y="2562"/>
                  </a:cubicBezTo>
                  <a:cubicBezTo>
                    <a:pt x="5246" y="2639"/>
                    <a:pt x="5791" y="2677"/>
                    <a:pt x="6233" y="2677"/>
                  </a:cubicBezTo>
                  <a:cubicBezTo>
                    <a:pt x="7566" y="2677"/>
                    <a:pt x="7956" y="2335"/>
                    <a:pt x="8028" y="1713"/>
                  </a:cubicBezTo>
                  <a:cubicBezTo>
                    <a:pt x="8123" y="884"/>
                    <a:pt x="7551" y="414"/>
                    <a:pt x="4854" y="105"/>
                  </a:cubicBezTo>
                  <a:cubicBezTo>
                    <a:pt x="4236" y="34"/>
                    <a:pt x="3657" y="0"/>
                    <a:pt x="312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27" name="Google Shape;827;p40"/>
          <p:cNvGrpSpPr/>
          <p:nvPr/>
        </p:nvGrpSpPr>
        <p:grpSpPr>
          <a:xfrm rot="-1205075">
            <a:off x="2258774" y="1153722"/>
            <a:ext cx="797863" cy="745122"/>
            <a:chOff x="7050889" y="2913503"/>
            <a:chExt cx="363529" cy="339513"/>
          </a:xfrm>
        </p:grpSpPr>
        <p:sp>
          <p:nvSpPr>
            <p:cNvPr id="828" name="Google Shape;828;p40"/>
            <p:cNvSpPr/>
            <p:nvPr/>
          </p:nvSpPr>
          <p:spPr>
            <a:xfrm>
              <a:off x="7057814" y="2913503"/>
              <a:ext cx="217893" cy="268146"/>
            </a:xfrm>
            <a:custGeom>
              <a:rect b="b" l="l" r="r" t="t"/>
              <a:pathLst>
                <a:path extrusionOk="0" h="10261" w="8338">
                  <a:moveTo>
                    <a:pt x="8338" y="0"/>
                  </a:moveTo>
                  <a:lnTo>
                    <a:pt x="1818" y="1443"/>
                  </a:lnTo>
                  <a:lnTo>
                    <a:pt x="1818" y="3741"/>
                  </a:lnTo>
                  <a:lnTo>
                    <a:pt x="1818" y="8655"/>
                  </a:lnTo>
                  <a:cubicBezTo>
                    <a:pt x="1597" y="8558"/>
                    <a:pt x="1357" y="8510"/>
                    <a:pt x="1126" y="8501"/>
                  </a:cubicBezTo>
                  <a:cubicBezTo>
                    <a:pt x="501" y="8501"/>
                    <a:pt x="1" y="8895"/>
                    <a:pt x="1" y="9385"/>
                  </a:cubicBezTo>
                  <a:cubicBezTo>
                    <a:pt x="1" y="9866"/>
                    <a:pt x="501" y="10260"/>
                    <a:pt x="1126" y="10260"/>
                  </a:cubicBezTo>
                  <a:cubicBezTo>
                    <a:pt x="2251" y="10260"/>
                    <a:pt x="2578" y="9405"/>
                    <a:pt x="2578" y="9068"/>
                  </a:cubicBezTo>
                  <a:lnTo>
                    <a:pt x="2578" y="3577"/>
                  </a:lnTo>
                  <a:lnTo>
                    <a:pt x="7578" y="2462"/>
                  </a:lnTo>
                  <a:lnTo>
                    <a:pt x="7578" y="7154"/>
                  </a:lnTo>
                  <a:cubicBezTo>
                    <a:pt x="7357" y="7058"/>
                    <a:pt x="7126" y="7010"/>
                    <a:pt x="6886" y="7001"/>
                  </a:cubicBezTo>
                  <a:cubicBezTo>
                    <a:pt x="6270" y="7001"/>
                    <a:pt x="5770" y="7395"/>
                    <a:pt x="5770" y="7876"/>
                  </a:cubicBezTo>
                  <a:cubicBezTo>
                    <a:pt x="5770" y="8366"/>
                    <a:pt x="6270" y="8760"/>
                    <a:pt x="6886" y="8760"/>
                  </a:cubicBezTo>
                  <a:cubicBezTo>
                    <a:pt x="7886" y="8760"/>
                    <a:pt x="8338" y="8020"/>
                    <a:pt x="8338" y="7529"/>
                  </a:cubicBezTo>
                  <a:cubicBezTo>
                    <a:pt x="8338" y="7241"/>
                    <a:pt x="8338" y="2298"/>
                    <a:pt x="8338" y="2298"/>
                  </a:cubicBezTo>
                  <a:lnTo>
                    <a:pt x="833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40"/>
            <p:cNvSpPr/>
            <p:nvPr/>
          </p:nvSpPr>
          <p:spPr>
            <a:xfrm>
              <a:off x="7262118" y="2972223"/>
              <a:ext cx="152300" cy="280794"/>
            </a:xfrm>
            <a:custGeom>
              <a:rect b="b" l="l" r="r" t="t"/>
              <a:pathLst>
                <a:path extrusionOk="0" h="10745" w="5828">
                  <a:moveTo>
                    <a:pt x="2252" y="1"/>
                  </a:moveTo>
                  <a:cubicBezTo>
                    <a:pt x="2222" y="1"/>
                    <a:pt x="2193" y="25"/>
                    <a:pt x="2193" y="61"/>
                  </a:cubicBezTo>
                  <a:lnTo>
                    <a:pt x="2193" y="8946"/>
                  </a:lnTo>
                  <a:cubicBezTo>
                    <a:pt x="1905" y="8812"/>
                    <a:pt x="1597" y="8735"/>
                    <a:pt x="1280" y="8725"/>
                  </a:cubicBezTo>
                  <a:cubicBezTo>
                    <a:pt x="578" y="8725"/>
                    <a:pt x="1" y="9177"/>
                    <a:pt x="1" y="9735"/>
                  </a:cubicBezTo>
                  <a:cubicBezTo>
                    <a:pt x="1" y="10292"/>
                    <a:pt x="578" y="10744"/>
                    <a:pt x="1280" y="10744"/>
                  </a:cubicBezTo>
                  <a:cubicBezTo>
                    <a:pt x="2347" y="10744"/>
                    <a:pt x="2953" y="9725"/>
                    <a:pt x="2953" y="9167"/>
                  </a:cubicBezTo>
                  <a:lnTo>
                    <a:pt x="2953" y="3552"/>
                  </a:lnTo>
                  <a:cubicBezTo>
                    <a:pt x="4107" y="3994"/>
                    <a:pt x="5097" y="4802"/>
                    <a:pt x="5761" y="5859"/>
                  </a:cubicBezTo>
                  <a:cubicBezTo>
                    <a:pt x="5768" y="5871"/>
                    <a:pt x="5780" y="5876"/>
                    <a:pt x="5792" y="5876"/>
                  </a:cubicBezTo>
                  <a:cubicBezTo>
                    <a:pt x="5810" y="5876"/>
                    <a:pt x="5828" y="5864"/>
                    <a:pt x="5828" y="5840"/>
                  </a:cubicBezTo>
                  <a:cubicBezTo>
                    <a:pt x="5828" y="5282"/>
                    <a:pt x="5761" y="3167"/>
                    <a:pt x="4684" y="2715"/>
                  </a:cubicBezTo>
                  <a:cubicBezTo>
                    <a:pt x="4030" y="2446"/>
                    <a:pt x="3376" y="1676"/>
                    <a:pt x="2914" y="1003"/>
                  </a:cubicBezTo>
                  <a:cubicBezTo>
                    <a:pt x="2895" y="965"/>
                    <a:pt x="2876" y="936"/>
                    <a:pt x="2847" y="907"/>
                  </a:cubicBezTo>
                  <a:cubicBezTo>
                    <a:pt x="2607" y="551"/>
                    <a:pt x="2414" y="234"/>
                    <a:pt x="2299" y="32"/>
                  </a:cubicBezTo>
                  <a:cubicBezTo>
                    <a:pt x="2288" y="10"/>
                    <a:pt x="2270" y="1"/>
                    <a:pt x="225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40"/>
            <p:cNvSpPr/>
            <p:nvPr/>
          </p:nvSpPr>
          <p:spPr>
            <a:xfrm>
              <a:off x="7263373" y="3037136"/>
              <a:ext cx="151046" cy="214626"/>
            </a:xfrm>
            <a:custGeom>
              <a:rect b="b" l="l" r="r" t="t"/>
              <a:pathLst>
                <a:path extrusionOk="0" h="8213" w="5780">
                  <a:moveTo>
                    <a:pt x="2491" y="0"/>
                  </a:moveTo>
                  <a:lnTo>
                    <a:pt x="2491" y="6212"/>
                  </a:lnTo>
                  <a:cubicBezTo>
                    <a:pt x="2491" y="6760"/>
                    <a:pt x="1895" y="7780"/>
                    <a:pt x="828" y="7780"/>
                  </a:cubicBezTo>
                  <a:cubicBezTo>
                    <a:pt x="539" y="7780"/>
                    <a:pt x="251" y="7703"/>
                    <a:pt x="1" y="7539"/>
                  </a:cubicBezTo>
                  <a:lnTo>
                    <a:pt x="1" y="7539"/>
                  </a:lnTo>
                  <a:lnTo>
                    <a:pt x="20" y="7578"/>
                  </a:lnTo>
                  <a:lnTo>
                    <a:pt x="30" y="7616"/>
                  </a:lnTo>
                  <a:cubicBezTo>
                    <a:pt x="58" y="7664"/>
                    <a:pt x="87" y="7712"/>
                    <a:pt x="116" y="7760"/>
                  </a:cubicBezTo>
                  <a:lnTo>
                    <a:pt x="145" y="7789"/>
                  </a:lnTo>
                  <a:lnTo>
                    <a:pt x="164" y="7818"/>
                  </a:lnTo>
                  <a:cubicBezTo>
                    <a:pt x="193" y="7847"/>
                    <a:pt x="222" y="7876"/>
                    <a:pt x="260" y="7905"/>
                  </a:cubicBezTo>
                  <a:lnTo>
                    <a:pt x="289" y="7933"/>
                  </a:lnTo>
                  <a:lnTo>
                    <a:pt x="299" y="7943"/>
                  </a:lnTo>
                  <a:lnTo>
                    <a:pt x="328" y="7962"/>
                  </a:lnTo>
                  <a:lnTo>
                    <a:pt x="337" y="7972"/>
                  </a:lnTo>
                  <a:lnTo>
                    <a:pt x="366" y="7991"/>
                  </a:lnTo>
                  <a:lnTo>
                    <a:pt x="376" y="7991"/>
                  </a:lnTo>
                  <a:lnTo>
                    <a:pt x="433" y="8030"/>
                  </a:lnTo>
                  <a:lnTo>
                    <a:pt x="443" y="8039"/>
                  </a:lnTo>
                  <a:lnTo>
                    <a:pt x="472" y="8049"/>
                  </a:lnTo>
                  <a:lnTo>
                    <a:pt x="491" y="8068"/>
                  </a:lnTo>
                  <a:lnTo>
                    <a:pt x="520" y="8078"/>
                  </a:lnTo>
                  <a:lnTo>
                    <a:pt x="539" y="8087"/>
                  </a:lnTo>
                  <a:lnTo>
                    <a:pt x="558" y="8097"/>
                  </a:lnTo>
                  <a:lnTo>
                    <a:pt x="587" y="8107"/>
                  </a:lnTo>
                  <a:lnTo>
                    <a:pt x="616" y="8126"/>
                  </a:lnTo>
                  <a:lnTo>
                    <a:pt x="655" y="8135"/>
                  </a:lnTo>
                  <a:lnTo>
                    <a:pt x="683" y="8145"/>
                  </a:lnTo>
                  <a:lnTo>
                    <a:pt x="712" y="8164"/>
                  </a:lnTo>
                  <a:lnTo>
                    <a:pt x="732" y="8164"/>
                  </a:lnTo>
                  <a:lnTo>
                    <a:pt x="770" y="8174"/>
                  </a:lnTo>
                  <a:lnTo>
                    <a:pt x="789" y="8183"/>
                  </a:lnTo>
                  <a:lnTo>
                    <a:pt x="828" y="8193"/>
                  </a:lnTo>
                  <a:lnTo>
                    <a:pt x="847" y="8193"/>
                  </a:lnTo>
                  <a:lnTo>
                    <a:pt x="885" y="8203"/>
                  </a:lnTo>
                  <a:lnTo>
                    <a:pt x="905" y="8203"/>
                  </a:lnTo>
                  <a:lnTo>
                    <a:pt x="953" y="8212"/>
                  </a:lnTo>
                  <a:lnTo>
                    <a:pt x="1222" y="8212"/>
                  </a:lnTo>
                  <a:cubicBezTo>
                    <a:pt x="2280" y="8212"/>
                    <a:pt x="2886" y="7193"/>
                    <a:pt x="2886" y="6635"/>
                  </a:cubicBezTo>
                  <a:lnTo>
                    <a:pt x="2886" y="1068"/>
                  </a:lnTo>
                  <a:cubicBezTo>
                    <a:pt x="4049" y="1510"/>
                    <a:pt x="5040" y="2318"/>
                    <a:pt x="5713" y="3375"/>
                  </a:cubicBezTo>
                  <a:cubicBezTo>
                    <a:pt x="5719" y="3382"/>
                    <a:pt x="5729" y="3385"/>
                    <a:pt x="5738" y="3385"/>
                  </a:cubicBezTo>
                  <a:cubicBezTo>
                    <a:pt x="5755" y="3385"/>
                    <a:pt x="5774" y="3375"/>
                    <a:pt x="5780" y="3356"/>
                  </a:cubicBezTo>
                  <a:cubicBezTo>
                    <a:pt x="5780" y="3260"/>
                    <a:pt x="5780" y="3116"/>
                    <a:pt x="5770" y="2933"/>
                  </a:cubicBezTo>
                  <a:cubicBezTo>
                    <a:pt x="5482" y="2029"/>
                    <a:pt x="4809" y="827"/>
                    <a:pt x="249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40"/>
            <p:cNvSpPr/>
            <p:nvPr/>
          </p:nvSpPr>
          <p:spPr>
            <a:xfrm>
              <a:off x="7105323" y="2913739"/>
              <a:ext cx="170384" cy="97788"/>
            </a:xfrm>
            <a:custGeom>
              <a:rect b="b" l="l" r="r" t="t"/>
              <a:pathLst>
                <a:path extrusionOk="0" h="3742" w="6520">
                  <a:moveTo>
                    <a:pt x="6520" y="1"/>
                  </a:moveTo>
                  <a:lnTo>
                    <a:pt x="0" y="1443"/>
                  </a:lnTo>
                  <a:lnTo>
                    <a:pt x="0" y="3741"/>
                  </a:lnTo>
                  <a:lnTo>
                    <a:pt x="6520" y="2289"/>
                  </a:lnTo>
                  <a:lnTo>
                    <a:pt x="6520"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40"/>
            <p:cNvSpPr/>
            <p:nvPr/>
          </p:nvSpPr>
          <p:spPr>
            <a:xfrm>
              <a:off x="7082196" y="2913503"/>
              <a:ext cx="193511" cy="267884"/>
            </a:xfrm>
            <a:custGeom>
              <a:rect b="b" l="l" r="r" t="t"/>
              <a:pathLst>
                <a:path extrusionOk="0" h="10251" w="7405">
                  <a:moveTo>
                    <a:pt x="7405" y="0"/>
                  </a:moveTo>
                  <a:lnTo>
                    <a:pt x="885" y="1443"/>
                  </a:lnTo>
                  <a:lnTo>
                    <a:pt x="885" y="3741"/>
                  </a:lnTo>
                  <a:lnTo>
                    <a:pt x="1231" y="3664"/>
                  </a:lnTo>
                  <a:lnTo>
                    <a:pt x="1231" y="9058"/>
                  </a:lnTo>
                  <a:cubicBezTo>
                    <a:pt x="1231" y="9376"/>
                    <a:pt x="953" y="10135"/>
                    <a:pt x="1" y="10241"/>
                  </a:cubicBezTo>
                  <a:cubicBezTo>
                    <a:pt x="68" y="10251"/>
                    <a:pt x="126" y="10251"/>
                    <a:pt x="193" y="10251"/>
                  </a:cubicBezTo>
                  <a:cubicBezTo>
                    <a:pt x="1318" y="10251"/>
                    <a:pt x="1645" y="9395"/>
                    <a:pt x="1645" y="9058"/>
                  </a:cubicBezTo>
                  <a:lnTo>
                    <a:pt x="1645" y="3577"/>
                  </a:lnTo>
                  <a:lnTo>
                    <a:pt x="6241" y="2558"/>
                  </a:lnTo>
                  <a:lnTo>
                    <a:pt x="6991" y="2395"/>
                  </a:lnTo>
                  <a:lnTo>
                    <a:pt x="6991" y="7529"/>
                  </a:lnTo>
                  <a:cubicBezTo>
                    <a:pt x="6991" y="7981"/>
                    <a:pt x="6607" y="8645"/>
                    <a:pt x="5761" y="8751"/>
                  </a:cubicBezTo>
                  <a:cubicBezTo>
                    <a:pt x="5828" y="8751"/>
                    <a:pt x="5886" y="8760"/>
                    <a:pt x="5953" y="8760"/>
                  </a:cubicBezTo>
                  <a:cubicBezTo>
                    <a:pt x="6953" y="8760"/>
                    <a:pt x="7405" y="8020"/>
                    <a:pt x="7405" y="7529"/>
                  </a:cubicBezTo>
                  <a:lnTo>
                    <a:pt x="7405" y="2298"/>
                  </a:lnTo>
                  <a:lnTo>
                    <a:pt x="7405"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40"/>
            <p:cNvSpPr/>
            <p:nvPr/>
          </p:nvSpPr>
          <p:spPr>
            <a:xfrm>
              <a:off x="7354601" y="3215961"/>
              <a:ext cx="50775" cy="17195"/>
            </a:xfrm>
            <a:custGeom>
              <a:rect b="b" l="l" r="r" t="t"/>
              <a:pathLst>
                <a:path extrusionOk="0" h="658" w="1943">
                  <a:moveTo>
                    <a:pt x="1689" y="0"/>
                  </a:moveTo>
                  <a:cubicBezTo>
                    <a:pt x="1664" y="0"/>
                    <a:pt x="1639" y="5"/>
                    <a:pt x="1616" y="13"/>
                  </a:cubicBezTo>
                  <a:cubicBezTo>
                    <a:pt x="1424" y="90"/>
                    <a:pt x="1000" y="215"/>
                    <a:pt x="202" y="254"/>
                  </a:cubicBezTo>
                  <a:cubicBezTo>
                    <a:pt x="96" y="254"/>
                    <a:pt x="0" y="340"/>
                    <a:pt x="0" y="456"/>
                  </a:cubicBezTo>
                  <a:cubicBezTo>
                    <a:pt x="0" y="571"/>
                    <a:pt x="96" y="658"/>
                    <a:pt x="202" y="658"/>
                  </a:cubicBezTo>
                  <a:lnTo>
                    <a:pt x="212" y="658"/>
                  </a:lnTo>
                  <a:cubicBezTo>
                    <a:pt x="1039" y="619"/>
                    <a:pt x="1510" y="504"/>
                    <a:pt x="1760" y="408"/>
                  </a:cubicBezTo>
                  <a:cubicBezTo>
                    <a:pt x="1904" y="350"/>
                    <a:pt x="1943" y="187"/>
                    <a:pt x="1847" y="71"/>
                  </a:cubicBezTo>
                  <a:cubicBezTo>
                    <a:pt x="1806" y="24"/>
                    <a:pt x="1747" y="0"/>
                    <a:pt x="168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40"/>
            <p:cNvSpPr/>
            <p:nvPr/>
          </p:nvSpPr>
          <p:spPr>
            <a:xfrm>
              <a:off x="7050889" y="3195813"/>
              <a:ext cx="197431" cy="26786"/>
            </a:xfrm>
            <a:custGeom>
              <a:rect b="b" l="l" r="r" t="t"/>
              <a:pathLst>
                <a:path extrusionOk="0" h="1025" w="7555">
                  <a:moveTo>
                    <a:pt x="2504" y="0"/>
                  </a:moveTo>
                  <a:cubicBezTo>
                    <a:pt x="1357" y="0"/>
                    <a:pt x="655" y="173"/>
                    <a:pt x="227" y="371"/>
                  </a:cubicBezTo>
                  <a:cubicBezTo>
                    <a:pt x="1" y="463"/>
                    <a:pt x="111" y="767"/>
                    <a:pt x="308" y="767"/>
                  </a:cubicBezTo>
                  <a:cubicBezTo>
                    <a:pt x="337" y="767"/>
                    <a:pt x="368" y="761"/>
                    <a:pt x="400" y="746"/>
                  </a:cubicBezTo>
                  <a:cubicBezTo>
                    <a:pt x="927" y="505"/>
                    <a:pt x="1669" y="416"/>
                    <a:pt x="2477" y="416"/>
                  </a:cubicBezTo>
                  <a:cubicBezTo>
                    <a:pt x="3826" y="416"/>
                    <a:pt x="5360" y="663"/>
                    <a:pt x="6382" y="861"/>
                  </a:cubicBezTo>
                  <a:cubicBezTo>
                    <a:pt x="6670" y="919"/>
                    <a:pt x="6959" y="977"/>
                    <a:pt x="7237" y="1025"/>
                  </a:cubicBezTo>
                  <a:lnTo>
                    <a:pt x="7276" y="1025"/>
                  </a:lnTo>
                  <a:cubicBezTo>
                    <a:pt x="7526" y="1025"/>
                    <a:pt x="7555" y="669"/>
                    <a:pt x="7305" y="621"/>
                  </a:cubicBezTo>
                  <a:cubicBezTo>
                    <a:pt x="7035" y="573"/>
                    <a:pt x="6747" y="515"/>
                    <a:pt x="6459" y="458"/>
                  </a:cubicBezTo>
                  <a:cubicBezTo>
                    <a:pt x="4755" y="123"/>
                    <a:pt x="3471" y="0"/>
                    <a:pt x="2504"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40"/>
            <p:cNvSpPr/>
            <p:nvPr/>
          </p:nvSpPr>
          <p:spPr>
            <a:xfrm>
              <a:off x="7357371" y="3166361"/>
              <a:ext cx="47509" cy="16803"/>
            </a:xfrm>
            <a:custGeom>
              <a:rect b="b" l="l" r="r" t="t"/>
              <a:pathLst>
                <a:path extrusionOk="0" h="643" w="1818">
                  <a:moveTo>
                    <a:pt x="1579" y="0"/>
                  </a:moveTo>
                  <a:cubicBezTo>
                    <a:pt x="1553" y="0"/>
                    <a:pt x="1526" y="6"/>
                    <a:pt x="1500" y="17"/>
                  </a:cubicBezTo>
                  <a:cubicBezTo>
                    <a:pt x="1096" y="152"/>
                    <a:pt x="673" y="219"/>
                    <a:pt x="250" y="238"/>
                  </a:cubicBezTo>
                  <a:cubicBezTo>
                    <a:pt x="0" y="257"/>
                    <a:pt x="10" y="633"/>
                    <a:pt x="269" y="642"/>
                  </a:cubicBezTo>
                  <a:lnTo>
                    <a:pt x="279" y="642"/>
                  </a:lnTo>
                  <a:cubicBezTo>
                    <a:pt x="741" y="623"/>
                    <a:pt x="1202" y="546"/>
                    <a:pt x="1644" y="392"/>
                  </a:cubicBezTo>
                  <a:cubicBezTo>
                    <a:pt x="1769" y="344"/>
                    <a:pt x="1818" y="190"/>
                    <a:pt x="1741" y="84"/>
                  </a:cubicBezTo>
                  <a:cubicBezTo>
                    <a:pt x="1700" y="30"/>
                    <a:pt x="1641" y="0"/>
                    <a:pt x="157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40"/>
            <p:cNvSpPr/>
            <p:nvPr/>
          </p:nvSpPr>
          <p:spPr>
            <a:xfrm>
              <a:off x="7145855" y="3147938"/>
              <a:ext cx="145872" cy="31464"/>
            </a:xfrm>
            <a:custGeom>
              <a:rect b="b" l="l" r="r" t="t"/>
              <a:pathLst>
                <a:path extrusionOk="0" h="1204" w="5582">
                  <a:moveTo>
                    <a:pt x="286" y="1"/>
                  </a:moveTo>
                  <a:cubicBezTo>
                    <a:pt x="35" y="1"/>
                    <a:pt x="1" y="376"/>
                    <a:pt x="257" y="414"/>
                  </a:cubicBezTo>
                  <a:cubicBezTo>
                    <a:pt x="1007" y="482"/>
                    <a:pt x="1844" y="616"/>
                    <a:pt x="2748" y="789"/>
                  </a:cubicBezTo>
                  <a:cubicBezTo>
                    <a:pt x="3652" y="962"/>
                    <a:pt x="4498" y="1107"/>
                    <a:pt x="5277" y="1203"/>
                  </a:cubicBezTo>
                  <a:lnTo>
                    <a:pt x="5296" y="1203"/>
                  </a:lnTo>
                  <a:cubicBezTo>
                    <a:pt x="5299" y="1203"/>
                    <a:pt x="5302" y="1203"/>
                    <a:pt x="5305" y="1203"/>
                  </a:cubicBezTo>
                  <a:cubicBezTo>
                    <a:pt x="5556" y="1203"/>
                    <a:pt x="5581" y="818"/>
                    <a:pt x="5325" y="799"/>
                  </a:cubicBezTo>
                  <a:cubicBezTo>
                    <a:pt x="4555" y="703"/>
                    <a:pt x="3719" y="559"/>
                    <a:pt x="2825" y="386"/>
                  </a:cubicBezTo>
                  <a:cubicBezTo>
                    <a:pt x="1911" y="203"/>
                    <a:pt x="1055" y="78"/>
                    <a:pt x="296" y="1"/>
                  </a:cubicBezTo>
                  <a:cubicBezTo>
                    <a:pt x="292" y="1"/>
                    <a:pt x="289" y="1"/>
                    <a:pt x="2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37" name="Google Shape;837;p40"/>
          <p:cNvSpPr/>
          <p:nvPr/>
        </p:nvSpPr>
        <p:spPr>
          <a:xfrm rot="-1204854">
            <a:off x="3357266" y="2017302"/>
            <a:ext cx="468829" cy="275605"/>
          </a:xfrm>
          <a:custGeom>
            <a:rect b="b" l="l" r="r" t="t"/>
            <a:pathLst>
              <a:path extrusionOk="0" h="3399" w="5782">
                <a:moveTo>
                  <a:pt x="4687" y="0"/>
                </a:moveTo>
                <a:cubicBezTo>
                  <a:pt x="4686" y="0"/>
                  <a:pt x="4685" y="0"/>
                  <a:pt x="4684" y="1"/>
                </a:cubicBezTo>
                <a:lnTo>
                  <a:pt x="1398" y="715"/>
                </a:lnTo>
                <a:cubicBezTo>
                  <a:pt x="1387" y="716"/>
                  <a:pt x="1381" y="729"/>
                  <a:pt x="1388" y="739"/>
                </a:cubicBezTo>
                <a:lnTo>
                  <a:pt x="2245" y="2220"/>
                </a:lnTo>
                <a:cubicBezTo>
                  <a:pt x="2250" y="2229"/>
                  <a:pt x="2245" y="2242"/>
                  <a:pt x="2234" y="2245"/>
                </a:cubicBezTo>
                <a:lnTo>
                  <a:pt x="19" y="2838"/>
                </a:lnTo>
                <a:cubicBezTo>
                  <a:pt x="1" y="2843"/>
                  <a:pt x="2" y="2869"/>
                  <a:pt x="20" y="2871"/>
                </a:cubicBezTo>
                <a:lnTo>
                  <a:pt x="4051" y="3398"/>
                </a:lnTo>
                <a:cubicBezTo>
                  <a:pt x="4051" y="3398"/>
                  <a:pt x="4052" y="3398"/>
                  <a:pt x="4052" y="3398"/>
                </a:cubicBezTo>
                <a:cubicBezTo>
                  <a:pt x="4062" y="3398"/>
                  <a:pt x="4070" y="3389"/>
                  <a:pt x="4069" y="3379"/>
                </a:cubicBezTo>
                <a:lnTo>
                  <a:pt x="3875" y="1903"/>
                </a:lnTo>
                <a:cubicBezTo>
                  <a:pt x="3873" y="1893"/>
                  <a:pt x="3882" y="1884"/>
                  <a:pt x="3893" y="1884"/>
                </a:cubicBezTo>
                <a:lnTo>
                  <a:pt x="5760" y="2022"/>
                </a:lnTo>
                <a:cubicBezTo>
                  <a:pt x="5761" y="2022"/>
                  <a:pt x="5762" y="2022"/>
                  <a:pt x="5762" y="2022"/>
                </a:cubicBezTo>
                <a:cubicBezTo>
                  <a:pt x="5774" y="2022"/>
                  <a:pt x="5782" y="2009"/>
                  <a:pt x="5776" y="1998"/>
                </a:cubicBezTo>
                <a:lnTo>
                  <a:pt x="4702" y="8"/>
                </a:lnTo>
                <a:cubicBezTo>
                  <a:pt x="4699" y="3"/>
                  <a:pt x="4693" y="0"/>
                  <a:pt x="468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40"/>
          <p:cNvSpPr/>
          <p:nvPr/>
        </p:nvSpPr>
        <p:spPr>
          <a:xfrm rot="-1204854">
            <a:off x="3667563" y="2547031"/>
            <a:ext cx="202792" cy="125356"/>
          </a:xfrm>
          <a:custGeom>
            <a:rect b="b" l="l" r="r" t="t"/>
            <a:pathLst>
              <a:path extrusionOk="0" h="1546" w="2501">
                <a:moveTo>
                  <a:pt x="933" y="0"/>
                </a:moveTo>
                <a:cubicBezTo>
                  <a:pt x="929" y="0"/>
                  <a:pt x="926" y="4"/>
                  <a:pt x="926" y="8"/>
                </a:cubicBezTo>
                <a:lnTo>
                  <a:pt x="1024" y="757"/>
                </a:lnTo>
                <a:cubicBezTo>
                  <a:pt x="1024" y="762"/>
                  <a:pt x="1020" y="766"/>
                  <a:pt x="1016" y="766"/>
                </a:cubicBezTo>
                <a:lnTo>
                  <a:pt x="12" y="630"/>
                </a:lnTo>
                <a:cubicBezTo>
                  <a:pt x="11" y="630"/>
                  <a:pt x="11" y="630"/>
                  <a:pt x="10" y="630"/>
                </a:cubicBezTo>
                <a:cubicBezTo>
                  <a:pt x="2" y="630"/>
                  <a:pt x="0" y="641"/>
                  <a:pt x="7" y="644"/>
                </a:cubicBezTo>
                <a:lnTo>
                  <a:pt x="1560" y="1545"/>
                </a:lnTo>
                <a:cubicBezTo>
                  <a:pt x="1561" y="1545"/>
                  <a:pt x="1562" y="1546"/>
                  <a:pt x="1563" y="1546"/>
                </a:cubicBezTo>
                <a:cubicBezTo>
                  <a:pt x="1566" y="1546"/>
                  <a:pt x="1569" y="1544"/>
                  <a:pt x="1570" y="1541"/>
                </a:cubicBezTo>
                <a:lnTo>
                  <a:pt x="1742" y="906"/>
                </a:lnTo>
                <a:cubicBezTo>
                  <a:pt x="1743" y="903"/>
                  <a:pt x="1747" y="901"/>
                  <a:pt x="1750" y="901"/>
                </a:cubicBezTo>
                <a:cubicBezTo>
                  <a:pt x="1751" y="901"/>
                  <a:pt x="1752" y="901"/>
                  <a:pt x="1752" y="901"/>
                </a:cubicBezTo>
                <a:lnTo>
                  <a:pt x="2490" y="1276"/>
                </a:lnTo>
                <a:cubicBezTo>
                  <a:pt x="2491" y="1277"/>
                  <a:pt x="2492" y="1277"/>
                  <a:pt x="2493" y="1277"/>
                </a:cubicBezTo>
                <a:cubicBezTo>
                  <a:pt x="2497" y="1277"/>
                  <a:pt x="2501" y="1274"/>
                  <a:pt x="2500" y="1268"/>
                </a:cubicBezTo>
                <a:lnTo>
                  <a:pt x="2401" y="276"/>
                </a:lnTo>
                <a:cubicBezTo>
                  <a:pt x="2401" y="272"/>
                  <a:pt x="2398" y="269"/>
                  <a:pt x="2396" y="269"/>
                </a:cubicBezTo>
                <a:lnTo>
                  <a:pt x="935" y="1"/>
                </a:lnTo>
                <a:cubicBezTo>
                  <a:pt x="935" y="0"/>
                  <a:pt x="934" y="0"/>
                  <a:pt x="933"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40"/>
          <p:cNvSpPr/>
          <p:nvPr/>
        </p:nvSpPr>
        <p:spPr>
          <a:xfrm rot="-1204854">
            <a:off x="2976585" y="2034707"/>
            <a:ext cx="157466" cy="180980"/>
          </a:xfrm>
          <a:custGeom>
            <a:rect b="b" l="l" r="r" t="t"/>
            <a:pathLst>
              <a:path extrusionOk="0" h="2232" w="1942">
                <a:moveTo>
                  <a:pt x="1292" y="0"/>
                </a:moveTo>
                <a:cubicBezTo>
                  <a:pt x="1289" y="0"/>
                  <a:pt x="1286" y="2"/>
                  <a:pt x="1284" y="5"/>
                </a:cubicBezTo>
                <a:lnTo>
                  <a:pt x="1038" y="794"/>
                </a:lnTo>
                <a:cubicBezTo>
                  <a:pt x="1037" y="797"/>
                  <a:pt x="1034" y="799"/>
                  <a:pt x="1031" y="799"/>
                </a:cubicBezTo>
                <a:cubicBezTo>
                  <a:pt x="1030" y="799"/>
                  <a:pt x="1028" y="798"/>
                  <a:pt x="1027" y="798"/>
                </a:cubicBezTo>
                <a:lnTo>
                  <a:pt x="453" y="478"/>
                </a:lnTo>
                <a:cubicBezTo>
                  <a:pt x="452" y="478"/>
                  <a:pt x="451" y="477"/>
                  <a:pt x="450" y="477"/>
                </a:cubicBezTo>
                <a:cubicBezTo>
                  <a:pt x="446" y="477"/>
                  <a:pt x="443" y="479"/>
                  <a:pt x="442" y="483"/>
                </a:cubicBezTo>
                <a:lnTo>
                  <a:pt x="2" y="2224"/>
                </a:lnTo>
                <a:cubicBezTo>
                  <a:pt x="1" y="2229"/>
                  <a:pt x="4" y="2232"/>
                  <a:pt x="9" y="2232"/>
                </a:cubicBezTo>
                <a:cubicBezTo>
                  <a:pt x="11" y="2232"/>
                  <a:pt x="13" y="2231"/>
                  <a:pt x="15" y="2229"/>
                </a:cubicBezTo>
                <a:lnTo>
                  <a:pt x="620" y="1416"/>
                </a:lnTo>
                <a:cubicBezTo>
                  <a:pt x="621" y="1414"/>
                  <a:pt x="623" y="1413"/>
                  <a:pt x="625" y="1413"/>
                </a:cubicBezTo>
                <a:cubicBezTo>
                  <a:pt x="627" y="1413"/>
                  <a:pt x="630" y="1414"/>
                  <a:pt x="632" y="1416"/>
                </a:cubicBezTo>
                <a:lnTo>
                  <a:pt x="1099" y="2009"/>
                </a:lnTo>
                <a:cubicBezTo>
                  <a:pt x="1101" y="2011"/>
                  <a:pt x="1103" y="2012"/>
                  <a:pt x="1106" y="2012"/>
                </a:cubicBezTo>
                <a:cubicBezTo>
                  <a:pt x="1108" y="2012"/>
                  <a:pt x="1110" y="2011"/>
                  <a:pt x="1112" y="2009"/>
                </a:cubicBezTo>
                <a:lnTo>
                  <a:pt x="1939" y="776"/>
                </a:lnTo>
                <a:cubicBezTo>
                  <a:pt x="1942" y="773"/>
                  <a:pt x="1941" y="769"/>
                  <a:pt x="1939" y="767"/>
                </a:cubicBezTo>
                <a:lnTo>
                  <a:pt x="1297" y="3"/>
                </a:lnTo>
                <a:cubicBezTo>
                  <a:pt x="1296" y="1"/>
                  <a:pt x="1294" y="0"/>
                  <a:pt x="129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0" name="Google Shape;840;p40"/>
          <p:cNvPicPr preferRelativeResize="0"/>
          <p:nvPr/>
        </p:nvPicPr>
        <p:blipFill>
          <a:blip r:embed="rId3">
            <a:alphaModFix/>
          </a:blip>
          <a:stretch>
            <a:fillRect/>
          </a:stretch>
        </p:blipFill>
        <p:spPr>
          <a:xfrm>
            <a:off x="4241813" y="66963"/>
            <a:ext cx="4079875" cy="51435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4" name="Shape 844"/>
        <p:cNvGrpSpPr/>
        <p:nvPr/>
      </p:nvGrpSpPr>
      <p:grpSpPr>
        <a:xfrm>
          <a:off x="0" y="0"/>
          <a:ext cx="0" cy="0"/>
          <a:chOff x="0" y="0"/>
          <a:chExt cx="0" cy="0"/>
        </a:xfrm>
      </p:grpSpPr>
      <p:sp>
        <p:nvSpPr>
          <p:cNvPr id="845" name="Google Shape;845;p41"/>
          <p:cNvSpPr txBox="1"/>
          <p:nvPr>
            <p:ph type="title"/>
          </p:nvPr>
        </p:nvSpPr>
        <p:spPr>
          <a:xfrm>
            <a:off x="680243" y="445025"/>
            <a:ext cx="7788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	Ai Created Songs</a:t>
            </a:r>
            <a:endParaRPr>
              <a:highlight>
                <a:schemeClr val="accent6"/>
              </a:highlight>
            </a:endParaRPr>
          </a:p>
        </p:txBody>
      </p:sp>
      <p:sp>
        <p:nvSpPr>
          <p:cNvPr id="846" name="Google Shape;846;p41"/>
          <p:cNvSpPr/>
          <p:nvPr/>
        </p:nvSpPr>
        <p:spPr>
          <a:xfrm flipH="1">
            <a:off x="8119426" y="4572753"/>
            <a:ext cx="439925" cy="352771"/>
          </a:xfrm>
          <a:custGeom>
            <a:rect b="b" l="l" r="r" t="t"/>
            <a:pathLst>
              <a:path extrusionOk="0" h="2631" w="3281">
                <a:moveTo>
                  <a:pt x="3213" y="1"/>
                </a:moveTo>
                <a:cubicBezTo>
                  <a:pt x="3209" y="1"/>
                  <a:pt x="3205" y="1"/>
                  <a:pt x="3201" y="2"/>
                </a:cubicBezTo>
                <a:cubicBezTo>
                  <a:pt x="2580" y="136"/>
                  <a:pt x="1722" y="419"/>
                  <a:pt x="980" y="660"/>
                </a:cubicBezTo>
                <a:cubicBezTo>
                  <a:pt x="939" y="673"/>
                  <a:pt x="932" y="728"/>
                  <a:pt x="969" y="751"/>
                </a:cubicBezTo>
                <a:cubicBezTo>
                  <a:pt x="1177" y="878"/>
                  <a:pt x="1380" y="989"/>
                  <a:pt x="1577" y="1072"/>
                </a:cubicBezTo>
                <a:cubicBezTo>
                  <a:pt x="1618" y="1090"/>
                  <a:pt x="1617" y="1150"/>
                  <a:pt x="1574" y="1167"/>
                </a:cubicBezTo>
                <a:cubicBezTo>
                  <a:pt x="1099" y="1349"/>
                  <a:pt x="581" y="1574"/>
                  <a:pt x="41" y="1820"/>
                </a:cubicBezTo>
                <a:cubicBezTo>
                  <a:pt x="3" y="1836"/>
                  <a:pt x="1" y="1890"/>
                  <a:pt x="37" y="1910"/>
                </a:cubicBezTo>
                <a:lnTo>
                  <a:pt x="1301" y="2624"/>
                </a:lnTo>
                <a:cubicBezTo>
                  <a:pt x="1309" y="2628"/>
                  <a:pt x="1317" y="2630"/>
                  <a:pt x="1326" y="2630"/>
                </a:cubicBezTo>
                <a:cubicBezTo>
                  <a:pt x="1336" y="2630"/>
                  <a:pt x="1345" y="2627"/>
                  <a:pt x="1353" y="2621"/>
                </a:cubicBezTo>
                <a:cubicBezTo>
                  <a:pt x="1801" y="2315"/>
                  <a:pt x="2318" y="1829"/>
                  <a:pt x="2868" y="1258"/>
                </a:cubicBezTo>
                <a:cubicBezTo>
                  <a:pt x="2890" y="1235"/>
                  <a:pt x="2887" y="1198"/>
                  <a:pt x="2862" y="1180"/>
                </a:cubicBezTo>
                <a:cubicBezTo>
                  <a:pt x="2687" y="1062"/>
                  <a:pt x="2502" y="959"/>
                  <a:pt x="2305" y="873"/>
                </a:cubicBezTo>
                <a:cubicBezTo>
                  <a:pt x="2268" y="857"/>
                  <a:pt x="2263" y="807"/>
                  <a:pt x="2296" y="784"/>
                </a:cubicBezTo>
                <a:cubicBezTo>
                  <a:pt x="2578" y="597"/>
                  <a:pt x="2966" y="330"/>
                  <a:pt x="3244" y="91"/>
                </a:cubicBezTo>
                <a:cubicBezTo>
                  <a:pt x="3281" y="59"/>
                  <a:pt x="3257" y="1"/>
                  <a:pt x="3213"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41"/>
          <p:cNvSpPr/>
          <p:nvPr/>
        </p:nvSpPr>
        <p:spPr>
          <a:xfrm flipH="1">
            <a:off x="272245" y="4546478"/>
            <a:ext cx="745499" cy="405331"/>
          </a:xfrm>
          <a:custGeom>
            <a:rect b="b" l="l" r="r" t="t"/>
            <a:pathLst>
              <a:path extrusionOk="0" h="3023" w="5560">
                <a:moveTo>
                  <a:pt x="124" y="1"/>
                </a:moveTo>
                <a:cubicBezTo>
                  <a:pt x="48" y="1"/>
                  <a:pt x="1" y="104"/>
                  <a:pt x="72" y="159"/>
                </a:cubicBezTo>
                <a:lnTo>
                  <a:pt x="3795" y="3004"/>
                </a:lnTo>
                <a:cubicBezTo>
                  <a:pt x="3812" y="3017"/>
                  <a:pt x="3830" y="3023"/>
                  <a:pt x="3848" y="3023"/>
                </a:cubicBezTo>
                <a:cubicBezTo>
                  <a:pt x="3905" y="3023"/>
                  <a:pt x="3954" y="2966"/>
                  <a:pt x="3931" y="2904"/>
                </a:cubicBezTo>
                <a:lnTo>
                  <a:pt x="3568" y="1953"/>
                </a:lnTo>
                <a:cubicBezTo>
                  <a:pt x="3544" y="1891"/>
                  <a:pt x="3593" y="1833"/>
                  <a:pt x="3649" y="1833"/>
                </a:cubicBezTo>
                <a:cubicBezTo>
                  <a:pt x="3664" y="1833"/>
                  <a:pt x="3680" y="1838"/>
                  <a:pt x="3695" y="1847"/>
                </a:cubicBezTo>
                <a:lnTo>
                  <a:pt x="5412" y="2896"/>
                </a:lnTo>
                <a:cubicBezTo>
                  <a:pt x="5427" y="2905"/>
                  <a:pt x="5443" y="2909"/>
                  <a:pt x="5458" y="2909"/>
                </a:cubicBezTo>
                <a:cubicBezTo>
                  <a:pt x="5513" y="2909"/>
                  <a:pt x="5560" y="2856"/>
                  <a:pt x="5542" y="2796"/>
                </a:cubicBezTo>
                <a:lnTo>
                  <a:pt x="5028" y="1079"/>
                </a:lnTo>
                <a:cubicBezTo>
                  <a:pt x="5020" y="1050"/>
                  <a:pt x="4997" y="1027"/>
                  <a:pt x="4969" y="1019"/>
                </a:cubicBezTo>
                <a:lnTo>
                  <a:pt x="2586" y="317"/>
                </a:lnTo>
                <a:cubicBezTo>
                  <a:pt x="2578" y="314"/>
                  <a:pt x="2570" y="313"/>
                  <a:pt x="2562" y="313"/>
                </a:cubicBezTo>
                <a:cubicBezTo>
                  <a:pt x="2505" y="313"/>
                  <a:pt x="2460" y="369"/>
                  <a:pt x="2478" y="427"/>
                </a:cubicBezTo>
                <a:lnTo>
                  <a:pt x="2625" y="903"/>
                </a:lnTo>
                <a:cubicBezTo>
                  <a:pt x="2643" y="961"/>
                  <a:pt x="2596" y="1016"/>
                  <a:pt x="2541" y="1016"/>
                </a:cubicBezTo>
                <a:cubicBezTo>
                  <a:pt x="2530" y="1016"/>
                  <a:pt x="2518" y="1014"/>
                  <a:pt x="2507" y="1009"/>
                </a:cubicBezTo>
                <a:lnTo>
                  <a:pt x="161" y="8"/>
                </a:lnTo>
                <a:lnTo>
                  <a:pt x="160" y="8"/>
                </a:lnTo>
                <a:cubicBezTo>
                  <a:pt x="147" y="3"/>
                  <a:pt x="135" y="1"/>
                  <a:pt x="12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41"/>
          <p:cNvSpPr/>
          <p:nvPr/>
        </p:nvSpPr>
        <p:spPr>
          <a:xfrm flipH="1">
            <a:off x="8326302" y="397256"/>
            <a:ext cx="467143" cy="390314"/>
          </a:xfrm>
          <a:custGeom>
            <a:rect b="b" l="l" r="r" t="t"/>
            <a:pathLst>
              <a:path extrusionOk="0" h="2911" w="3484">
                <a:moveTo>
                  <a:pt x="1077" y="1"/>
                </a:moveTo>
                <a:cubicBezTo>
                  <a:pt x="1066" y="1"/>
                  <a:pt x="1055" y="3"/>
                  <a:pt x="1044" y="7"/>
                </a:cubicBezTo>
                <a:cubicBezTo>
                  <a:pt x="705" y="140"/>
                  <a:pt x="376" y="307"/>
                  <a:pt x="55" y="506"/>
                </a:cubicBezTo>
                <a:cubicBezTo>
                  <a:pt x="0" y="540"/>
                  <a:pt x="0" y="622"/>
                  <a:pt x="54" y="658"/>
                </a:cubicBezTo>
                <a:cubicBezTo>
                  <a:pt x="451" y="916"/>
                  <a:pt x="829" y="1146"/>
                  <a:pt x="1178" y="1327"/>
                </a:cubicBezTo>
                <a:cubicBezTo>
                  <a:pt x="1247" y="1364"/>
                  <a:pt x="1241" y="1467"/>
                  <a:pt x="1165" y="1492"/>
                </a:cubicBezTo>
                <a:cubicBezTo>
                  <a:pt x="895" y="1582"/>
                  <a:pt x="613" y="1710"/>
                  <a:pt x="323" y="1863"/>
                </a:cubicBezTo>
                <a:cubicBezTo>
                  <a:pt x="253" y="1900"/>
                  <a:pt x="260" y="2003"/>
                  <a:pt x="334" y="2029"/>
                </a:cubicBezTo>
                <a:cubicBezTo>
                  <a:pt x="1269" y="2347"/>
                  <a:pt x="2276" y="2637"/>
                  <a:pt x="3333" y="2907"/>
                </a:cubicBezTo>
                <a:cubicBezTo>
                  <a:pt x="3342" y="2909"/>
                  <a:pt x="3349" y="2910"/>
                  <a:pt x="3357" y="2910"/>
                </a:cubicBezTo>
                <a:cubicBezTo>
                  <a:pt x="3440" y="2910"/>
                  <a:pt x="3483" y="2795"/>
                  <a:pt x="3405" y="2744"/>
                </a:cubicBezTo>
                <a:cubicBezTo>
                  <a:pt x="3005" y="2479"/>
                  <a:pt x="2595" y="2229"/>
                  <a:pt x="2179" y="1993"/>
                </a:cubicBezTo>
                <a:cubicBezTo>
                  <a:pt x="2108" y="1953"/>
                  <a:pt x="2121" y="1849"/>
                  <a:pt x="2199" y="1828"/>
                </a:cubicBezTo>
                <a:cubicBezTo>
                  <a:pt x="2307" y="1801"/>
                  <a:pt x="2418" y="1765"/>
                  <a:pt x="2528" y="1724"/>
                </a:cubicBezTo>
                <a:cubicBezTo>
                  <a:pt x="2585" y="1704"/>
                  <a:pt x="2606" y="1634"/>
                  <a:pt x="2570" y="1587"/>
                </a:cubicBezTo>
                <a:cubicBezTo>
                  <a:pt x="2184" y="1065"/>
                  <a:pt x="1696" y="545"/>
                  <a:pt x="1139" y="26"/>
                </a:cubicBezTo>
                <a:cubicBezTo>
                  <a:pt x="1122" y="9"/>
                  <a:pt x="1099"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41"/>
          <p:cNvSpPr/>
          <p:nvPr/>
        </p:nvSpPr>
        <p:spPr>
          <a:xfrm flipH="1">
            <a:off x="8693938" y="2330136"/>
            <a:ext cx="170737" cy="16906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41"/>
          <p:cNvSpPr/>
          <p:nvPr/>
        </p:nvSpPr>
        <p:spPr>
          <a:xfrm flipH="1">
            <a:off x="435038" y="1484074"/>
            <a:ext cx="170737" cy="169061"/>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41"/>
          <p:cNvSpPr/>
          <p:nvPr/>
        </p:nvSpPr>
        <p:spPr>
          <a:xfrm flipH="1">
            <a:off x="561306" y="3769154"/>
            <a:ext cx="85374" cy="84524"/>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41"/>
          <p:cNvSpPr/>
          <p:nvPr/>
        </p:nvSpPr>
        <p:spPr>
          <a:xfrm flipH="1">
            <a:off x="7945806" y="1208079"/>
            <a:ext cx="85374" cy="84524"/>
          </a:xfrm>
          <a:custGeom>
            <a:rect b="b" l="l" r="r" t="t"/>
            <a:pathLst>
              <a:path extrusionOk="0" h="1108" w="1119">
                <a:moveTo>
                  <a:pt x="559" y="0"/>
                </a:moveTo>
                <a:cubicBezTo>
                  <a:pt x="549" y="0"/>
                  <a:pt x="539" y="5"/>
                  <a:pt x="534" y="15"/>
                </a:cubicBezTo>
                <a:lnTo>
                  <a:pt x="367" y="321"/>
                </a:lnTo>
                <a:cubicBezTo>
                  <a:pt x="357" y="338"/>
                  <a:pt x="342" y="352"/>
                  <a:pt x="326" y="361"/>
                </a:cubicBezTo>
                <a:lnTo>
                  <a:pt x="21" y="528"/>
                </a:lnTo>
                <a:cubicBezTo>
                  <a:pt x="1" y="540"/>
                  <a:pt x="1" y="569"/>
                  <a:pt x="21" y="579"/>
                </a:cubicBezTo>
                <a:lnTo>
                  <a:pt x="326" y="746"/>
                </a:lnTo>
                <a:cubicBezTo>
                  <a:pt x="342" y="755"/>
                  <a:pt x="357" y="769"/>
                  <a:pt x="367" y="787"/>
                </a:cubicBezTo>
                <a:lnTo>
                  <a:pt x="534" y="1092"/>
                </a:lnTo>
                <a:cubicBezTo>
                  <a:pt x="539" y="1102"/>
                  <a:pt x="549" y="1107"/>
                  <a:pt x="559" y="1107"/>
                </a:cubicBezTo>
                <a:cubicBezTo>
                  <a:pt x="569" y="1107"/>
                  <a:pt x="579" y="1102"/>
                  <a:pt x="585" y="1092"/>
                </a:cubicBezTo>
                <a:lnTo>
                  <a:pt x="752" y="787"/>
                </a:lnTo>
                <a:cubicBezTo>
                  <a:pt x="761" y="769"/>
                  <a:pt x="775" y="755"/>
                  <a:pt x="792" y="746"/>
                </a:cubicBezTo>
                <a:lnTo>
                  <a:pt x="1098" y="579"/>
                </a:lnTo>
                <a:cubicBezTo>
                  <a:pt x="1118" y="569"/>
                  <a:pt x="1118" y="540"/>
                  <a:pt x="1098" y="528"/>
                </a:cubicBezTo>
                <a:lnTo>
                  <a:pt x="792" y="361"/>
                </a:lnTo>
                <a:cubicBezTo>
                  <a:pt x="775" y="352"/>
                  <a:pt x="761" y="338"/>
                  <a:pt x="752" y="321"/>
                </a:cubicBezTo>
                <a:lnTo>
                  <a:pt x="585" y="15"/>
                </a:lnTo>
                <a:cubicBezTo>
                  <a:pt x="579" y="5"/>
                  <a:pt x="569" y="0"/>
                  <a:pt x="55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53" name="Google Shape;853;p41" title="I ASKED AI TO MAKE A SONG THAT SOUNDS LIKE #music #ai">
            <a:hlinkClick r:id="rId3"/>
          </p:cNvPr>
          <p:cNvPicPr preferRelativeResize="0"/>
          <p:nvPr/>
        </p:nvPicPr>
        <p:blipFill>
          <a:blip r:embed="rId4">
            <a:alphaModFix/>
          </a:blip>
          <a:stretch>
            <a:fillRect/>
          </a:stretch>
        </p:blipFill>
        <p:spPr>
          <a:xfrm>
            <a:off x="152400" y="2086350"/>
            <a:ext cx="4354100" cy="2623475"/>
          </a:xfrm>
          <a:prstGeom prst="rect">
            <a:avLst/>
          </a:prstGeom>
          <a:noFill/>
          <a:ln>
            <a:noFill/>
          </a:ln>
        </p:spPr>
      </p:pic>
      <p:pic>
        <p:nvPicPr>
          <p:cNvPr descr="Seth is sponsored by Elgato! Brighten up with some Key Lights, switch scenes with a Stream Deck, have crispy call audio with a Wave mic, and more! https://e.lga.to/SethDrums &#10;&#10;Song by @BeatsByAiTikTok &#10; &#10;▪️ Twitch:&#10;       http://twitch.tv/sethdrums&#10;▫️ Merch: &#10;      https://sethdrums.com/merch&#10;▪️  Instagram: &#10;       https://www.instagram.com/imsethdrums&#10;▫️ Twitter: &#10;       https://twitter.com/imsethdrums&#10;▪️  TikTok:&#10;       https://www.tiktok.com/@imsethdrums&#10;▫️  Discord community: &#10;       https://discord.gg/XbFUcRzu6Q&#10;▪️  Facebook:&#10;       https://www.facebook.com/imSethDrums&#10;&#10;👑  My Throne Wishlist: &#10;       https://throne.me/sethdrums/wishlist&#10;&#10;🎥  Stream Gear:&#10;        https://throne.me/sethdrums/shop&#10;&#10;✉️  For business inquiries  - sethdrums@evolved.gg&#10;&#10;&#10;#SethDrums #mashup #twitch #twitchclips #twitchhighlights #reaction #funnymoments #mashups #jokes #drumcover #drums #shorts #remix" id="854" name="Google Shape;854;p41" title="Asking AI to make a hit country song about Mountain Dew">
            <a:hlinkClick r:id="rId5"/>
          </p:cNvPr>
          <p:cNvPicPr preferRelativeResize="0"/>
          <p:nvPr/>
        </p:nvPicPr>
        <p:blipFill>
          <a:blip r:embed="rId6">
            <a:alphaModFix/>
          </a:blip>
          <a:stretch>
            <a:fillRect/>
          </a:stretch>
        </p:blipFill>
        <p:spPr>
          <a:xfrm>
            <a:off x="4564975" y="1126700"/>
            <a:ext cx="4520900" cy="25430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3"/>
                                        </p:tgtEl>
                                        <p:attrNameLst>
                                          <p:attrName>style.visibility</p:attrName>
                                        </p:attrNameLst>
                                      </p:cBhvr>
                                      <p:to>
                                        <p:strVal val="visible"/>
                                      </p:to>
                                    </p:set>
                                    <p:animEffect filter="fade" transition="in">
                                      <p:cBhvr>
                                        <p:cTn dur="1000"/>
                                        <p:tgtEl>
                                          <p:spTgt spid="85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54"/>
                                        </p:tgtEl>
                                        <p:attrNameLst>
                                          <p:attrName>style.visibility</p:attrName>
                                        </p:attrNameLst>
                                      </p:cBhvr>
                                      <p:to>
                                        <p:strVal val="visible"/>
                                      </p:to>
                                    </p:set>
                                    <p:animEffect filter="fade" transition="in">
                                      <p:cBhvr>
                                        <p:cTn dur="1000"/>
                                        <p:tgtEl>
                                          <p:spTgt spid="85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42"/>
          <p:cNvSpPr/>
          <p:nvPr/>
        </p:nvSpPr>
        <p:spPr>
          <a:xfrm flipH="1" rot="196254">
            <a:off x="5728243" y="-63458"/>
            <a:ext cx="4400748" cy="6339067"/>
          </a:xfrm>
          <a:custGeom>
            <a:rect b="b" l="l" r="r" t="t"/>
            <a:pathLst>
              <a:path extrusionOk="0" h="42816" w="29724">
                <a:moveTo>
                  <a:pt x="14267" y="1"/>
                </a:moveTo>
                <a:lnTo>
                  <a:pt x="14267" y="1"/>
                </a:lnTo>
                <a:cubicBezTo>
                  <a:pt x="14449" y="516"/>
                  <a:pt x="14220" y="1103"/>
                  <a:pt x="13929" y="1574"/>
                </a:cubicBezTo>
                <a:cubicBezTo>
                  <a:pt x="13637" y="2047"/>
                  <a:pt x="13224" y="2446"/>
                  <a:pt x="12851" y="2870"/>
                </a:cubicBezTo>
                <a:cubicBezTo>
                  <a:pt x="12479" y="3294"/>
                  <a:pt x="12138" y="3763"/>
                  <a:pt x="12034" y="4296"/>
                </a:cubicBezTo>
                <a:cubicBezTo>
                  <a:pt x="11732" y="5842"/>
                  <a:pt x="13477" y="7273"/>
                  <a:pt x="13166" y="8817"/>
                </a:cubicBezTo>
                <a:cubicBezTo>
                  <a:pt x="13113" y="9077"/>
                  <a:pt x="12991" y="9341"/>
                  <a:pt x="12759" y="9501"/>
                </a:cubicBezTo>
                <a:cubicBezTo>
                  <a:pt x="12606" y="9606"/>
                  <a:pt x="12419" y="9655"/>
                  <a:pt x="12229" y="9655"/>
                </a:cubicBezTo>
                <a:cubicBezTo>
                  <a:pt x="11978" y="9655"/>
                  <a:pt x="11720" y="9571"/>
                  <a:pt x="11527" y="9424"/>
                </a:cubicBezTo>
                <a:cubicBezTo>
                  <a:pt x="11185" y="9166"/>
                  <a:pt x="11022" y="8756"/>
                  <a:pt x="10995" y="8355"/>
                </a:cubicBezTo>
                <a:cubicBezTo>
                  <a:pt x="10967" y="7955"/>
                  <a:pt x="11059" y="7555"/>
                  <a:pt x="11150" y="7162"/>
                </a:cubicBezTo>
                <a:lnTo>
                  <a:pt x="11150" y="7162"/>
                </a:lnTo>
                <a:cubicBezTo>
                  <a:pt x="10296" y="7660"/>
                  <a:pt x="9629" y="8565"/>
                  <a:pt x="9849" y="9463"/>
                </a:cubicBezTo>
                <a:cubicBezTo>
                  <a:pt x="9969" y="9949"/>
                  <a:pt x="10319" y="10358"/>
                  <a:pt x="10595" y="10790"/>
                </a:cubicBezTo>
                <a:cubicBezTo>
                  <a:pt x="11022" y="11455"/>
                  <a:pt x="11281" y="12206"/>
                  <a:pt x="11352" y="12972"/>
                </a:cubicBezTo>
                <a:cubicBezTo>
                  <a:pt x="11387" y="13341"/>
                  <a:pt x="11375" y="13721"/>
                  <a:pt x="11235" y="14069"/>
                </a:cubicBezTo>
                <a:cubicBezTo>
                  <a:pt x="11095" y="14418"/>
                  <a:pt x="10811" y="14733"/>
                  <a:pt x="10427" y="14863"/>
                </a:cubicBezTo>
                <a:cubicBezTo>
                  <a:pt x="10314" y="14901"/>
                  <a:pt x="10191" y="14920"/>
                  <a:pt x="10069" y="14920"/>
                </a:cubicBezTo>
                <a:cubicBezTo>
                  <a:pt x="9778" y="14920"/>
                  <a:pt x="9489" y="14812"/>
                  <a:pt x="9319" y="14601"/>
                </a:cubicBezTo>
                <a:cubicBezTo>
                  <a:pt x="9107" y="14336"/>
                  <a:pt x="9113" y="13980"/>
                  <a:pt x="9161" y="13657"/>
                </a:cubicBezTo>
                <a:cubicBezTo>
                  <a:pt x="9240" y="13117"/>
                  <a:pt x="9411" y="12589"/>
                  <a:pt x="9447" y="12046"/>
                </a:cubicBezTo>
                <a:cubicBezTo>
                  <a:pt x="9484" y="11503"/>
                  <a:pt x="9366" y="10918"/>
                  <a:pt x="8950" y="10524"/>
                </a:cubicBezTo>
                <a:lnTo>
                  <a:pt x="8950" y="10524"/>
                </a:lnTo>
                <a:cubicBezTo>
                  <a:pt x="9033" y="10976"/>
                  <a:pt x="8895" y="11446"/>
                  <a:pt x="8643" y="11844"/>
                </a:cubicBezTo>
                <a:cubicBezTo>
                  <a:pt x="8392" y="12242"/>
                  <a:pt x="7988" y="12558"/>
                  <a:pt x="7515" y="12725"/>
                </a:cubicBezTo>
                <a:cubicBezTo>
                  <a:pt x="5620" y="18230"/>
                  <a:pt x="3200" y="23758"/>
                  <a:pt x="1306" y="29261"/>
                </a:cubicBezTo>
                <a:cubicBezTo>
                  <a:pt x="648" y="31174"/>
                  <a:pt x="1" y="33300"/>
                  <a:pt x="933" y="35116"/>
                </a:cubicBezTo>
                <a:cubicBezTo>
                  <a:pt x="1637" y="36484"/>
                  <a:pt x="3103" y="37385"/>
                  <a:pt x="4526" y="38173"/>
                </a:cubicBezTo>
                <a:cubicBezTo>
                  <a:pt x="8635" y="40450"/>
                  <a:pt x="13113" y="42420"/>
                  <a:pt x="17919" y="42766"/>
                </a:cubicBezTo>
                <a:cubicBezTo>
                  <a:pt x="18366" y="42798"/>
                  <a:pt x="18816" y="42815"/>
                  <a:pt x="19267" y="42815"/>
                </a:cubicBezTo>
                <a:cubicBezTo>
                  <a:pt x="21129" y="42815"/>
                  <a:pt x="22995" y="42519"/>
                  <a:pt x="24648" y="41761"/>
                </a:cubicBezTo>
                <a:cubicBezTo>
                  <a:pt x="26702" y="40820"/>
                  <a:pt x="28890" y="38669"/>
                  <a:pt x="29295" y="36620"/>
                </a:cubicBezTo>
                <a:cubicBezTo>
                  <a:pt x="29668" y="36388"/>
                  <a:pt x="29724" y="35887"/>
                  <a:pt x="29554" y="35507"/>
                </a:cubicBezTo>
                <a:cubicBezTo>
                  <a:pt x="29383" y="35127"/>
                  <a:pt x="29044" y="34832"/>
                  <a:pt x="28732" y="34534"/>
                </a:cubicBezTo>
                <a:cubicBezTo>
                  <a:pt x="28421" y="34235"/>
                  <a:pt x="28118" y="33897"/>
                  <a:pt x="28051" y="33491"/>
                </a:cubicBezTo>
                <a:cubicBezTo>
                  <a:pt x="27943" y="32831"/>
                  <a:pt x="28479" y="32245"/>
                  <a:pt x="28772" y="31633"/>
                </a:cubicBezTo>
                <a:cubicBezTo>
                  <a:pt x="29075" y="30993"/>
                  <a:pt x="29117" y="30256"/>
                  <a:pt x="28887" y="29593"/>
                </a:cubicBezTo>
                <a:lnTo>
                  <a:pt x="28887" y="29593"/>
                </a:lnTo>
                <a:cubicBezTo>
                  <a:pt x="28824" y="29964"/>
                  <a:pt x="28747" y="30354"/>
                  <a:pt x="28511" y="30663"/>
                </a:cubicBezTo>
                <a:cubicBezTo>
                  <a:pt x="28273" y="30972"/>
                  <a:pt x="27907" y="31214"/>
                  <a:pt x="27494" y="31260"/>
                </a:cubicBezTo>
                <a:cubicBezTo>
                  <a:pt x="27449" y="31265"/>
                  <a:pt x="27405" y="31268"/>
                  <a:pt x="27360" y="31268"/>
                </a:cubicBezTo>
                <a:cubicBezTo>
                  <a:pt x="26987" y="31268"/>
                  <a:pt x="26610" y="31094"/>
                  <a:pt x="26442" y="30794"/>
                </a:cubicBezTo>
                <a:cubicBezTo>
                  <a:pt x="26263" y="30476"/>
                  <a:pt x="26341" y="30085"/>
                  <a:pt x="26526" y="29770"/>
                </a:cubicBezTo>
                <a:cubicBezTo>
                  <a:pt x="26711" y="29455"/>
                  <a:pt x="26990" y="29197"/>
                  <a:pt x="27237" y="28920"/>
                </a:cubicBezTo>
                <a:cubicBezTo>
                  <a:pt x="27882" y="28195"/>
                  <a:pt x="28322" y="27198"/>
                  <a:pt x="27932" y="26339"/>
                </a:cubicBezTo>
                <a:cubicBezTo>
                  <a:pt x="27666" y="25753"/>
                  <a:pt x="27061" y="25333"/>
                  <a:pt x="26814" y="24741"/>
                </a:cubicBezTo>
                <a:cubicBezTo>
                  <a:pt x="26606" y="24236"/>
                  <a:pt x="26697" y="23639"/>
                  <a:pt x="27050" y="23206"/>
                </a:cubicBezTo>
                <a:lnTo>
                  <a:pt x="27050" y="23206"/>
                </a:lnTo>
                <a:cubicBezTo>
                  <a:pt x="26415" y="23480"/>
                  <a:pt x="25974" y="24101"/>
                  <a:pt x="25953" y="24738"/>
                </a:cubicBezTo>
                <a:cubicBezTo>
                  <a:pt x="25937" y="25205"/>
                  <a:pt x="26128" y="25659"/>
                  <a:pt x="26133" y="26127"/>
                </a:cubicBezTo>
                <a:cubicBezTo>
                  <a:pt x="26137" y="26593"/>
                  <a:pt x="25849" y="27132"/>
                  <a:pt x="25334" y="27175"/>
                </a:cubicBezTo>
                <a:cubicBezTo>
                  <a:pt x="25312" y="27177"/>
                  <a:pt x="25290" y="27178"/>
                  <a:pt x="25268" y="27178"/>
                </a:cubicBezTo>
                <a:cubicBezTo>
                  <a:pt x="24823" y="27178"/>
                  <a:pt x="24473" y="26799"/>
                  <a:pt x="24266" y="26431"/>
                </a:cubicBezTo>
                <a:cubicBezTo>
                  <a:pt x="23962" y="25895"/>
                  <a:pt x="23784" y="25282"/>
                  <a:pt x="23888" y="24687"/>
                </a:cubicBezTo>
                <a:cubicBezTo>
                  <a:pt x="24009" y="24001"/>
                  <a:pt x="24493" y="23408"/>
                  <a:pt x="25047" y="22925"/>
                </a:cubicBezTo>
                <a:cubicBezTo>
                  <a:pt x="25600" y="22442"/>
                  <a:pt x="26236" y="22038"/>
                  <a:pt x="26781" y="21548"/>
                </a:cubicBezTo>
                <a:cubicBezTo>
                  <a:pt x="27327" y="21056"/>
                  <a:pt x="27790" y="20445"/>
                  <a:pt x="27873" y="19754"/>
                </a:cubicBezTo>
                <a:cubicBezTo>
                  <a:pt x="27946" y="19152"/>
                  <a:pt x="27724" y="18553"/>
                  <a:pt x="27680" y="17948"/>
                </a:cubicBezTo>
                <a:cubicBezTo>
                  <a:pt x="27637" y="17343"/>
                  <a:pt x="27855" y="16638"/>
                  <a:pt x="28474" y="16406"/>
                </a:cubicBezTo>
                <a:cubicBezTo>
                  <a:pt x="28465" y="16405"/>
                  <a:pt x="28456" y="16405"/>
                  <a:pt x="28447" y="16405"/>
                </a:cubicBezTo>
                <a:cubicBezTo>
                  <a:pt x="28029" y="16405"/>
                  <a:pt x="27669" y="16554"/>
                  <a:pt x="27377" y="16828"/>
                </a:cubicBezTo>
                <a:cubicBezTo>
                  <a:pt x="27079" y="17107"/>
                  <a:pt x="26885" y="17465"/>
                  <a:pt x="26749" y="17834"/>
                </a:cubicBezTo>
                <a:cubicBezTo>
                  <a:pt x="26648" y="18104"/>
                  <a:pt x="26576" y="18383"/>
                  <a:pt x="26443" y="18641"/>
                </a:cubicBezTo>
                <a:cubicBezTo>
                  <a:pt x="26309" y="18898"/>
                  <a:pt x="26104" y="19138"/>
                  <a:pt x="25815" y="19251"/>
                </a:cubicBezTo>
                <a:cubicBezTo>
                  <a:pt x="25700" y="19296"/>
                  <a:pt x="25578" y="19317"/>
                  <a:pt x="25456" y="19317"/>
                </a:cubicBezTo>
                <a:cubicBezTo>
                  <a:pt x="25072" y="19317"/>
                  <a:pt x="24683" y="19112"/>
                  <a:pt x="24476" y="18810"/>
                </a:cubicBezTo>
                <a:cubicBezTo>
                  <a:pt x="24204" y="18413"/>
                  <a:pt x="24212" y="17897"/>
                  <a:pt x="24386" y="17458"/>
                </a:cubicBezTo>
                <a:cubicBezTo>
                  <a:pt x="24561" y="17017"/>
                  <a:pt x="24885" y="16638"/>
                  <a:pt x="25224" y="16285"/>
                </a:cubicBezTo>
                <a:cubicBezTo>
                  <a:pt x="25563" y="15932"/>
                  <a:pt x="25925" y="15592"/>
                  <a:pt x="26199" y="15196"/>
                </a:cubicBezTo>
                <a:cubicBezTo>
                  <a:pt x="26882" y="14203"/>
                  <a:pt x="26926" y="12878"/>
                  <a:pt x="26309" y="11851"/>
                </a:cubicBezTo>
                <a:cubicBezTo>
                  <a:pt x="25977" y="11296"/>
                  <a:pt x="25473" y="10833"/>
                  <a:pt x="25172" y="10264"/>
                </a:cubicBezTo>
                <a:cubicBezTo>
                  <a:pt x="24872" y="9694"/>
                  <a:pt x="24835" y="8927"/>
                  <a:pt x="25359" y="8511"/>
                </a:cubicBezTo>
                <a:lnTo>
                  <a:pt x="25359" y="8511"/>
                </a:lnTo>
                <a:cubicBezTo>
                  <a:pt x="24918" y="8772"/>
                  <a:pt x="24566" y="9185"/>
                  <a:pt x="24499" y="9658"/>
                </a:cubicBezTo>
                <a:cubicBezTo>
                  <a:pt x="24434" y="10131"/>
                  <a:pt x="24468" y="10615"/>
                  <a:pt x="24354" y="11080"/>
                </a:cubicBezTo>
                <a:cubicBezTo>
                  <a:pt x="24240" y="11545"/>
                  <a:pt x="23928" y="12012"/>
                  <a:pt x="23424" y="12152"/>
                </a:cubicBezTo>
                <a:cubicBezTo>
                  <a:pt x="23326" y="12180"/>
                  <a:pt x="23226" y="12192"/>
                  <a:pt x="23126" y="12192"/>
                </a:cubicBezTo>
                <a:cubicBezTo>
                  <a:pt x="22705" y="12192"/>
                  <a:pt x="22284" y="11968"/>
                  <a:pt x="22042" y="11648"/>
                </a:cubicBezTo>
                <a:cubicBezTo>
                  <a:pt x="21741" y="11251"/>
                  <a:pt x="21678" y="10739"/>
                  <a:pt x="21741" y="10263"/>
                </a:cubicBezTo>
                <a:cubicBezTo>
                  <a:pt x="21804" y="9785"/>
                  <a:pt x="21982" y="9326"/>
                  <a:pt x="22129" y="8865"/>
                </a:cubicBezTo>
                <a:cubicBezTo>
                  <a:pt x="22277" y="8403"/>
                  <a:pt x="22397" y="7922"/>
                  <a:pt x="22337" y="7445"/>
                </a:cubicBezTo>
                <a:cubicBezTo>
                  <a:pt x="22239" y="6634"/>
                  <a:pt x="21634" y="5931"/>
                  <a:pt x="20895" y="5463"/>
                </a:cubicBezTo>
                <a:lnTo>
                  <a:pt x="20895" y="5463"/>
                </a:lnTo>
                <a:cubicBezTo>
                  <a:pt x="21252" y="5858"/>
                  <a:pt x="21118" y="6445"/>
                  <a:pt x="20876" y="6906"/>
                </a:cubicBezTo>
                <a:cubicBezTo>
                  <a:pt x="20633" y="7366"/>
                  <a:pt x="20174" y="7711"/>
                  <a:pt x="19672" y="7946"/>
                </a:cubicBezTo>
                <a:cubicBezTo>
                  <a:pt x="19423" y="8062"/>
                  <a:pt x="19140" y="8156"/>
                  <a:pt x="18864" y="8156"/>
                </a:cubicBezTo>
                <a:cubicBezTo>
                  <a:pt x="18746" y="8156"/>
                  <a:pt x="18628" y="8139"/>
                  <a:pt x="18516" y="8098"/>
                </a:cubicBezTo>
                <a:cubicBezTo>
                  <a:pt x="18060" y="7933"/>
                  <a:pt x="17853" y="7442"/>
                  <a:pt x="17836" y="6999"/>
                </a:cubicBezTo>
                <a:cubicBezTo>
                  <a:pt x="17809" y="6335"/>
                  <a:pt x="18086" y="5696"/>
                  <a:pt x="18309" y="5063"/>
                </a:cubicBezTo>
                <a:cubicBezTo>
                  <a:pt x="18533" y="4430"/>
                  <a:pt x="18706" y="3741"/>
                  <a:pt x="18479" y="3109"/>
                </a:cubicBezTo>
                <a:cubicBezTo>
                  <a:pt x="18282" y="2565"/>
                  <a:pt x="17815" y="2139"/>
                  <a:pt x="17479" y="1653"/>
                </a:cubicBezTo>
                <a:cubicBezTo>
                  <a:pt x="17143" y="1166"/>
                  <a:pt x="16950" y="504"/>
                  <a:pt x="17320" y="38"/>
                </a:cubicBezTo>
                <a:lnTo>
                  <a:pt x="17320" y="38"/>
                </a:lnTo>
                <a:cubicBezTo>
                  <a:pt x="16804" y="247"/>
                  <a:pt x="16507" y="917"/>
                  <a:pt x="16476" y="1428"/>
                </a:cubicBezTo>
                <a:cubicBezTo>
                  <a:pt x="16445" y="1939"/>
                  <a:pt x="16603" y="2441"/>
                  <a:pt x="16707" y="2944"/>
                </a:cubicBezTo>
                <a:cubicBezTo>
                  <a:pt x="16811" y="3447"/>
                  <a:pt x="16859" y="3987"/>
                  <a:pt x="16623" y="4452"/>
                </a:cubicBezTo>
                <a:cubicBezTo>
                  <a:pt x="16427" y="4836"/>
                  <a:pt x="15982" y="5139"/>
                  <a:pt x="15531" y="5139"/>
                </a:cubicBezTo>
                <a:cubicBezTo>
                  <a:pt x="15436" y="5139"/>
                  <a:pt x="15341" y="5126"/>
                  <a:pt x="15248" y="5096"/>
                </a:cubicBezTo>
                <a:cubicBezTo>
                  <a:pt x="14725" y="4935"/>
                  <a:pt x="14482" y="4371"/>
                  <a:pt x="14504" y="3872"/>
                </a:cubicBezTo>
                <a:cubicBezTo>
                  <a:pt x="14525" y="3373"/>
                  <a:pt x="14739" y="2899"/>
                  <a:pt x="14831" y="2405"/>
                </a:cubicBezTo>
                <a:cubicBezTo>
                  <a:pt x="14985" y="1578"/>
                  <a:pt x="14779" y="701"/>
                  <a:pt x="142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p42"/>
          <p:cNvSpPr txBox="1"/>
          <p:nvPr>
            <p:ph type="title"/>
          </p:nvPr>
        </p:nvSpPr>
        <p:spPr>
          <a:xfrm>
            <a:off x="708075" y="292350"/>
            <a:ext cx="6217200" cy="740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300"/>
              <a:t>AI and the Music Industry</a:t>
            </a:r>
            <a:endParaRPr sz="3300">
              <a:highlight>
                <a:schemeClr val="accent6"/>
              </a:highlight>
            </a:endParaRPr>
          </a:p>
        </p:txBody>
      </p:sp>
      <p:grpSp>
        <p:nvGrpSpPr>
          <p:cNvPr id="861" name="Google Shape;861;p42"/>
          <p:cNvGrpSpPr/>
          <p:nvPr/>
        </p:nvGrpSpPr>
        <p:grpSpPr>
          <a:xfrm rot="-133562">
            <a:off x="5601286" y="2016984"/>
            <a:ext cx="3403959" cy="3849975"/>
            <a:chOff x="1983650" y="2697425"/>
            <a:chExt cx="945750" cy="1069700"/>
          </a:xfrm>
        </p:grpSpPr>
        <p:sp>
          <p:nvSpPr>
            <p:cNvPr id="862" name="Google Shape;862;p42"/>
            <p:cNvSpPr/>
            <p:nvPr/>
          </p:nvSpPr>
          <p:spPr>
            <a:xfrm>
              <a:off x="2701275" y="2757125"/>
              <a:ext cx="210900" cy="192050"/>
            </a:xfrm>
            <a:custGeom>
              <a:rect b="b" l="l" r="r" t="t"/>
              <a:pathLst>
                <a:path extrusionOk="0" h="7682" w="8436">
                  <a:moveTo>
                    <a:pt x="2408" y="0"/>
                  </a:moveTo>
                  <a:cubicBezTo>
                    <a:pt x="2372" y="0"/>
                    <a:pt x="2337" y="16"/>
                    <a:pt x="2313" y="46"/>
                  </a:cubicBezTo>
                  <a:cubicBezTo>
                    <a:pt x="2092" y="323"/>
                    <a:pt x="1899" y="593"/>
                    <a:pt x="1752" y="850"/>
                  </a:cubicBezTo>
                  <a:cubicBezTo>
                    <a:pt x="1723" y="900"/>
                    <a:pt x="1735" y="963"/>
                    <a:pt x="1779" y="1001"/>
                  </a:cubicBezTo>
                  <a:cubicBezTo>
                    <a:pt x="1842" y="1057"/>
                    <a:pt x="1929" y="1108"/>
                    <a:pt x="2025" y="1158"/>
                  </a:cubicBezTo>
                  <a:cubicBezTo>
                    <a:pt x="2043" y="1168"/>
                    <a:pt x="2063" y="1172"/>
                    <a:pt x="2082" y="1172"/>
                  </a:cubicBezTo>
                  <a:cubicBezTo>
                    <a:pt x="2116" y="1172"/>
                    <a:pt x="2149" y="1158"/>
                    <a:pt x="2172" y="1131"/>
                  </a:cubicBezTo>
                  <a:cubicBezTo>
                    <a:pt x="2235" y="1061"/>
                    <a:pt x="2295" y="990"/>
                    <a:pt x="2352" y="919"/>
                  </a:cubicBezTo>
                  <a:cubicBezTo>
                    <a:pt x="2494" y="1028"/>
                    <a:pt x="2949" y="1342"/>
                    <a:pt x="3093" y="1411"/>
                  </a:cubicBezTo>
                  <a:cubicBezTo>
                    <a:pt x="3105" y="1417"/>
                    <a:pt x="3119" y="1420"/>
                    <a:pt x="3132" y="1420"/>
                  </a:cubicBezTo>
                  <a:cubicBezTo>
                    <a:pt x="3161" y="1420"/>
                    <a:pt x="3189" y="1407"/>
                    <a:pt x="3208" y="1384"/>
                  </a:cubicBezTo>
                  <a:cubicBezTo>
                    <a:pt x="3262" y="1321"/>
                    <a:pt x="3309" y="1258"/>
                    <a:pt x="3345" y="1195"/>
                  </a:cubicBezTo>
                  <a:cubicBezTo>
                    <a:pt x="3368" y="1153"/>
                    <a:pt x="3357" y="1100"/>
                    <a:pt x="3319" y="1071"/>
                  </a:cubicBezTo>
                  <a:cubicBezTo>
                    <a:pt x="3184" y="963"/>
                    <a:pt x="2738" y="647"/>
                    <a:pt x="2609" y="558"/>
                  </a:cubicBezTo>
                  <a:cubicBezTo>
                    <a:pt x="2656" y="483"/>
                    <a:pt x="2700" y="405"/>
                    <a:pt x="2737" y="328"/>
                  </a:cubicBezTo>
                  <a:cubicBezTo>
                    <a:pt x="2760" y="280"/>
                    <a:pt x="2745" y="220"/>
                    <a:pt x="2704" y="184"/>
                  </a:cubicBezTo>
                  <a:cubicBezTo>
                    <a:pt x="2625" y="118"/>
                    <a:pt x="2547" y="60"/>
                    <a:pt x="2468" y="16"/>
                  </a:cubicBezTo>
                  <a:cubicBezTo>
                    <a:pt x="2449" y="6"/>
                    <a:pt x="2429" y="0"/>
                    <a:pt x="2408" y="0"/>
                  </a:cubicBezTo>
                  <a:close/>
                  <a:moveTo>
                    <a:pt x="1477" y="1457"/>
                  </a:moveTo>
                  <a:cubicBezTo>
                    <a:pt x="1440" y="1457"/>
                    <a:pt x="1405" y="1474"/>
                    <a:pt x="1380" y="1504"/>
                  </a:cubicBezTo>
                  <a:cubicBezTo>
                    <a:pt x="1158" y="1781"/>
                    <a:pt x="966" y="2050"/>
                    <a:pt x="819" y="2307"/>
                  </a:cubicBezTo>
                  <a:cubicBezTo>
                    <a:pt x="791" y="2358"/>
                    <a:pt x="802" y="2421"/>
                    <a:pt x="846" y="2459"/>
                  </a:cubicBezTo>
                  <a:cubicBezTo>
                    <a:pt x="909" y="2515"/>
                    <a:pt x="996" y="2566"/>
                    <a:pt x="1091" y="2616"/>
                  </a:cubicBezTo>
                  <a:cubicBezTo>
                    <a:pt x="1109" y="2625"/>
                    <a:pt x="1129" y="2630"/>
                    <a:pt x="1148" y="2630"/>
                  </a:cubicBezTo>
                  <a:cubicBezTo>
                    <a:pt x="1182" y="2630"/>
                    <a:pt x="1215" y="2616"/>
                    <a:pt x="1239" y="2589"/>
                  </a:cubicBezTo>
                  <a:cubicBezTo>
                    <a:pt x="1302" y="2519"/>
                    <a:pt x="1363" y="2448"/>
                    <a:pt x="1419" y="2376"/>
                  </a:cubicBezTo>
                  <a:cubicBezTo>
                    <a:pt x="1560" y="2486"/>
                    <a:pt x="2016" y="2799"/>
                    <a:pt x="2160" y="2868"/>
                  </a:cubicBezTo>
                  <a:cubicBezTo>
                    <a:pt x="2173" y="2874"/>
                    <a:pt x="2186" y="2877"/>
                    <a:pt x="2200" y="2877"/>
                  </a:cubicBezTo>
                  <a:cubicBezTo>
                    <a:pt x="2228" y="2877"/>
                    <a:pt x="2257" y="2864"/>
                    <a:pt x="2276" y="2841"/>
                  </a:cubicBezTo>
                  <a:cubicBezTo>
                    <a:pt x="2330" y="2779"/>
                    <a:pt x="2376" y="2716"/>
                    <a:pt x="2412" y="2653"/>
                  </a:cubicBezTo>
                  <a:cubicBezTo>
                    <a:pt x="2435" y="2611"/>
                    <a:pt x="2425" y="2558"/>
                    <a:pt x="2386" y="2528"/>
                  </a:cubicBezTo>
                  <a:cubicBezTo>
                    <a:pt x="2251" y="2420"/>
                    <a:pt x="1806" y="2104"/>
                    <a:pt x="1676" y="2016"/>
                  </a:cubicBezTo>
                  <a:cubicBezTo>
                    <a:pt x="1723" y="1939"/>
                    <a:pt x="1767" y="1863"/>
                    <a:pt x="1803" y="1786"/>
                  </a:cubicBezTo>
                  <a:cubicBezTo>
                    <a:pt x="1828" y="1736"/>
                    <a:pt x="1812" y="1677"/>
                    <a:pt x="1770" y="1641"/>
                  </a:cubicBezTo>
                  <a:cubicBezTo>
                    <a:pt x="1693" y="1574"/>
                    <a:pt x="1614" y="1517"/>
                    <a:pt x="1536" y="1473"/>
                  </a:cubicBezTo>
                  <a:cubicBezTo>
                    <a:pt x="1517" y="1462"/>
                    <a:pt x="1497" y="1457"/>
                    <a:pt x="1477" y="1457"/>
                  </a:cubicBezTo>
                  <a:close/>
                  <a:moveTo>
                    <a:pt x="686" y="3159"/>
                  </a:moveTo>
                  <a:cubicBezTo>
                    <a:pt x="650" y="3159"/>
                    <a:pt x="614" y="3175"/>
                    <a:pt x="590" y="3206"/>
                  </a:cubicBezTo>
                  <a:cubicBezTo>
                    <a:pt x="370" y="3483"/>
                    <a:pt x="177" y="3752"/>
                    <a:pt x="29" y="4009"/>
                  </a:cubicBezTo>
                  <a:cubicBezTo>
                    <a:pt x="1" y="4059"/>
                    <a:pt x="12" y="4122"/>
                    <a:pt x="56" y="4160"/>
                  </a:cubicBezTo>
                  <a:cubicBezTo>
                    <a:pt x="119" y="4217"/>
                    <a:pt x="206" y="4268"/>
                    <a:pt x="303" y="4318"/>
                  </a:cubicBezTo>
                  <a:cubicBezTo>
                    <a:pt x="320" y="4327"/>
                    <a:pt x="339" y="4332"/>
                    <a:pt x="358" y="4332"/>
                  </a:cubicBezTo>
                  <a:cubicBezTo>
                    <a:pt x="392" y="4332"/>
                    <a:pt x="426" y="4318"/>
                    <a:pt x="449" y="4291"/>
                  </a:cubicBezTo>
                  <a:cubicBezTo>
                    <a:pt x="512" y="4221"/>
                    <a:pt x="573" y="4150"/>
                    <a:pt x="629" y="4078"/>
                  </a:cubicBezTo>
                  <a:cubicBezTo>
                    <a:pt x="772" y="4188"/>
                    <a:pt x="1226" y="4501"/>
                    <a:pt x="1370" y="4570"/>
                  </a:cubicBezTo>
                  <a:cubicBezTo>
                    <a:pt x="1383" y="4576"/>
                    <a:pt x="1396" y="4579"/>
                    <a:pt x="1410" y="4579"/>
                  </a:cubicBezTo>
                  <a:cubicBezTo>
                    <a:pt x="1438" y="4579"/>
                    <a:pt x="1467" y="4566"/>
                    <a:pt x="1486" y="4543"/>
                  </a:cubicBezTo>
                  <a:cubicBezTo>
                    <a:pt x="1540" y="4480"/>
                    <a:pt x="1586" y="4418"/>
                    <a:pt x="1622" y="4354"/>
                  </a:cubicBezTo>
                  <a:lnTo>
                    <a:pt x="1622" y="4355"/>
                  </a:lnTo>
                  <a:cubicBezTo>
                    <a:pt x="1645" y="4313"/>
                    <a:pt x="1635" y="4260"/>
                    <a:pt x="1598" y="4230"/>
                  </a:cubicBezTo>
                  <a:cubicBezTo>
                    <a:pt x="1461" y="4122"/>
                    <a:pt x="1016" y="3806"/>
                    <a:pt x="886" y="3718"/>
                  </a:cubicBezTo>
                  <a:cubicBezTo>
                    <a:pt x="933" y="3641"/>
                    <a:pt x="977" y="3565"/>
                    <a:pt x="1014" y="3488"/>
                  </a:cubicBezTo>
                  <a:cubicBezTo>
                    <a:pt x="1038" y="3438"/>
                    <a:pt x="1022" y="3379"/>
                    <a:pt x="981" y="3343"/>
                  </a:cubicBezTo>
                  <a:cubicBezTo>
                    <a:pt x="903" y="3276"/>
                    <a:pt x="824" y="3219"/>
                    <a:pt x="746" y="3175"/>
                  </a:cubicBezTo>
                  <a:cubicBezTo>
                    <a:pt x="727" y="3164"/>
                    <a:pt x="706" y="3159"/>
                    <a:pt x="686" y="3159"/>
                  </a:cubicBezTo>
                  <a:close/>
                  <a:moveTo>
                    <a:pt x="7088" y="3674"/>
                  </a:moveTo>
                  <a:cubicBezTo>
                    <a:pt x="7062" y="3674"/>
                    <a:pt x="7037" y="3683"/>
                    <a:pt x="7018" y="3702"/>
                  </a:cubicBezTo>
                  <a:cubicBezTo>
                    <a:pt x="6967" y="3753"/>
                    <a:pt x="6918" y="3813"/>
                    <a:pt x="6873" y="3883"/>
                  </a:cubicBezTo>
                  <a:lnTo>
                    <a:pt x="6872" y="3883"/>
                  </a:lnTo>
                  <a:cubicBezTo>
                    <a:pt x="6847" y="3919"/>
                    <a:pt x="6849" y="3969"/>
                    <a:pt x="6877" y="4002"/>
                  </a:cubicBezTo>
                  <a:cubicBezTo>
                    <a:pt x="6982" y="4122"/>
                    <a:pt x="7405" y="4477"/>
                    <a:pt x="7549" y="4585"/>
                  </a:cubicBezTo>
                  <a:cubicBezTo>
                    <a:pt x="7496" y="4659"/>
                    <a:pt x="7444" y="4736"/>
                    <a:pt x="7392" y="4814"/>
                  </a:cubicBezTo>
                  <a:cubicBezTo>
                    <a:pt x="7361" y="4862"/>
                    <a:pt x="7368" y="4923"/>
                    <a:pt x="7405" y="4964"/>
                  </a:cubicBezTo>
                  <a:cubicBezTo>
                    <a:pt x="7479" y="5043"/>
                    <a:pt x="7551" y="5113"/>
                    <a:pt x="7622" y="5158"/>
                  </a:cubicBezTo>
                  <a:cubicBezTo>
                    <a:pt x="7643" y="5172"/>
                    <a:pt x="7667" y="5179"/>
                    <a:pt x="7691" y="5179"/>
                  </a:cubicBezTo>
                  <a:cubicBezTo>
                    <a:pt x="7722" y="5179"/>
                    <a:pt x="7753" y="5167"/>
                    <a:pt x="7776" y="5144"/>
                  </a:cubicBezTo>
                  <a:cubicBezTo>
                    <a:pt x="7984" y="4935"/>
                    <a:pt x="8192" y="4677"/>
                    <a:pt x="8401" y="4390"/>
                  </a:cubicBezTo>
                  <a:cubicBezTo>
                    <a:pt x="8435" y="4341"/>
                    <a:pt x="8431" y="4274"/>
                    <a:pt x="8389" y="4232"/>
                  </a:cubicBezTo>
                  <a:cubicBezTo>
                    <a:pt x="8326" y="4168"/>
                    <a:pt x="8249" y="4107"/>
                    <a:pt x="8164" y="4051"/>
                  </a:cubicBezTo>
                  <a:cubicBezTo>
                    <a:pt x="8142" y="4036"/>
                    <a:pt x="8116" y="4028"/>
                    <a:pt x="8091" y="4028"/>
                  </a:cubicBezTo>
                  <a:cubicBezTo>
                    <a:pt x="8064" y="4028"/>
                    <a:pt x="8038" y="4037"/>
                    <a:pt x="8016" y="4056"/>
                  </a:cubicBezTo>
                  <a:cubicBezTo>
                    <a:pt x="7952" y="4113"/>
                    <a:pt x="7889" y="4176"/>
                    <a:pt x="7829" y="4241"/>
                  </a:cubicBezTo>
                  <a:cubicBezTo>
                    <a:pt x="7709" y="4140"/>
                    <a:pt x="7286" y="3794"/>
                    <a:pt x="7146" y="3693"/>
                  </a:cubicBezTo>
                  <a:cubicBezTo>
                    <a:pt x="7128" y="3680"/>
                    <a:pt x="7108" y="3674"/>
                    <a:pt x="7088" y="3674"/>
                  </a:cubicBezTo>
                  <a:close/>
                  <a:moveTo>
                    <a:pt x="5931" y="4961"/>
                  </a:moveTo>
                  <a:cubicBezTo>
                    <a:pt x="5906" y="4961"/>
                    <a:pt x="5881" y="4970"/>
                    <a:pt x="5862" y="4989"/>
                  </a:cubicBezTo>
                  <a:cubicBezTo>
                    <a:pt x="5811" y="5040"/>
                    <a:pt x="5762" y="5100"/>
                    <a:pt x="5717" y="5170"/>
                  </a:cubicBezTo>
                  <a:lnTo>
                    <a:pt x="5716" y="5170"/>
                  </a:lnTo>
                  <a:cubicBezTo>
                    <a:pt x="5691" y="5207"/>
                    <a:pt x="5693" y="5256"/>
                    <a:pt x="5721" y="5289"/>
                  </a:cubicBezTo>
                  <a:cubicBezTo>
                    <a:pt x="5826" y="5409"/>
                    <a:pt x="6249" y="5765"/>
                    <a:pt x="6393" y="5872"/>
                  </a:cubicBezTo>
                  <a:cubicBezTo>
                    <a:pt x="6339" y="5946"/>
                    <a:pt x="6287" y="6023"/>
                    <a:pt x="6236" y="6102"/>
                  </a:cubicBezTo>
                  <a:cubicBezTo>
                    <a:pt x="6205" y="6149"/>
                    <a:pt x="6212" y="6210"/>
                    <a:pt x="6249" y="6251"/>
                  </a:cubicBezTo>
                  <a:cubicBezTo>
                    <a:pt x="6322" y="6330"/>
                    <a:pt x="6395" y="6400"/>
                    <a:pt x="6466" y="6445"/>
                  </a:cubicBezTo>
                  <a:cubicBezTo>
                    <a:pt x="6487" y="6459"/>
                    <a:pt x="6511" y="6466"/>
                    <a:pt x="6535" y="6466"/>
                  </a:cubicBezTo>
                  <a:cubicBezTo>
                    <a:pt x="6566" y="6466"/>
                    <a:pt x="6597" y="6454"/>
                    <a:pt x="6620" y="6431"/>
                  </a:cubicBezTo>
                  <a:cubicBezTo>
                    <a:pt x="6828" y="6222"/>
                    <a:pt x="7036" y="5964"/>
                    <a:pt x="7244" y="5677"/>
                  </a:cubicBezTo>
                  <a:cubicBezTo>
                    <a:pt x="7279" y="5628"/>
                    <a:pt x="7274" y="5562"/>
                    <a:pt x="7233" y="5519"/>
                  </a:cubicBezTo>
                  <a:cubicBezTo>
                    <a:pt x="7169" y="5455"/>
                    <a:pt x="7093" y="5395"/>
                    <a:pt x="7008" y="5338"/>
                  </a:cubicBezTo>
                  <a:cubicBezTo>
                    <a:pt x="6986" y="5323"/>
                    <a:pt x="6961" y="5316"/>
                    <a:pt x="6936" y="5316"/>
                  </a:cubicBezTo>
                  <a:cubicBezTo>
                    <a:pt x="6908" y="5316"/>
                    <a:pt x="6881" y="5325"/>
                    <a:pt x="6859" y="5345"/>
                  </a:cubicBezTo>
                  <a:cubicBezTo>
                    <a:pt x="6795" y="5400"/>
                    <a:pt x="6733" y="5463"/>
                    <a:pt x="6673" y="5528"/>
                  </a:cubicBezTo>
                  <a:cubicBezTo>
                    <a:pt x="6553" y="5427"/>
                    <a:pt x="6129" y="5081"/>
                    <a:pt x="5989" y="4980"/>
                  </a:cubicBezTo>
                  <a:cubicBezTo>
                    <a:pt x="5972" y="4967"/>
                    <a:pt x="5952" y="4961"/>
                    <a:pt x="5931" y="4961"/>
                  </a:cubicBezTo>
                  <a:close/>
                  <a:moveTo>
                    <a:pt x="4501" y="6176"/>
                  </a:moveTo>
                  <a:cubicBezTo>
                    <a:pt x="4476" y="6176"/>
                    <a:pt x="4451" y="6185"/>
                    <a:pt x="4433" y="6204"/>
                  </a:cubicBezTo>
                  <a:cubicBezTo>
                    <a:pt x="4380" y="6254"/>
                    <a:pt x="4332" y="6316"/>
                    <a:pt x="4286" y="6384"/>
                  </a:cubicBezTo>
                  <a:cubicBezTo>
                    <a:pt x="4262" y="6421"/>
                    <a:pt x="4262" y="6470"/>
                    <a:pt x="4291" y="6503"/>
                  </a:cubicBezTo>
                  <a:cubicBezTo>
                    <a:pt x="4397" y="6624"/>
                    <a:pt x="4819" y="6980"/>
                    <a:pt x="4963" y="7086"/>
                  </a:cubicBezTo>
                  <a:cubicBezTo>
                    <a:pt x="4909" y="7161"/>
                    <a:pt x="4856" y="7237"/>
                    <a:pt x="4805" y="7316"/>
                  </a:cubicBezTo>
                  <a:cubicBezTo>
                    <a:pt x="4776" y="7363"/>
                    <a:pt x="4781" y="7425"/>
                    <a:pt x="4819" y="7465"/>
                  </a:cubicBezTo>
                  <a:cubicBezTo>
                    <a:pt x="4892" y="7545"/>
                    <a:pt x="4966" y="7616"/>
                    <a:pt x="5036" y="7661"/>
                  </a:cubicBezTo>
                  <a:cubicBezTo>
                    <a:pt x="5057" y="7674"/>
                    <a:pt x="5081" y="7681"/>
                    <a:pt x="5104" y="7681"/>
                  </a:cubicBezTo>
                  <a:cubicBezTo>
                    <a:pt x="5135" y="7681"/>
                    <a:pt x="5166" y="7670"/>
                    <a:pt x="5189" y="7646"/>
                  </a:cubicBezTo>
                  <a:cubicBezTo>
                    <a:pt x="5397" y="7436"/>
                    <a:pt x="5605" y="7179"/>
                    <a:pt x="5815" y="6891"/>
                  </a:cubicBezTo>
                  <a:cubicBezTo>
                    <a:pt x="5849" y="6844"/>
                    <a:pt x="5844" y="6775"/>
                    <a:pt x="5802" y="6733"/>
                  </a:cubicBezTo>
                  <a:cubicBezTo>
                    <a:pt x="5739" y="6669"/>
                    <a:pt x="5663" y="6610"/>
                    <a:pt x="5577" y="6552"/>
                  </a:cubicBezTo>
                  <a:cubicBezTo>
                    <a:pt x="5556" y="6537"/>
                    <a:pt x="5531" y="6530"/>
                    <a:pt x="5506" y="6530"/>
                  </a:cubicBezTo>
                  <a:cubicBezTo>
                    <a:pt x="5479" y="6530"/>
                    <a:pt x="5451" y="6539"/>
                    <a:pt x="5429" y="6558"/>
                  </a:cubicBezTo>
                  <a:cubicBezTo>
                    <a:pt x="5365" y="6615"/>
                    <a:pt x="5303" y="6677"/>
                    <a:pt x="5242" y="6743"/>
                  </a:cubicBezTo>
                  <a:cubicBezTo>
                    <a:pt x="5122" y="6641"/>
                    <a:pt x="4700" y="6296"/>
                    <a:pt x="4558" y="6194"/>
                  </a:cubicBezTo>
                  <a:cubicBezTo>
                    <a:pt x="4541" y="6182"/>
                    <a:pt x="4521" y="6176"/>
                    <a:pt x="4501" y="6176"/>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42"/>
            <p:cNvSpPr/>
            <p:nvPr/>
          </p:nvSpPr>
          <p:spPr>
            <a:xfrm>
              <a:off x="2713500" y="2697425"/>
              <a:ext cx="215900" cy="254925"/>
            </a:xfrm>
            <a:custGeom>
              <a:rect b="b" l="l" r="r" t="t"/>
              <a:pathLst>
                <a:path extrusionOk="0" h="10197" w="8636">
                  <a:moveTo>
                    <a:pt x="4652" y="0"/>
                  </a:moveTo>
                  <a:cubicBezTo>
                    <a:pt x="4486" y="0"/>
                    <a:pt x="4319" y="79"/>
                    <a:pt x="4218" y="249"/>
                  </a:cubicBezTo>
                  <a:cubicBezTo>
                    <a:pt x="2339" y="3413"/>
                    <a:pt x="637" y="6395"/>
                    <a:pt x="0" y="8293"/>
                  </a:cubicBezTo>
                  <a:lnTo>
                    <a:pt x="2356" y="10196"/>
                  </a:lnTo>
                  <a:cubicBezTo>
                    <a:pt x="4310" y="8858"/>
                    <a:pt x="6312" y="7214"/>
                    <a:pt x="8353" y="5345"/>
                  </a:cubicBezTo>
                  <a:cubicBezTo>
                    <a:pt x="8636" y="5085"/>
                    <a:pt x="8541" y="4614"/>
                    <a:pt x="8176" y="4489"/>
                  </a:cubicBezTo>
                  <a:cubicBezTo>
                    <a:pt x="7330" y="4199"/>
                    <a:pt x="6539" y="4018"/>
                    <a:pt x="5842" y="4018"/>
                  </a:cubicBezTo>
                  <a:cubicBezTo>
                    <a:pt x="5807" y="4018"/>
                    <a:pt x="5772" y="4018"/>
                    <a:pt x="5738" y="4019"/>
                  </a:cubicBezTo>
                  <a:cubicBezTo>
                    <a:pt x="5637" y="2845"/>
                    <a:pt x="5436" y="1635"/>
                    <a:pt x="5151" y="395"/>
                  </a:cubicBezTo>
                  <a:cubicBezTo>
                    <a:pt x="5092" y="140"/>
                    <a:pt x="4873" y="0"/>
                    <a:pt x="465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4" name="Google Shape;864;p42"/>
            <p:cNvSpPr/>
            <p:nvPr/>
          </p:nvSpPr>
          <p:spPr>
            <a:xfrm>
              <a:off x="2737675" y="2785325"/>
              <a:ext cx="141250" cy="133825"/>
            </a:xfrm>
            <a:custGeom>
              <a:rect b="b" l="l" r="r" t="t"/>
              <a:pathLst>
                <a:path extrusionOk="0" h="5353" w="5650">
                  <a:moveTo>
                    <a:pt x="2232" y="1"/>
                  </a:moveTo>
                  <a:cubicBezTo>
                    <a:pt x="2017" y="1"/>
                    <a:pt x="1841" y="174"/>
                    <a:pt x="1838" y="391"/>
                  </a:cubicBezTo>
                  <a:cubicBezTo>
                    <a:pt x="1837" y="608"/>
                    <a:pt x="2012" y="787"/>
                    <a:pt x="2229" y="789"/>
                  </a:cubicBezTo>
                  <a:cubicBezTo>
                    <a:pt x="2230" y="789"/>
                    <a:pt x="2231" y="789"/>
                    <a:pt x="2231" y="789"/>
                  </a:cubicBezTo>
                  <a:cubicBezTo>
                    <a:pt x="2449" y="789"/>
                    <a:pt x="2626" y="615"/>
                    <a:pt x="2627" y="398"/>
                  </a:cubicBezTo>
                  <a:cubicBezTo>
                    <a:pt x="2630" y="180"/>
                    <a:pt x="2455" y="2"/>
                    <a:pt x="2237" y="1"/>
                  </a:cubicBezTo>
                  <a:cubicBezTo>
                    <a:pt x="2235" y="1"/>
                    <a:pt x="2234" y="1"/>
                    <a:pt x="2232" y="1"/>
                  </a:cubicBezTo>
                  <a:close/>
                  <a:moveTo>
                    <a:pt x="1303" y="1500"/>
                  </a:moveTo>
                  <a:cubicBezTo>
                    <a:pt x="1087" y="1500"/>
                    <a:pt x="912" y="1673"/>
                    <a:pt x="910" y="1890"/>
                  </a:cubicBezTo>
                  <a:cubicBezTo>
                    <a:pt x="907" y="2107"/>
                    <a:pt x="1083" y="2286"/>
                    <a:pt x="1300" y="2288"/>
                  </a:cubicBezTo>
                  <a:cubicBezTo>
                    <a:pt x="1301" y="2288"/>
                    <a:pt x="1302" y="2288"/>
                    <a:pt x="1303" y="2288"/>
                  </a:cubicBezTo>
                  <a:cubicBezTo>
                    <a:pt x="1520" y="2288"/>
                    <a:pt x="1696" y="2114"/>
                    <a:pt x="1698" y="1898"/>
                  </a:cubicBezTo>
                  <a:cubicBezTo>
                    <a:pt x="1701" y="1680"/>
                    <a:pt x="1525" y="1501"/>
                    <a:pt x="1308" y="1500"/>
                  </a:cubicBezTo>
                  <a:cubicBezTo>
                    <a:pt x="1306" y="1500"/>
                    <a:pt x="1305" y="1500"/>
                    <a:pt x="1303" y="1500"/>
                  </a:cubicBezTo>
                  <a:close/>
                  <a:moveTo>
                    <a:pt x="5252" y="2223"/>
                  </a:moveTo>
                  <a:cubicBezTo>
                    <a:pt x="5037" y="2223"/>
                    <a:pt x="4861" y="2398"/>
                    <a:pt x="4860" y="2613"/>
                  </a:cubicBezTo>
                  <a:cubicBezTo>
                    <a:pt x="4857" y="2832"/>
                    <a:pt x="5032" y="3009"/>
                    <a:pt x="5250" y="3012"/>
                  </a:cubicBezTo>
                  <a:cubicBezTo>
                    <a:pt x="5252" y="3012"/>
                    <a:pt x="5253" y="3012"/>
                    <a:pt x="5255" y="3012"/>
                  </a:cubicBezTo>
                  <a:cubicBezTo>
                    <a:pt x="5470" y="3012"/>
                    <a:pt x="5646" y="2837"/>
                    <a:pt x="5648" y="2621"/>
                  </a:cubicBezTo>
                  <a:cubicBezTo>
                    <a:pt x="5650" y="2403"/>
                    <a:pt x="5475" y="2225"/>
                    <a:pt x="5257" y="2223"/>
                  </a:cubicBezTo>
                  <a:cubicBezTo>
                    <a:pt x="5255" y="2223"/>
                    <a:pt x="5253" y="2223"/>
                    <a:pt x="5252" y="2223"/>
                  </a:cubicBezTo>
                  <a:close/>
                  <a:moveTo>
                    <a:pt x="397" y="3208"/>
                  </a:moveTo>
                  <a:cubicBezTo>
                    <a:pt x="181" y="3208"/>
                    <a:pt x="4" y="3382"/>
                    <a:pt x="2" y="3599"/>
                  </a:cubicBezTo>
                  <a:cubicBezTo>
                    <a:pt x="0" y="3817"/>
                    <a:pt x="175" y="3996"/>
                    <a:pt x="392" y="3997"/>
                  </a:cubicBezTo>
                  <a:cubicBezTo>
                    <a:pt x="394" y="3997"/>
                    <a:pt x="395" y="3997"/>
                    <a:pt x="397" y="3997"/>
                  </a:cubicBezTo>
                  <a:cubicBezTo>
                    <a:pt x="613" y="3997"/>
                    <a:pt x="789" y="3823"/>
                    <a:pt x="790" y="3606"/>
                  </a:cubicBezTo>
                  <a:cubicBezTo>
                    <a:pt x="793" y="3388"/>
                    <a:pt x="618" y="3211"/>
                    <a:pt x="400" y="3208"/>
                  </a:cubicBezTo>
                  <a:cubicBezTo>
                    <a:pt x="399" y="3208"/>
                    <a:pt x="398" y="3208"/>
                    <a:pt x="397" y="3208"/>
                  </a:cubicBezTo>
                  <a:close/>
                  <a:moveTo>
                    <a:pt x="3854" y="3279"/>
                  </a:moveTo>
                  <a:cubicBezTo>
                    <a:pt x="3637" y="3279"/>
                    <a:pt x="3460" y="3453"/>
                    <a:pt x="3458" y="3671"/>
                  </a:cubicBezTo>
                  <a:cubicBezTo>
                    <a:pt x="3456" y="3888"/>
                    <a:pt x="3630" y="4066"/>
                    <a:pt x="3849" y="4067"/>
                  </a:cubicBezTo>
                  <a:cubicBezTo>
                    <a:pt x="3850" y="4068"/>
                    <a:pt x="3852" y="4068"/>
                    <a:pt x="3853" y="4068"/>
                  </a:cubicBezTo>
                  <a:cubicBezTo>
                    <a:pt x="4068" y="4068"/>
                    <a:pt x="4244" y="3894"/>
                    <a:pt x="4247" y="3677"/>
                  </a:cubicBezTo>
                  <a:cubicBezTo>
                    <a:pt x="4248" y="3460"/>
                    <a:pt x="4074" y="3281"/>
                    <a:pt x="3856" y="3279"/>
                  </a:cubicBezTo>
                  <a:cubicBezTo>
                    <a:pt x="3856" y="3279"/>
                    <a:pt x="3855" y="3279"/>
                    <a:pt x="3854" y="3279"/>
                  </a:cubicBezTo>
                  <a:close/>
                  <a:moveTo>
                    <a:pt x="2351" y="4563"/>
                  </a:moveTo>
                  <a:cubicBezTo>
                    <a:pt x="2135" y="4563"/>
                    <a:pt x="1960" y="4738"/>
                    <a:pt x="1958" y="4954"/>
                  </a:cubicBezTo>
                  <a:cubicBezTo>
                    <a:pt x="1955" y="5172"/>
                    <a:pt x="2131" y="5349"/>
                    <a:pt x="2348" y="5352"/>
                  </a:cubicBezTo>
                  <a:cubicBezTo>
                    <a:pt x="2350" y="5352"/>
                    <a:pt x="2352" y="5352"/>
                    <a:pt x="2353" y="5352"/>
                  </a:cubicBezTo>
                  <a:cubicBezTo>
                    <a:pt x="2569" y="5352"/>
                    <a:pt x="2744" y="5177"/>
                    <a:pt x="2747" y="4962"/>
                  </a:cubicBezTo>
                  <a:cubicBezTo>
                    <a:pt x="2749" y="4743"/>
                    <a:pt x="2573" y="4566"/>
                    <a:pt x="2356" y="4563"/>
                  </a:cubicBezTo>
                  <a:cubicBezTo>
                    <a:pt x="2355" y="4563"/>
                    <a:pt x="2353" y="4563"/>
                    <a:pt x="2351" y="4563"/>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42"/>
            <p:cNvSpPr/>
            <p:nvPr/>
          </p:nvSpPr>
          <p:spPr>
            <a:xfrm>
              <a:off x="1983650" y="3230675"/>
              <a:ext cx="577675" cy="536450"/>
            </a:xfrm>
            <a:custGeom>
              <a:rect b="b" l="l" r="r" t="t"/>
              <a:pathLst>
                <a:path extrusionOk="0" h="21458" w="23107">
                  <a:moveTo>
                    <a:pt x="18879" y="0"/>
                  </a:moveTo>
                  <a:cubicBezTo>
                    <a:pt x="18659" y="0"/>
                    <a:pt x="18438" y="56"/>
                    <a:pt x="18248" y="168"/>
                  </a:cubicBezTo>
                  <a:lnTo>
                    <a:pt x="1573" y="10006"/>
                  </a:lnTo>
                  <a:cubicBezTo>
                    <a:pt x="0" y="11170"/>
                    <a:pt x="3546" y="15691"/>
                    <a:pt x="4749" y="15703"/>
                  </a:cubicBezTo>
                  <a:cubicBezTo>
                    <a:pt x="7827" y="15731"/>
                    <a:pt x="11153" y="15625"/>
                    <a:pt x="10986" y="19194"/>
                  </a:cubicBezTo>
                  <a:cubicBezTo>
                    <a:pt x="10920" y="20598"/>
                    <a:pt x="13331" y="21457"/>
                    <a:pt x="15473" y="21457"/>
                  </a:cubicBezTo>
                  <a:cubicBezTo>
                    <a:pt x="16954" y="21457"/>
                    <a:pt x="18307" y="21046"/>
                    <a:pt x="18622" y="20119"/>
                  </a:cubicBezTo>
                  <a:cubicBezTo>
                    <a:pt x="20850" y="13583"/>
                    <a:pt x="21577" y="10479"/>
                    <a:pt x="23037" y="3087"/>
                  </a:cubicBezTo>
                  <a:cubicBezTo>
                    <a:pt x="23107" y="2737"/>
                    <a:pt x="22941" y="2381"/>
                    <a:pt x="22608" y="2166"/>
                  </a:cubicBezTo>
                  <a:lnTo>
                    <a:pt x="19554" y="193"/>
                  </a:lnTo>
                  <a:cubicBezTo>
                    <a:pt x="19354" y="65"/>
                    <a:pt x="19117" y="0"/>
                    <a:pt x="18879"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42"/>
            <p:cNvSpPr/>
            <p:nvPr/>
          </p:nvSpPr>
          <p:spPr>
            <a:xfrm>
              <a:off x="2432625" y="2904725"/>
              <a:ext cx="340175" cy="425725"/>
            </a:xfrm>
            <a:custGeom>
              <a:rect b="b" l="l" r="r" t="t"/>
              <a:pathLst>
                <a:path extrusionOk="0" h="17029" w="13607">
                  <a:moveTo>
                    <a:pt x="11235" y="1"/>
                  </a:moveTo>
                  <a:lnTo>
                    <a:pt x="80" y="14836"/>
                  </a:lnTo>
                  <a:cubicBezTo>
                    <a:pt x="0" y="14942"/>
                    <a:pt x="35" y="15106"/>
                    <a:pt x="160" y="15219"/>
                  </a:cubicBezTo>
                  <a:cubicBezTo>
                    <a:pt x="969" y="15956"/>
                    <a:pt x="1768" y="16585"/>
                    <a:pt x="2540" y="16985"/>
                  </a:cubicBezTo>
                  <a:cubicBezTo>
                    <a:pt x="2596" y="17014"/>
                    <a:pt x="2655" y="17028"/>
                    <a:pt x="2710" y="17028"/>
                  </a:cubicBezTo>
                  <a:cubicBezTo>
                    <a:pt x="2797" y="17028"/>
                    <a:pt x="2874" y="16993"/>
                    <a:pt x="2918" y="16928"/>
                  </a:cubicBezTo>
                  <a:cubicBezTo>
                    <a:pt x="3830" y="15580"/>
                    <a:pt x="13479" y="1942"/>
                    <a:pt x="13592" y="1775"/>
                  </a:cubicBezTo>
                  <a:cubicBezTo>
                    <a:pt x="13606" y="1755"/>
                    <a:pt x="11235" y="1"/>
                    <a:pt x="11235"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42"/>
            <p:cNvSpPr/>
            <p:nvPr/>
          </p:nvSpPr>
          <p:spPr>
            <a:xfrm>
              <a:off x="2336700" y="2915550"/>
              <a:ext cx="420200" cy="563075"/>
            </a:xfrm>
            <a:custGeom>
              <a:rect b="b" l="l" r="r" t="t"/>
              <a:pathLst>
                <a:path extrusionOk="0" h="22523" w="16808">
                  <a:moveTo>
                    <a:pt x="15655" y="0"/>
                  </a:moveTo>
                  <a:lnTo>
                    <a:pt x="1" y="21680"/>
                  </a:lnTo>
                  <a:lnTo>
                    <a:pt x="156" y="21793"/>
                  </a:lnTo>
                  <a:lnTo>
                    <a:pt x="15807" y="120"/>
                  </a:lnTo>
                  <a:lnTo>
                    <a:pt x="15655" y="0"/>
                  </a:lnTo>
                  <a:close/>
                  <a:moveTo>
                    <a:pt x="16155" y="394"/>
                  </a:moveTo>
                  <a:lnTo>
                    <a:pt x="519" y="22044"/>
                  </a:lnTo>
                  <a:lnTo>
                    <a:pt x="676" y="22158"/>
                  </a:lnTo>
                  <a:lnTo>
                    <a:pt x="16306" y="512"/>
                  </a:lnTo>
                  <a:lnTo>
                    <a:pt x="16155" y="394"/>
                  </a:lnTo>
                  <a:close/>
                  <a:moveTo>
                    <a:pt x="16656" y="785"/>
                  </a:moveTo>
                  <a:lnTo>
                    <a:pt x="1040" y="22409"/>
                  </a:lnTo>
                  <a:lnTo>
                    <a:pt x="1195" y="22522"/>
                  </a:lnTo>
                  <a:lnTo>
                    <a:pt x="16807" y="903"/>
                  </a:lnTo>
                  <a:lnTo>
                    <a:pt x="16656" y="785"/>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68" name="Google Shape;868;p42"/>
          <p:cNvGrpSpPr/>
          <p:nvPr/>
        </p:nvGrpSpPr>
        <p:grpSpPr>
          <a:xfrm rot="-432751">
            <a:off x="4758208" y="1340767"/>
            <a:ext cx="4053463" cy="4509782"/>
            <a:chOff x="1823650" y="2606625"/>
            <a:chExt cx="992225" cy="1103925"/>
          </a:xfrm>
        </p:grpSpPr>
        <p:sp>
          <p:nvSpPr>
            <p:cNvPr id="869" name="Google Shape;869;p42"/>
            <p:cNvSpPr/>
            <p:nvPr/>
          </p:nvSpPr>
          <p:spPr>
            <a:xfrm>
              <a:off x="2228900" y="2994125"/>
              <a:ext cx="267650" cy="618625"/>
            </a:xfrm>
            <a:custGeom>
              <a:rect b="b" l="l" r="r" t="t"/>
              <a:pathLst>
                <a:path extrusionOk="0" h="24745" w="10706">
                  <a:moveTo>
                    <a:pt x="7678" y="1"/>
                  </a:moveTo>
                  <a:lnTo>
                    <a:pt x="2052" y="511"/>
                  </a:lnTo>
                  <a:cubicBezTo>
                    <a:pt x="1404" y="6601"/>
                    <a:pt x="3" y="17202"/>
                    <a:pt x="0" y="24745"/>
                  </a:cubicBezTo>
                  <a:lnTo>
                    <a:pt x="10706" y="24745"/>
                  </a:lnTo>
                  <a:cubicBezTo>
                    <a:pt x="10298" y="18765"/>
                    <a:pt x="8823" y="7933"/>
                    <a:pt x="7678" y="1"/>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42"/>
            <p:cNvSpPr/>
            <p:nvPr/>
          </p:nvSpPr>
          <p:spPr>
            <a:xfrm>
              <a:off x="2329500" y="3062950"/>
              <a:ext cx="17625" cy="70150"/>
            </a:xfrm>
            <a:custGeom>
              <a:rect b="b" l="l" r="r" t="t"/>
              <a:pathLst>
                <a:path extrusionOk="0" h="2806" w="705">
                  <a:moveTo>
                    <a:pt x="590" y="1"/>
                  </a:moveTo>
                  <a:cubicBezTo>
                    <a:pt x="551" y="1"/>
                    <a:pt x="513" y="22"/>
                    <a:pt x="497" y="61"/>
                  </a:cubicBezTo>
                  <a:cubicBezTo>
                    <a:pt x="133" y="896"/>
                    <a:pt x="1" y="1814"/>
                    <a:pt x="113" y="2717"/>
                  </a:cubicBezTo>
                  <a:cubicBezTo>
                    <a:pt x="118" y="2757"/>
                    <a:pt x="145" y="2789"/>
                    <a:pt x="182" y="2801"/>
                  </a:cubicBezTo>
                  <a:cubicBezTo>
                    <a:pt x="190" y="2804"/>
                    <a:pt x="200" y="2806"/>
                    <a:pt x="210" y="2806"/>
                  </a:cubicBezTo>
                  <a:cubicBezTo>
                    <a:pt x="215" y="2806"/>
                    <a:pt x="220" y="2806"/>
                    <a:pt x="226" y="2805"/>
                  </a:cubicBezTo>
                  <a:cubicBezTo>
                    <a:pt x="281" y="2798"/>
                    <a:pt x="321" y="2748"/>
                    <a:pt x="314" y="2692"/>
                  </a:cubicBezTo>
                  <a:cubicBezTo>
                    <a:pt x="208" y="1825"/>
                    <a:pt x="335" y="943"/>
                    <a:pt x="683" y="143"/>
                  </a:cubicBezTo>
                  <a:cubicBezTo>
                    <a:pt x="705" y="90"/>
                    <a:pt x="682" y="31"/>
                    <a:pt x="630" y="8"/>
                  </a:cubicBezTo>
                  <a:cubicBezTo>
                    <a:pt x="617" y="3"/>
                    <a:pt x="604" y="1"/>
                    <a:pt x="590"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42"/>
            <p:cNvSpPr/>
            <p:nvPr/>
          </p:nvSpPr>
          <p:spPr>
            <a:xfrm>
              <a:off x="2360875" y="3061450"/>
              <a:ext cx="12425" cy="54025"/>
            </a:xfrm>
            <a:custGeom>
              <a:rect b="b" l="l" r="r" t="t"/>
              <a:pathLst>
                <a:path extrusionOk="0" h="2161" w="497">
                  <a:moveTo>
                    <a:pt x="232" y="1"/>
                  </a:moveTo>
                  <a:cubicBezTo>
                    <a:pt x="185" y="1"/>
                    <a:pt x="143" y="34"/>
                    <a:pt x="133" y="82"/>
                  </a:cubicBezTo>
                  <a:cubicBezTo>
                    <a:pt x="1" y="754"/>
                    <a:pt x="53" y="1449"/>
                    <a:pt x="286" y="2093"/>
                  </a:cubicBezTo>
                  <a:cubicBezTo>
                    <a:pt x="297" y="2123"/>
                    <a:pt x="322" y="2145"/>
                    <a:pt x="350" y="2154"/>
                  </a:cubicBezTo>
                  <a:lnTo>
                    <a:pt x="350" y="2156"/>
                  </a:lnTo>
                  <a:cubicBezTo>
                    <a:pt x="360" y="2159"/>
                    <a:pt x="370" y="2160"/>
                    <a:pt x="381" y="2160"/>
                  </a:cubicBezTo>
                  <a:cubicBezTo>
                    <a:pt x="393" y="2160"/>
                    <a:pt x="405" y="2158"/>
                    <a:pt x="417" y="2154"/>
                  </a:cubicBezTo>
                  <a:cubicBezTo>
                    <a:pt x="470" y="2135"/>
                    <a:pt x="497" y="2077"/>
                    <a:pt x="477" y="2023"/>
                  </a:cubicBezTo>
                  <a:cubicBezTo>
                    <a:pt x="258" y="1414"/>
                    <a:pt x="208" y="757"/>
                    <a:pt x="332" y="122"/>
                  </a:cubicBezTo>
                  <a:cubicBezTo>
                    <a:pt x="344" y="67"/>
                    <a:pt x="308" y="12"/>
                    <a:pt x="253" y="3"/>
                  </a:cubicBezTo>
                  <a:cubicBezTo>
                    <a:pt x="246" y="1"/>
                    <a:pt x="239" y="1"/>
                    <a:pt x="232"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42"/>
            <p:cNvSpPr/>
            <p:nvPr/>
          </p:nvSpPr>
          <p:spPr>
            <a:xfrm>
              <a:off x="2214175" y="2736450"/>
              <a:ext cx="270750" cy="311425"/>
            </a:xfrm>
            <a:custGeom>
              <a:rect b="b" l="l" r="r" t="t"/>
              <a:pathLst>
                <a:path extrusionOk="0" h="12457" w="10830">
                  <a:moveTo>
                    <a:pt x="6378" y="1"/>
                  </a:moveTo>
                  <a:cubicBezTo>
                    <a:pt x="6118" y="1"/>
                    <a:pt x="5857" y="77"/>
                    <a:pt x="5645" y="228"/>
                  </a:cubicBezTo>
                  <a:cubicBezTo>
                    <a:pt x="5238" y="517"/>
                    <a:pt x="5039" y="986"/>
                    <a:pt x="5155" y="1471"/>
                  </a:cubicBezTo>
                  <a:cubicBezTo>
                    <a:pt x="5155" y="1471"/>
                    <a:pt x="5155" y="1473"/>
                    <a:pt x="5155" y="1473"/>
                  </a:cubicBezTo>
                  <a:cubicBezTo>
                    <a:pt x="4925" y="1184"/>
                    <a:pt x="4637" y="950"/>
                    <a:pt x="4284" y="866"/>
                  </a:cubicBezTo>
                  <a:cubicBezTo>
                    <a:pt x="4198" y="846"/>
                    <a:pt x="4109" y="836"/>
                    <a:pt x="4021" y="836"/>
                  </a:cubicBezTo>
                  <a:cubicBezTo>
                    <a:pt x="3615" y="836"/>
                    <a:pt x="3209" y="1044"/>
                    <a:pt x="2985" y="1385"/>
                  </a:cubicBezTo>
                  <a:cubicBezTo>
                    <a:pt x="2714" y="1800"/>
                    <a:pt x="2725" y="2342"/>
                    <a:pt x="2903" y="2889"/>
                  </a:cubicBezTo>
                  <a:lnTo>
                    <a:pt x="2901" y="2893"/>
                  </a:lnTo>
                  <a:cubicBezTo>
                    <a:pt x="2734" y="2796"/>
                    <a:pt x="2541" y="2749"/>
                    <a:pt x="2348" y="2749"/>
                  </a:cubicBezTo>
                  <a:cubicBezTo>
                    <a:pt x="2020" y="2749"/>
                    <a:pt x="1691" y="2884"/>
                    <a:pt x="1481" y="3137"/>
                  </a:cubicBezTo>
                  <a:cubicBezTo>
                    <a:pt x="1134" y="3557"/>
                    <a:pt x="1147" y="4184"/>
                    <a:pt x="1428" y="4716"/>
                  </a:cubicBezTo>
                  <a:lnTo>
                    <a:pt x="1428" y="4719"/>
                  </a:lnTo>
                  <a:cubicBezTo>
                    <a:pt x="1283" y="4649"/>
                    <a:pt x="1127" y="4609"/>
                    <a:pt x="972" y="4609"/>
                  </a:cubicBezTo>
                  <a:cubicBezTo>
                    <a:pt x="868" y="4609"/>
                    <a:pt x="765" y="4627"/>
                    <a:pt x="665" y="4667"/>
                  </a:cubicBezTo>
                  <a:cubicBezTo>
                    <a:pt x="298" y="4814"/>
                    <a:pt x="83" y="5215"/>
                    <a:pt x="42" y="5608"/>
                  </a:cubicBezTo>
                  <a:cubicBezTo>
                    <a:pt x="1" y="6001"/>
                    <a:pt x="104" y="6394"/>
                    <a:pt x="205" y="6775"/>
                  </a:cubicBezTo>
                  <a:cubicBezTo>
                    <a:pt x="442" y="7669"/>
                    <a:pt x="681" y="8568"/>
                    <a:pt x="1057" y="9414"/>
                  </a:cubicBezTo>
                  <a:cubicBezTo>
                    <a:pt x="1433" y="10259"/>
                    <a:pt x="1959" y="11054"/>
                    <a:pt x="2684" y="11630"/>
                  </a:cubicBezTo>
                  <a:cubicBezTo>
                    <a:pt x="2959" y="11847"/>
                    <a:pt x="3261" y="12030"/>
                    <a:pt x="3581" y="12175"/>
                  </a:cubicBezTo>
                  <a:cubicBezTo>
                    <a:pt x="3581" y="12175"/>
                    <a:pt x="4490" y="12457"/>
                    <a:pt x="5569" y="12457"/>
                  </a:cubicBezTo>
                  <a:cubicBezTo>
                    <a:pt x="6526" y="12457"/>
                    <a:pt x="7617" y="12235"/>
                    <a:pt x="8326" y="11400"/>
                  </a:cubicBezTo>
                  <a:cubicBezTo>
                    <a:pt x="10830" y="8449"/>
                    <a:pt x="8365" y="6358"/>
                    <a:pt x="8060" y="2961"/>
                  </a:cubicBezTo>
                  <a:lnTo>
                    <a:pt x="8060" y="2960"/>
                  </a:lnTo>
                  <a:cubicBezTo>
                    <a:pt x="8060" y="2955"/>
                    <a:pt x="8051" y="2958"/>
                    <a:pt x="8046" y="2955"/>
                  </a:cubicBezTo>
                  <a:cubicBezTo>
                    <a:pt x="8011" y="2584"/>
                    <a:pt x="7964" y="2214"/>
                    <a:pt x="7898" y="1846"/>
                  </a:cubicBezTo>
                  <a:cubicBezTo>
                    <a:pt x="7789" y="1218"/>
                    <a:pt x="7593" y="536"/>
                    <a:pt x="7056" y="193"/>
                  </a:cubicBezTo>
                  <a:cubicBezTo>
                    <a:pt x="6854" y="64"/>
                    <a:pt x="6616" y="1"/>
                    <a:pt x="6378" y="1"/>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42"/>
            <p:cNvSpPr/>
            <p:nvPr/>
          </p:nvSpPr>
          <p:spPr>
            <a:xfrm>
              <a:off x="2301950" y="3032100"/>
              <a:ext cx="74025" cy="16450"/>
            </a:xfrm>
            <a:custGeom>
              <a:rect b="b" l="l" r="r" t="t"/>
              <a:pathLst>
                <a:path extrusionOk="0" h="658" w="2961">
                  <a:moveTo>
                    <a:pt x="115" y="1"/>
                  </a:moveTo>
                  <a:cubicBezTo>
                    <a:pt x="77" y="1"/>
                    <a:pt x="40" y="21"/>
                    <a:pt x="20" y="58"/>
                  </a:cubicBezTo>
                  <a:cubicBezTo>
                    <a:pt x="1" y="95"/>
                    <a:pt x="4" y="139"/>
                    <a:pt x="28" y="171"/>
                  </a:cubicBezTo>
                  <a:cubicBezTo>
                    <a:pt x="37" y="184"/>
                    <a:pt x="49" y="194"/>
                    <a:pt x="65" y="203"/>
                  </a:cubicBezTo>
                  <a:cubicBezTo>
                    <a:pt x="632" y="503"/>
                    <a:pt x="1277" y="657"/>
                    <a:pt x="1921" y="657"/>
                  </a:cubicBezTo>
                  <a:cubicBezTo>
                    <a:pt x="2240" y="657"/>
                    <a:pt x="2559" y="619"/>
                    <a:pt x="2868" y="542"/>
                  </a:cubicBezTo>
                  <a:cubicBezTo>
                    <a:pt x="2924" y="528"/>
                    <a:pt x="2960" y="470"/>
                    <a:pt x="2946" y="412"/>
                  </a:cubicBezTo>
                  <a:cubicBezTo>
                    <a:pt x="2934" y="365"/>
                    <a:pt x="2890" y="332"/>
                    <a:pt x="2843" y="332"/>
                  </a:cubicBezTo>
                  <a:cubicBezTo>
                    <a:pt x="2834" y="332"/>
                    <a:pt x="2825" y="333"/>
                    <a:pt x="2816" y="335"/>
                  </a:cubicBezTo>
                  <a:cubicBezTo>
                    <a:pt x="2524" y="408"/>
                    <a:pt x="2223" y="444"/>
                    <a:pt x="1922" y="444"/>
                  </a:cubicBezTo>
                  <a:cubicBezTo>
                    <a:pt x="1312" y="444"/>
                    <a:pt x="702" y="297"/>
                    <a:pt x="165" y="13"/>
                  </a:cubicBezTo>
                  <a:cubicBezTo>
                    <a:pt x="149" y="5"/>
                    <a:pt x="132" y="1"/>
                    <a:pt x="115"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42"/>
            <p:cNvSpPr/>
            <p:nvPr/>
          </p:nvSpPr>
          <p:spPr>
            <a:xfrm>
              <a:off x="1823650" y="2606625"/>
              <a:ext cx="992225" cy="541425"/>
            </a:xfrm>
            <a:custGeom>
              <a:rect b="b" l="l" r="r" t="t"/>
              <a:pathLst>
                <a:path extrusionOk="0" h="21657" w="39689">
                  <a:moveTo>
                    <a:pt x="39031" y="0"/>
                  </a:moveTo>
                  <a:cubicBezTo>
                    <a:pt x="38952" y="0"/>
                    <a:pt x="38868" y="22"/>
                    <a:pt x="38785" y="71"/>
                  </a:cubicBezTo>
                  <a:cubicBezTo>
                    <a:pt x="36022" y="1696"/>
                    <a:pt x="33464" y="3258"/>
                    <a:pt x="31296" y="4699"/>
                  </a:cubicBezTo>
                  <a:cubicBezTo>
                    <a:pt x="31211" y="4756"/>
                    <a:pt x="31120" y="4781"/>
                    <a:pt x="31033" y="4781"/>
                  </a:cubicBezTo>
                  <a:cubicBezTo>
                    <a:pt x="30728" y="4781"/>
                    <a:pt x="30463" y="4473"/>
                    <a:pt x="30588" y="4136"/>
                  </a:cubicBezTo>
                  <a:cubicBezTo>
                    <a:pt x="30931" y="3208"/>
                    <a:pt x="31238" y="2267"/>
                    <a:pt x="31508" y="1317"/>
                  </a:cubicBezTo>
                  <a:cubicBezTo>
                    <a:pt x="31600" y="987"/>
                    <a:pt x="31339" y="706"/>
                    <a:pt x="31047" y="706"/>
                  </a:cubicBezTo>
                  <a:cubicBezTo>
                    <a:pt x="30957" y="706"/>
                    <a:pt x="30865" y="732"/>
                    <a:pt x="30778" y="791"/>
                  </a:cubicBezTo>
                  <a:cubicBezTo>
                    <a:pt x="24869" y="4834"/>
                    <a:pt x="19568" y="8694"/>
                    <a:pt x="15477" y="12187"/>
                  </a:cubicBezTo>
                  <a:cubicBezTo>
                    <a:pt x="15383" y="12266"/>
                    <a:pt x="15276" y="12302"/>
                    <a:pt x="15170" y="12302"/>
                  </a:cubicBezTo>
                  <a:cubicBezTo>
                    <a:pt x="14908" y="12302"/>
                    <a:pt x="14662" y="12081"/>
                    <a:pt x="14695" y="11777"/>
                  </a:cubicBezTo>
                  <a:cubicBezTo>
                    <a:pt x="14781" y="10992"/>
                    <a:pt x="14805" y="10174"/>
                    <a:pt x="14781" y="9330"/>
                  </a:cubicBezTo>
                  <a:cubicBezTo>
                    <a:pt x="14772" y="9052"/>
                    <a:pt x="14544" y="8864"/>
                    <a:pt x="14301" y="8864"/>
                  </a:cubicBezTo>
                  <a:cubicBezTo>
                    <a:pt x="14203" y="8864"/>
                    <a:pt x="14103" y="8894"/>
                    <a:pt x="14014" y="8962"/>
                  </a:cubicBezTo>
                  <a:cubicBezTo>
                    <a:pt x="8101" y="13467"/>
                    <a:pt x="4621" y="16623"/>
                    <a:pt x="327" y="20835"/>
                  </a:cubicBezTo>
                  <a:cubicBezTo>
                    <a:pt x="0" y="21156"/>
                    <a:pt x="267" y="21656"/>
                    <a:pt x="654" y="21656"/>
                  </a:cubicBezTo>
                  <a:cubicBezTo>
                    <a:pt x="720" y="21656"/>
                    <a:pt x="790" y="21642"/>
                    <a:pt x="861" y="21609"/>
                  </a:cubicBezTo>
                  <a:cubicBezTo>
                    <a:pt x="4509" y="19913"/>
                    <a:pt x="6859" y="18984"/>
                    <a:pt x="9054" y="17580"/>
                  </a:cubicBezTo>
                  <a:cubicBezTo>
                    <a:pt x="9138" y="17527"/>
                    <a:pt x="9226" y="17503"/>
                    <a:pt x="9311" y="17503"/>
                  </a:cubicBezTo>
                  <a:cubicBezTo>
                    <a:pt x="9616" y="17503"/>
                    <a:pt x="9881" y="17809"/>
                    <a:pt x="9758" y="18143"/>
                  </a:cubicBezTo>
                  <a:cubicBezTo>
                    <a:pt x="9504" y="18835"/>
                    <a:pt x="9284" y="19539"/>
                    <a:pt x="9095" y="20255"/>
                  </a:cubicBezTo>
                  <a:cubicBezTo>
                    <a:pt x="9010" y="20578"/>
                    <a:pt x="9263" y="20858"/>
                    <a:pt x="9556" y="20858"/>
                  </a:cubicBezTo>
                  <a:cubicBezTo>
                    <a:pt x="9629" y="20858"/>
                    <a:pt x="9706" y="20840"/>
                    <a:pt x="9780" y="20801"/>
                  </a:cubicBezTo>
                  <a:cubicBezTo>
                    <a:pt x="15183" y="17911"/>
                    <a:pt x="20790" y="14239"/>
                    <a:pt x="26525" y="10070"/>
                  </a:cubicBezTo>
                  <a:cubicBezTo>
                    <a:pt x="26614" y="10005"/>
                    <a:pt x="26710" y="9977"/>
                    <a:pt x="26804" y="9977"/>
                  </a:cubicBezTo>
                  <a:cubicBezTo>
                    <a:pt x="27093" y="9977"/>
                    <a:pt x="27354" y="10250"/>
                    <a:pt x="27266" y="10577"/>
                  </a:cubicBezTo>
                  <a:lnTo>
                    <a:pt x="26979" y="11659"/>
                  </a:lnTo>
                  <a:cubicBezTo>
                    <a:pt x="26890" y="11992"/>
                    <a:pt x="27156" y="12261"/>
                    <a:pt x="27443" y="12261"/>
                  </a:cubicBezTo>
                  <a:cubicBezTo>
                    <a:pt x="27551" y="12261"/>
                    <a:pt x="27662" y="12222"/>
                    <a:pt x="27758" y="12135"/>
                  </a:cubicBezTo>
                  <a:cubicBezTo>
                    <a:pt x="31390" y="8852"/>
                    <a:pt x="35293" y="5009"/>
                    <a:pt x="39369" y="815"/>
                  </a:cubicBezTo>
                  <a:cubicBezTo>
                    <a:pt x="39689" y="485"/>
                    <a:pt x="39409" y="0"/>
                    <a:pt x="39031"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42"/>
            <p:cNvSpPr/>
            <p:nvPr/>
          </p:nvSpPr>
          <p:spPr>
            <a:xfrm>
              <a:off x="1830775" y="2610525"/>
              <a:ext cx="982250" cy="537525"/>
            </a:xfrm>
            <a:custGeom>
              <a:rect b="b" l="l" r="r" t="t"/>
              <a:pathLst>
                <a:path extrusionOk="0" h="21501" w="39290">
                  <a:moveTo>
                    <a:pt x="39088" y="1"/>
                  </a:moveTo>
                  <a:cubicBezTo>
                    <a:pt x="35015" y="3262"/>
                    <a:pt x="31246" y="6363"/>
                    <a:pt x="28876" y="8719"/>
                  </a:cubicBezTo>
                  <a:cubicBezTo>
                    <a:pt x="28808" y="8787"/>
                    <a:pt x="28726" y="8817"/>
                    <a:pt x="28645" y="8817"/>
                  </a:cubicBezTo>
                  <a:cubicBezTo>
                    <a:pt x="28467" y="8817"/>
                    <a:pt x="28298" y="8670"/>
                    <a:pt x="28313" y="8460"/>
                  </a:cubicBezTo>
                  <a:cubicBezTo>
                    <a:pt x="28383" y="7504"/>
                    <a:pt x="28417" y="6525"/>
                    <a:pt x="28416" y="5524"/>
                  </a:cubicBezTo>
                  <a:cubicBezTo>
                    <a:pt x="28416" y="5255"/>
                    <a:pt x="28194" y="5068"/>
                    <a:pt x="27958" y="5068"/>
                  </a:cubicBezTo>
                  <a:cubicBezTo>
                    <a:pt x="27866" y="5068"/>
                    <a:pt x="27771" y="5097"/>
                    <a:pt x="27687" y="5161"/>
                  </a:cubicBezTo>
                  <a:cubicBezTo>
                    <a:pt x="21252" y="10010"/>
                    <a:pt x="15140" y="14666"/>
                    <a:pt x="11505" y="17842"/>
                  </a:cubicBezTo>
                  <a:cubicBezTo>
                    <a:pt x="11437" y="17901"/>
                    <a:pt x="11359" y="17928"/>
                    <a:pt x="11282" y="17928"/>
                  </a:cubicBezTo>
                  <a:cubicBezTo>
                    <a:pt x="11085" y="17928"/>
                    <a:pt x="10901" y="17753"/>
                    <a:pt x="10940" y="17523"/>
                  </a:cubicBezTo>
                  <a:cubicBezTo>
                    <a:pt x="11102" y="16574"/>
                    <a:pt x="11225" y="15625"/>
                    <a:pt x="11311" y="14677"/>
                  </a:cubicBezTo>
                  <a:cubicBezTo>
                    <a:pt x="11336" y="14410"/>
                    <a:pt x="11120" y="14207"/>
                    <a:pt x="10882" y="14207"/>
                  </a:cubicBezTo>
                  <a:cubicBezTo>
                    <a:pt x="10809" y="14207"/>
                    <a:pt x="10734" y="14226"/>
                    <a:pt x="10664" y="14268"/>
                  </a:cubicBezTo>
                  <a:cubicBezTo>
                    <a:pt x="8318" y="15677"/>
                    <a:pt x="4268" y="18410"/>
                    <a:pt x="1" y="21311"/>
                  </a:cubicBezTo>
                  <a:cubicBezTo>
                    <a:pt x="87" y="21424"/>
                    <a:pt x="219" y="21500"/>
                    <a:pt x="370" y="21500"/>
                  </a:cubicBezTo>
                  <a:cubicBezTo>
                    <a:pt x="436" y="21500"/>
                    <a:pt x="506" y="21486"/>
                    <a:pt x="578" y="21453"/>
                  </a:cubicBezTo>
                  <a:cubicBezTo>
                    <a:pt x="4224" y="19757"/>
                    <a:pt x="6574" y="18828"/>
                    <a:pt x="8770" y="17424"/>
                  </a:cubicBezTo>
                  <a:cubicBezTo>
                    <a:pt x="8854" y="17371"/>
                    <a:pt x="8942" y="17347"/>
                    <a:pt x="9027" y="17347"/>
                  </a:cubicBezTo>
                  <a:cubicBezTo>
                    <a:pt x="9331" y="17347"/>
                    <a:pt x="9597" y="17652"/>
                    <a:pt x="9474" y="17986"/>
                  </a:cubicBezTo>
                  <a:cubicBezTo>
                    <a:pt x="9220" y="18679"/>
                    <a:pt x="8999" y="19383"/>
                    <a:pt x="8810" y="20100"/>
                  </a:cubicBezTo>
                  <a:cubicBezTo>
                    <a:pt x="8725" y="20422"/>
                    <a:pt x="8978" y="20702"/>
                    <a:pt x="9270" y="20702"/>
                  </a:cubicBezTo>
                  <a:cubicBezTo>
                    <a:pt x="9344" y="20702"/>
                    <a:pt x="9421" y="20684"/>
                    <a:pt x="9495" y="20645"/>
                  </a:cubicBezTo>
                  <a:cubicBezTo>
                    <a:pt x="14898" y="17755"/>
                    <a:pt x="20505" y="14083"/>
                    <a:pt x="26241" y="9914"/>
                  </a:cubicBezTo>
                  <a:cubicBezTo>
                    <a:pt x="26330" y="9849"/>
                    <a:pt x="26426" y="9821"/>
                    <a:pt x="26519" y="9821"/>
                  </a:cubicBezTo>
                  <a:cubicBezTo>
                    <a:pt x="26808" y="9821"/>
                    <a:pt x="27069" y="10094"/>
                    <a:pt x="26981" y="10421"/>
                  </a:cubicBezTo>
                  <a:lnTo>
                    <a:pt x="26694" y="11503"/>
                  </a:lnTo>
                  <a:cubicBezTo>
                    <a:pt x="26605" y="11836"/>
                    <a:pt x="26871" y="12105"/>
                    <a:pt x="27158" y="12105"/>
                  </a:cubicBezTo>
                  <a:cubicBezTo>
                    <a:pt x="27266" y="12105"/>
                    <a:pt x="27377" y="12066"/>
                    <a:pt x="27473" y="11979"/>
                  </a:cubicBezTo>
                  <a:cubicBezTo>
                    <a:pt x="31105" y="8696"/>
                    <a:pt x="35008" y="4853"/>
                    <a:pt x="39084" y="659"/>
                  </a:cubicBezTo>
                  <a:cubicBezTo>
                    <a:pt x="39290" y="447"/>
                    <a:pt x="39245" y="170"/>
                    <a:pt x="39088"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42"/>
            <p:cNvSpPr/>
            <p:nvPr/>
          </p:nvSpPr>
          <p:spPr>
            <a:xfrm>
              <a:off x="2257700" y="3055150"/>
              <a:ext cx="192675" cy="106500"/>
            </a:xfrm>
            <a:custGeom>
              <a:rect b="b" l="l" r="r" t="t"/>
              <a:pathLst>
                <a:path extrusionOk="0" h="4260" w="7707">
                  <a:moveTo>
                    <a:pt x="6371" y="0"/>
                  </a:moveTo>
                  <a:cubicBezTo>
                    <a:pt x="4190" y="0"/>
                    <a:pt x="2126" y="23"/>
                    <a:pt x="775" y="187"/>
                  </a:cubicBezTo>
                  <a:cubicBezTo>
                    <a:pt x="495" y="220"/>
                    <a:pt x="269" y="432"/>
                    <a:pt x="215" y="708"/>
                  </a:cubicBezTo>
                  <a:cubicBezTo>
                    <a:pt x="52" y="1565"/>
                    <a:pt x="1" y="2478"/>
                    <a:pt x="31" y="3434"/>
                  </a:cubicBezTo>
                  <a:cubicBezTo>
                    <a:pt x="43" y="3755"/>
                    <a:pt x="290" y="4020"/>
                    <a:pt x="609" y="4058"/>
                  </a:cubicBezTo>
                  <a:cubicBezTo>
                    <a:pt x="1711" y="4191"/>
                    <a:pt x="2811" y="4259"/>
                    <a:pt x="3909" y="4259"/>
                  </a:cubicBezTo>
                  <a:cubicBezTo>
                    <a:pt x="4984" y="4259"/>
                    <a:pt x="6058" y="4194"/>
                    <a:pt x="7130" y="4062"/>
                  </a:cubicBezTo>
                  <a:cubicBezTo>
                    <a:pt x="7457" y="4021"/>
                    <a:pt x="7706" y="3745"/>
                    <a:pt x="7705" y="3416"/>
                  </a:cubicBezTo>
                  <a:cubicBezTo>
                    <a:pt x="7701" y="2480"/>
                    <a:pt x="7606" y="1517"/>
                    <a:pt x="7417" y="530"/>
                  </a:cubicBezTo>
                  <a:cubicBezTo>
                    <a:pt x="7358" y="224"/>
                    <a:pt x="7089" y="2"/>
                    <a:pt x="6776" y="0"/>
                  </a:cubicBezTo>
                  <a:cubicBezTo>
                    <a:pt x="6641" y="0"/>
                    <a:pt x="6506" y="0"/>
                    <a:pt x="637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42"/>
            <p:cNvSpPr/>
            <p:nvPr/>
          </p:nvSpPr>
          <p:spPr>
            <a:xfrm>
              <a:off x="2235350" y="3091100"/>
              <a:ext cx="46150" cy="28175"/>
            </a:xfrm>
            <a:custGeom>
              <a:rect b="b" l="l" r="r" t="t"/>
              <a:pathLst>
                <a:path extrusionOk="0" h="1127" w="1846">
                  <a:moveTo>
                    <a:pt x="1146" y="0"/>
                  </a:moveTo>
                  <a:cubicBezTo>
                    <a:pt x="844" y="0"/>
                    <a:pt x="509" y="47"/>
                    <a:pt x="153" y="124"/>
                  </a:cubicBezTo>
                  <a:cubicBezTo>
                    <a:pt x="30" y="151"/>
                    <a:pt x="1" y="338"/>
                    <a:pt x="108" y="416"/>
                  </a:cubicBezTo>
                  <a:cubicBezTo>
                    <a:pt x="521" y="711"/>
                    <a:pt x="961" y="948"/>
                    <a:pt x="1430" y="1119"/>
                  </a:cubicBezTo>
                  <a:cubicBezTo>
                    <a:pt x="1444" y="1124"/>
                    <a:pt x="1458" y="1126"/>
                    <a:pt x="1473" y="1126"/>
                  </a:cubicBezTo>
                  <a:cubicBezTo>
                    <a:pt x="1515" y="1126"/>
                    <a:pt x="1555" y="1105"/>
                    <a:pt x="1583" y="1067"/>
                  </a:cubicBezTo>
                  <a:cubicBezTo>
                    <a:pt x="1808" y="768"/>
                    <a:pt x="1845" y="444"/>
                    <a:pt x="1586" y="83"/>
                  </a:cubicBezTo>
                  <a:cubicBezTo>
                    <a:pt x="1563" y="51"/>
                    <a:pt x="1528" y="29"/>
                    <a:pt x="1492" y="24"/>
                  </a:cubicBezTo>
                  <a:cubicBezTo>
                    <a:pt x="1382" y="8"/>
                    <a:pt x="1267" y="0"/>
                    <a:pt x="114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42"/>
            <p:cNvSpPr/>
            <p:nvPr/>
          </p:nvSpPr>
          <p:spPr>
            <a:xfrm>
              <a:off x="2425775" y="3085875"/>
              <a:ext cx="45825" cy="28750"/>
            </a:xfrm>
            <a:custGeom>
              <a:rect b="b" l="l" r="r" t="t"/>
              <a:pathLst>
                <a:path extrusionOk="0" h="1150" w="1833">
                  <a:moveTo>
                    <a:pt x="866" y="0"/>
                  </a:moveTo>
                  <a:cubicBezTo>
                    <a:pt x="669" y="0"/>
                    <a:pt x="486" y="16"/>
                    <a:pt x="318" y="52"/>
                  </a:cubicBezTo>
                  <a:cubicBezTo>
                    <a:pt x="282" y="58"/>
                    <a:pt x="250" y="83"/>
                    <a:pt x="231" y="116"/>
                  </a:cubicBezTo>
                  <a:cubicBezTo>
                    <a:pt x="1" y="493"/>
                    <a:pt x="64" y="813"/>
                    <a:pt x="313" y="1098"/>
                  </a:cubicBezTo>
                  <a:cubicBezTo>
                    <a:pt x="342" y="1131"/>
                    <a:pt x="380" y="1150"/>
                    <a:pt x="420" y="1150"/>
                  </a:cubicBezTo>
                  <a:cubicBezTo>
                    <a:pt x="436" y="1150"/>
                    <a:pt x="453" y="1146"/>
                    <a:pt x="470" y="1139"/>
                  </a:cubicBezTo>
                  <a:cubicBezTo>
                    <a:pt x="924" y="938"/>
                    <a:pt x="1343" y="676"/>
                    <a:pt x="1731" y="355"/>
                  </a:cubicBezTo>
                  <a:cubicBezTo>
                    <a:pt x="1833" y="270"/>
                    <a:pt x="1788" y="87"/>
                    <a:pt x="1662" y="67"/>
                  </a:cubicBezTo>
                  <a:cubicBezTo>
                    <a:pt x="1380" y="25"/>
                    <a:pt x="1113" y="0"/>
                    <a:pt x="86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42"/>
            <p:cNvSpPr/>
            <p:nvPr/>
          </p:nvSpPr>
          <p:spPr>
            <a:xfrm>
              <a:off x="2294275" y="3095800"/>
              <a:ext cx="33100" cy="26350"/>
            </a:xfrm>
            <a:custGeom>
              <a:rect b="b" l="l" r="r" t="t"/>
              <a:pathLst>
                <a:path extrusionOk="0" h="1054" w="1324">
                  <a:moveTo>
                    <a:pt x="710" y="1"/>
                  </a:moveTo>
                  <a:cubicBezTo>
                    <a:pt x="678" y="1"/>
                    <a:pt x="647" y="9"/>
                    <a:pt x="618" y="24"/>
                  </a:cubicBezTo>
                  <a:cubicBezTo>
                    <a:pt x="410" y="137"/>
                    <a:pt x="223" y="263"/>
                    <a:pt x="94" y="430"/>
                  </a:cubicBezTo>
                  <a:cubicBezTo>
                    <a:pt x="1" y="550"/>
                    <a:pt x="31" y="735"/>
                    <a:pt x="157" y="816"/>
                  </a:cubicBezTo>
                  <a:cubicBezTo>
                    <a:pt x="373" y="954"/>
                    <a:pt x="622" y="1028"/>
                    <a:pt x="899" y="1053"/>
                  </a:cubicBezTo>
                  <a:cubicBezTo>
                    <a:pt x="903" y="1053"/>
                    <a:pt x="908" y="1053"/>
                    <a:pt x="913" y="1053"/>
                  </a:cubicBezTo>
                  <a:cubicBezTo>
                    <a:pt x="986" y="1053"/>
                    <a:pt x="1054" y="1009"/>
                    <a:pt x="1092" y="940"/>
                  </a:cubicBezTo>
                  <a:cubicBezTo>
                    <a:pt x="1324" y="523"/>
                    <a:pt x="1262" y="201"/>
                    <a:pt x="776" y="13"/>
                  </a:cubicBezTo>
                  <a:cubicBezTo>
                    <a:pt x="755" y="5"/>
                    <a:pt x="732" y="1"/>
                    <a:pt x="71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42"/>
            <p:cNvSpPr/>
            <p:nvPr/>
          </p:nvSpPr>
          <p:spPr>
            <a:xfrm>
              <a:off x="2378775" y="3091475"/>
              <a:ext cx="33150" cy="27250"/>
            </a:xfrm>
            <a:custGeom>
              <a:rect b="b" l="l" r="r" t="t"/>
              <a:pathLst>
                <a:path extrusionOk="0" h="1090" w="1326">
                  <a:moveTo>
                    <a:pt x="516" y="1"/>
                  </a:moveTo>
                  <a:cubicBezTo>
                    <a:pt x="466" y="1"/>
                    <a:pt x="417" y="20"/>
                    <a:pt x="379" y="58"/>
                  </a:cubicBezTo>
                  <a:cubicBezTo>
                    <a:pt x="0" y="434"/>
                    <a:pt x="59" y="757"/>
                    <a:pt x="422" y="1043"/>
                  </a:cubicBezTo>
                  <a:cubicBezTo>
                    <a:pt x="460" y="1074"/>
                    <a:pt x="506" y="1090"/>
                    <a:pt x="551" y="1090"/>
                  </a:cubicBezTo>
                  <a:cubicBezTo>
                    <a:pt x="582" y="1090"/>
                    <a:pt x="613" y="1082"/>
                    <a:pt x="641" y="1066"/>
                  </a:cubicBezTo>
                  <a:cubicBezTo>
                    <a:pt x="887" y="928"/>
                    <a:pt x="1090" y="755"/>
                    <a:pt x="1240" y="537"/>
                  </a:cubicBezTo>
                  <a:cubicBezTo>
                    <a:pt x="1326" y="410"/>
                    <a:pt x="1289" y="228"/>
                    <a:pt x="1159" y="156"/>
                  </a:cubicBezTo>
                  <a:cubicBezTo>
                    <a:pt x="979" y="55"/>
                    <a:pt x="762" y="17"/>
                    <a:pt x="529" y="1"/>
                  </a:cubicBezTo>
                  <a:cubicBezTo>
                    <a:pt x="525" y="1"/>
                    <a:pt x="520" y="1"/>
                    <a:pt x="51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42"/>
            <p:cNvSpPr/>
            <p:nvPr/>
          </p:nvSpPr>
          <p:spPr>
            <a:xfrm>
              <a:off x="2339550" y="3096775"/>
              <a:ext cx="31725" cy="28075"/>
            </a:xfrm>
            <a:custGeom>
              <a:rect b="b" l="l" r="r" t="t"/>
              <a:pathLst>
                <a:path extrusionOk="0" h="1123" w="1269">
                  <a:moveTo>
                    <a:pt x="550" y="1"/>
                  </a:moveTo>
                  <a:cubicBezTo>
                    <a:pt x="361" y="1"/>
                    <a:pt x="183" y="124"/>
                    <a:pt x="105" y="332"/>
                  </a:cubicBezTo>
                  <a:cubicBezTo>
                    <a:pt x="1" y="612"/>
                    <a:pt x="118" y="939"/>
                    <a:pt x="368" y="1062"/>
                  </a:cubicBezTo>
                  <a:cubicBezTo>
                    <a:pt x="450" y="1103"/>
                    <a:pt x="553" y="1123"/>
                    <a:pt x="660" y="1123"/>
                  </a:cubicBezTo>
                  <a:cubicBezTo>
                    <a:pt x="881" y="1123"/>
                    <a:pt x="1117" y="1035"/>
                    <a:pt x="1201" y="853"/>
                  </a:cubicBezTo>
                  <a:cubicBezTo>
                    <a:pt x="1269" y="705"/>
                    <a:pt x="998" y="172"/>
                    <a:pt x="748" y="48"/>
                  </a:cubicBezTo>
                  <a:cubicBezTo>
                    <a:pt x="683" y="16"/>
                    <a:pt x="616" y="1"/>
                    <a:pt x="55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42"/>
            <p:cNvSpPr/>
            <p:nvPr/>
          </p:nvSpPr>
          <p:spPr>
            <a:xfrm>
              <a:off x="2346225" y="2738875"/>
              <a:ext cx="74225" cy="149300"/>
            </a:xfrm>
            <a:custGeom>
              <a:rect b="b" l="l" r="r" t="t"/>
              <a:pathLst>
                <a:path extrusionOk="0" h="5972" w="2969">
                  <a:moveTo>
                    <a:pt x="1487" y="0"/>
                  </a:moveTo>
                  <a:cubicBezTo>
                    <a:pt x="748" y="0"/>
                    <a:pt x="1" y="1587"/>
                    <a:pt x="198" y="1973"/>
                  </a:cubicBezTo>
                  <a:cubicBezTo>
                    <a:pt x="407" y="2385"/>
                    <a:pt x="700" y="4893"/>
                    <a:pt x="700" y="4893"/>
                  </a:cubicBezTo>
                  <a:cubicBezTo>
                    <a:pt x="660" y="5512"/>
                    <a:pt x="1179" y="5972"/>
                    <a:pt x="1589" y="5972"/>
                  </a:cubicBezTo>
                  <a:cubicBezTo>
                    <a:pt x="1630" y="5972"/>
                    <a:pt x="1670" y="5967"/>
                    <a:pt x="1708" y="5958"/>
                  </a:cubicBezTo>
                  <a:cubicBezTo>
                    <a:pt x="2253" y="5891"/>
                    <a:pt x="2440" y="5723"/>
                    <a:pt x="2664" y="4776"/>
                  </a:cubicBezTo>
                  <a:cubicBezTo>
                    <a:pt x="2886" y="3829"/>
                    <a:pt x="2968" y="457"/>
                    <a:pt x="1644" y="26"/>
                  </a:cubicBezTo>
                  <a:cubicBezTo>
                    <a:pt x="1592" y="9"/>
                    <a:pt x="1539" y="0"/>
                    <a:pt x="1487"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42"/>
            <p:cNvSpPr/>
            <p:nvPr/>
          </p:nvSpPr>
          <p:spPr>
            <a:xfrm>
              <a:off x="2360500" y="2858500"/>
              <a:ext cx="31300" cy="32125"/>
            </a:xfrm>
            <a:custGeom>
              <a:rect b="b" l="l" r="r" t="t"/>
              <a:pathLst>
                <a:path extrusionOk="0" h="1285" w="1252">
                  <a:moveTo>
                    <a:pt x="128" y="1"/>
                  </a:moveTo>
                  <a:cubicBezTo>
                    <a:pt x="72" y="1"/>
                    <a:pt x="26" y="45"/>
                    <a:pt x="22" y="101"/>
                  </a:cubicBezTo>
                  <a:cubicBezTo>
                    <a:pt x="0" y="442"/>
                    <a:pt x="128" y="759"/>
                    <a:pt x="381" y="995"/>
                  </a:cubicBezTo>
                  <a:cubicBezTo>
                    <a:pt x="405" y="1017"/>
                    <a:pt x="431" y="1039"/>
                    <a:pt x="456" y="1058"/>
                  </a:cubicBezTo>
                  <a:cubicBezTo>
                    <a:pt x="639" y="1203"/>
                    <a:pt x="857" y="1285"/>
                    <a:pt x="1056" y="1285"/>
                  </a:cubicBezTo>
                  <a:cubicBezTo>
                    <a:pt x="1089" y="1285"/>
                    <a:pt x="1121" y="1282"/>
                    <a:pt x="1153" y="1278"/>
                  </a:cubicBezTo>
                  <a:cubicBezTo>
                    <a:pt x="1210" y="1270"/>
                    <a:pt x="1251" y="1216"/>
                    <a:pt x="1244" y="1157"/>
                  </a:cubicBezTo>
                  <a:cubicBezTo>
                    <a:pt x="1236" y="1104"/>
                    <a:pt x="1189" y="1065"/>
                    <a:pt x="1137" y="1065"/>
                  </a:cubicBezTo>
                  <a:cubicBezTo>
                    <a:pt x="1132" y="1065"/>
                    <a:pt x="1128" y="1065"/>
                    <a:pt x="1123" y="1066"/>
                  </a:cubicBezTo>
                  <a:cubicBezTo>
                    <a:pt x="1102" y="1069"/>
                    <a:pt x="1080" y="1070"/>
                    <a:pt x="1058" y="1070"/>
                  </a:cubicBezTo>
                  <a:cubicBezTo>
                    <a:pt x="885" y="1070"/>
                    <a:pt x="683" y="984"/>
                    <a:pt x="527" y="839"/>
                  </a:cubicBezTo>
                  <a:cubicBezTo>
                    <a:pt x="408" y="728"/>
                    <a:pt x="211" y="487"/>
                    <a:pt x="235" y="115"/>
                  </a:cubicBezTo>
                  <a:cubicBezTo>
                    <a:pt x="239" y="56"/>
                    <a:pt x="194" y="5"/>
                    <a:pt x="135" y="1"/>
                  </a:cubicBezTo>
                  <a:cubicBezTo>
                    <a:pt x="133" y="1"/>
                    <a:pt x="131" y="1"/>
                    <a:pt x="128"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42"/>
            <p:cNvSpPr/>
            <p:nvPr/>
          </p:nvSpPr>
          <p:spPr>
            <a:xfrm>
              <a:off x="2374200" y="2848500"/>
              <a:ext cx="26950" cy="26850"/>
            </a:xfrm>
            <a:custGeom>
              <a:rect b="b" l="l" r="r" t="t"/>
              <a:pathLst>
                <a:path extrusionOk="0" h="1074" w="1078">
                  <a:moveTo>
                    <a:pt x="404" y="1"/>
                  </a:moveTo>
                  <a:cubicBezTo>
                    <a:pt x="206" y="1"/>
                    <a:pt x="26" y="67"/>
                    <a:pt x="11" y="305"/>
                  </a:cubicBezTo>
                  <a:cubicBezTo>
                    <a:pt x="1" y="501"/>
                    <a:pt x="63" y="779"/>
                    <a:pt x="199" y="930"/>
                  </a:cubicBezTo>
                  <a:cubicBezTo>
                    <a:pt x="277" y="1017"/>
                    <a:pt x="394" y="1074"/>
                    <a:pt x="510" y="1074"/>
                  </a:cubicBezTo>
                  <a:cubicBezTo>
                    <a:pt x="543" y="1074"/>
                    <a:pt x="576" y="1069"/>
                    <a:pt x="608" y="1059"/>
                  </a:cubicBezTo>
                  <a:cubicBezTo>
                    <a:pt x="741" y="1016"/>
                    <a:pt x="833" y="897"/>
                    <a:pt x="915" y="785"/>
                  </a:cubicBezTo>
                  <a:cubicBezTo>
                    <a:pt x="995" y="676"/>
                    <a:pt x="1077" y="557"/>
                    <a:pt x="1076" y="422"/>
                  </a:cubicBezTo>
                  <a:cubicBezTo>
                    <a:pt x="1073" y="196"/>
                    <a:pt x="846" y="66"/>
                    <a:pt x="648" y="27"/>
                  </a:cubicBezTo>
                  <a:cubicBezTo>
                    <a:pt x="571" y="12"/>
                    <a:pt x="486" y="1"/>
                    <a:pt x="404" y="1"/>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42"/>
            <p:cNvSpPr/>
            <p:nvPr/>
          </p:nvSpPr>
          <p:spPr>
            <a:xfrm>
              <a:off x="2297225" y="2778500"/>
              <a:ext cx="70325" cy="115275"/>
            </a:xfrm>
            <a:custGeom>
              <a:rect b="b" l="l" r="r" t="t"/>
              <a:pathLst>
                <a:path extrusionOk="0" h="4611" w="2813">
                  <a:moveTo>
                    <a:pt x="1185" y="0"/>
                  </a:moveTo>
                  <a:cubicBezTo>
                    <a:pt x="249" y="0"/>
                    <a:pt x="72" y="1107"/>
                    <a:pt x="41" y="1675"/>
                  </a:cubicBezTo>
                  <a:cubicBezTo>
                    <a:pt x="1" y="2402"/>
                    <a:pt x="900" y="4296"/>
                    <a:pt x="900" y="4296"/>
                  </a:cubicBezTo>
                  <a:cubicBezTo>
                    <a:pt x="995" y="4513"/>
                    <a:pt x="1255" y="4610"/>
                    <a:pt x="1525" y="4610"/>
                  </a:cubicBezTo>
                  <a:cubicBezTo>
                    <a:pt x="1743" y="4610"/>
                    <a:pt x="1967" y="4547"/>
                    <a:pt x="2119" y="4433"/>
                  </a:cubicBezTo>
                  <a:cubicBezTo>
                    <a:pt x="2459" y="4175"/>
                    <a:pt x="2597" y="3730"/>
                    <a:pt x="2660" y="3308"/>
                  </a:cubicBezTo>
                  <a:cubicBezTo>
                    <a:pt x="2813" y="2283"/>
                    <a:pt x="2633" y="1211"/>
                    <a:pt x="2154" y="292"/>
                  </a:cubicBezTo>
                  <a:cubicBezTo>
                    <a:pt x="1764" y="86"/>
                    <a:pt x="1445" y="0"/>
                    <a:pt x="1185"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42"/>
            <p:cNvSpPr/>
            <p:nvPr/>
          </p:nvSpPr>
          <p:spPr>
            <a:xfrm>
              <a:off x="2316650" y="2783125"/>
              <a:ext cx="53625" cy="113350"/>
            </a:xfrm>
            <a:custGeom>
              <a:rect b="b" l="l" r="r" t="t"/>
              <a:pathLst>
                <a:path extrusionOk="0" h="4534" w="2145">
                  <a:moveTo>
                    <a:pt x="1378" y="0"/>
                  </a:moveTo>
                  <a:cubicBezTo>
                    <a:pt x="1361" y="0"/>
                    <a:pt x="1344" y="4"/>
                    <a:pt x="1328" y="13"/>
                  </a:cubicBezTo>
                  <a:cubicBezTo>
                    <a:pt x="1275" y="40"/>
                    <a:pt x="1255" y="104"/>
                    <a:pt x="1282" y="157"/>
                  </a:cubicBezTo>
                  <a:cubicBezTo>
                    <a:pt x="1751" y="1056"/>
                    <a:pt x="1926" y="2104"/>
                    <a:pt x="1777" y="3107"/>
                  </a:cubicBezTo>
                  <a:cubicBezTo>
                    <a:pt x="1700" y="3620"/>
                    <a:pt x="1537" y="3965"/>
                    <a:pt x="1278" y="4162"/>
                  </a:cubicBezTo>
                  <a:cubicBezTo>
                    <a:pt x="1147" y="4262"/>
                    <a:pt x="942" y="4318"/>
                    <a:pt x="745" y="4318"/>
                  </a:cubicBezTo>
                  <a:cubicBezTo>
                    <a:pt x="668" y="4318"/>
                    <a:pt x="593" y="4310"/>
                    <a:pt x="524" y="4292"/>
                  </a:cubicBezTo>
                  <a:cubicBezTo>
                    <a:pt x="418" y="4263"/>
                    <a:pt x="280" y="4202"/>
                    <a:pt x="221" y="4068"/>
                  </a:cubicBezTo>
                  <a:cubicBezTo>
                    <a:pt x="204" y="4027"/>
                    <a:pt x="165" y="4003"/>
                    <a:pt x="124" y="4003"/>
                  </a:cubicBezTo>
                  <a:cubicBezTo>
                    <a:pt x="110" y="4003"/>
                    <a:pt x="95" y="4007"/>
                    <a:pt x="81" y="4013"/>
                  </a:cubicBezTo>
                  <a:cubicBezTo>
                    <a:pt x="25" y="4036"/>
                    <a:pt x="1" y="4099"/>
                    <a:pt x="25" y="4154"/>
                  </a:cubicBezTo>
                  <a:cubicBezTo>
                    <a:pt x="61" y="4236"/>
                    <a:pt x="118" y="4307"/>
                    <a:pt x="191" y="4365"/>
                  </a:cubicBezTo>
                  <a:cubicBezTo>
                    <a:pt x="267" y="4425"/>
                    <a:pt x="361" y="4470"/>
                    <a:pt x="470" y="4498"/>
                  </a:cubicBezTo>
                  <a:cubicBezTo>
                    <a:pt x="559" y="4522"/>
                    <a:pt x="654" y="4533"/>
                    <a:pt x="750" y="4533"/>
                  </a:cubicBezTo>
                  <a:cubicBezTo>
                    <a:pt x="991" y="4533"/>
                    <a:pt x="1237" y="4462"/>
                    <a:pt x="1406" y="4333"/>
                  </a:cubicBezTo>
                  <a:cubicBezTo>
                    <a:pt x="1713" y="4100"/>
                    <a:pt x="1903" y="3710"/>
                    <a:pt x="1988" y="3138"/>
                  </a:cubicBezTo>
                  <a:cubicBezTo>
                    <a:pt x="2145" y="2091"/>
                    <a:pt x="1961" y="997"/>
                    <a:pt x="1472" y="58"/>
                  </a:cubicBezTo>
                  <a:cubicBezTo>
                    <a:pt x="1453" y="21"/>
                    <a:pt x="1416" y="0"/>
                    <a:pt x="1378" y="0"/>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42"/>
            <p:cNvSpPr/>
            <p:nvPr/>
          </p:nvSpPr>
          <p:spPr>
            <a:xfrm>
              <a:off x="2324600" y="2850550"/>
              <a:ext cx="26125" cy="27475"/>
            </a:xfrm>
            <a:custGeom>
              <a:rect b="b" l="l" r="r" t="t"/>
              <a:pathLst>
                <a:path extrusionOk="0" h="1099" w="1045">
                  <a:moveTo>
                    <a:pt x="636" y="0"/>
                  </a:moveTo>
                  <a:cubicBezTo>
                    <a:pt x="454" y="0"/>
                    <a:pt x="275" y="42"/>
                    <a:pt x="109" y="119"/>
                  </a:cubicBezTo>
                  <a:cubicBezTo>
                    <a:pt x="55" y="146"/>
                    <a:pt x="0" y="166"/>
                    <a:pt x="11" y="238"/>
                  </a:cubicBezTo>
                  <a:lnTo>
                    <a:pt x="11" y="237"/>
                  </a:lnTo>
                  <a:cubicBezTo>
                    <a:pt x="23" y="331"/>
                    <a:pt x="58" y="427"/>
                    <a:pt x="89" y="516"/>
                  </a:cubicBezTo>
                  <a:cubicBezTo>
                    <a:pt x="127" y="620"/>
                    <a:pt x="172" y="722"/>
                    <a:pt x="225" y="820"/>
                  </a:cubicBezTo>
                  <a:cubicBezTo>
                    <a:pt x="278" y="916"/>
                    <a:pt x="341" y="1013"/>
                    <a:pt x="437" y="1063"/>
                  </a:cubicBezTo>
                  <a:cubicBezTo>
                    <a:pt x="484" y="1087"/>
                    <a:pt x="537" y="1099"/>
                    <a:pt x="589" y="1099"/>
                  </a:cubicBezTo>
                  <a:cubicBezTo>
                    <a:pt x="674" y="1099"/>
                    <a:pt x="761" y="1069"/>
                    <a:pt x="829" y="1018"/>
                  </a:cubicBezTo>
                  <a:cubicBezTo>
                    <a:pt x="939" y="934"/>
                    <a:pt x="1003" y="800"/>
                    <a:pt x="1024" y="662"/>
                  </a:cubicBezTo>
                  <a:cubicBezTo>
                    <a:pt x="1045" y="526"/>
                    <a:pt x="1024" y="385"/>
                    <a:pt x="988" y="251"/>
                  </a:cubicBezTo>
                  <a:cubicBezTo>
                    <a:pt x="971" y="187"/>
                    <a:pt x="948" y="119"/>
                    <a:pt x="898" y="74"/>
                  </a:cubicBezTo>
                  <a:cubicBezTo>
                    <a:pt x="838" y="17"/>
                    <a:pt x="749" y="3"/>
                    <a:pt x="667" y="1"/>
                  </a:cubicBezTo>
                  <a:cubicBezTo>
                    <a:pt x="656" y="0"/>
                    <a:pt x="646" y="0"/>
                    <a:pt x="636" y="0"/>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42"/>
            <p:cNvSpPr/>
            <p:nvPr/>
          </p:nvSpPr>
          <p:spPr>
            <a:xfrm>
              <a:off x="2259250" y="2815075"/>
              <a:ext cx="61325" cy="103400"/>
            </a:xfrm>
            <a:custGeom>
              <a:rect b="b" l="l" r="r" t="t"/>
              <a:pathLst>
                <a:path extrusionOk="0" h="4136" w="2453">
                  <a:moveTo>
                    <a:pt x="1403" y="0"/>
                  </a:moveTo>
                  <a:cubicBezTo>
                    <a:pt x="161" y="167"/>
                    <a:pt x="149" y="1358"/>
                    <a:pt x="75" y="1915"/>
                  </a:cubicBezTo>
                  <a:cubicBezTo>
                    <a:pt x="0" y="2473"/>
                    <a:pt x="784" y="3831"/>
                    <a:pt x="784" y="3831"/>
                  </a:cubicBezTo>
                  <a:cubicBezTo>
                    <a:pt x="923" y="4024"/>
                    <a:pt x="1217" y="4135"/>
                    <a:pt x="1490" y="4135"/>
                  </a:cubicBezTo>
                  <a:cubicBezTo>
                    <a:pt x="1626" y="4135"/>
                    <a:pt x="1756" y="4108"/>
                    <a:pt x="1860" y="4049"/>
                  </a:cubicBezTo>
                  <a:cubicBezTo>
                    <a:pt x="2174" y="3873"/>
                    <a:pt x="2356" y="3520"/>
                    <a:pt x="2405" y="3164"/>
                  </a:cubicBezTo>
                  <a:cubicBezTo>
                    <a:pt x="2452" y="2808"/>
                    <a:pt x="2384" y="2447"/>
                    <a:pt x="2294" y="2099"/>
                  </a:cubicBezTo>
                  <a:cubicBezTo>
                    <a:pt x="2169" y="1610"/>
                    <a:pt x="2002" y="1129"/>
                    <a:pt x="1796" y="667"/>
                  </a:cubicBezTo>
                  <a:cubicBezTo>
                    <a:pt x="1692" y="432"/>
                    <a:pt x="1570" y="193"/>
                    <a:pt x="1403"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42"/>
            <p:cNvSpPr/>
            <p:nvPr/>
          </p:nvSpPr>
          <p:spPr>
            <a:xfrm>
              <a:off x="2275775" y="2812400"/>
              <a:ext cx="47550" cy="108725"/>
            </a:xfrm>
            <a:custGeom>
              <a:rect b="b" l="l" r="r" t="t"/>
              <a:pathLst>
                <a:path extrusionOk="0" h="4349" w="1902">
                  <a:moveTo>
                    <a:pt x="741" y="0"/>
                  </a:moveTo>
                  <a:cubicBezTo>
                    <a:pt x="716" y="0"/>
                    <a:pt x="691" y="9"/>
                    <a:pt x="671" y="26"/>
                  </a:cubicBezTo>
                  <a:cubicBezTo>
                    <a:pt x="626" y="65"/>
                    <a:pt x="622" y="133"/>
                    <a:pt x="661" y="178"/>
                  </a:cubicBezTo>
                  <a:cubicBezTo>
                    <a:pt x="827" y="368"/>
                    <a:pt x="944" y="608"/>
                    <a:pt x="1037" y="817"/>
                  </a:cubicBezTo>
                  <a:cubicBezTo>
                    <a:pt x="1240" y="1273"/>
                    <a:pt x="1406" y="1750"/>
                    <a:pt x="1529" y="2233"/>
                  </a:cubicBezTo>
                  <a:cubicBezTo>
                    <a:pt x="1609" y="2544"/>
                    <a:pt x="1685" y="2907"/>
                    <a:pt x="1637" y="3257"/>
                  </a:cubicBezTo>
                  <a:cubicBezTo>
                    <a:pt x="1588" y="3615"/>
                    <a:pt x="1405" y="3917"/>
                    <a:pt x="1147" y="4062"/>
                  </a:cubicBezTo>
                  <a:cubicBezTo>
                    <a:pt x="1057" y="4113"/>
                    <a:pt x="945" y="4136"/>
                    <a:pt x="827" y="4136"/>
                  </a:cubicBezTo>
                  <a:cubicBezTo>
                    <a:pt x="587" y="4136"/>
                    <a:pt x="326" y="4038"/>
                    <a:pt x="209" y="3875"/>
                  </a:cubicBezTo>
                  <a:cubicBezTo>
                    <a:pt x="188" y="3846"/>
                    <a:pt x="155" y="3830"/>
                    <a:pt x="122" y="3830"/>
                  </a:cubicBezTo>
                  <a:cubicBezTo>
                    <a:pt x="100" y="3830"/>
                    <a:pt x="78" y="3837"/>
                    <a:pt x="60" y="3850"/>
                  </a:cubicBezTo>
                  <a:cubicBezTo>
                    <a:pt x="11" y="3885"/>
                    <a:pt x="1" y="3952"/>
                    <a:pt x="35" y="4001"/>
                  </a:cubicBezTo>
                  <a:cubicBezTo>
                    <a:pt x="71" y="4051"/>
                    <a:pt x="116" y="4096"/>
                    <a:pt x="168" y="4135"/>
                  </a:cubicBezTo>
                  <a:cubicBezTo>
                    <a:pt x="342" y="4272"/>
                    <a:pt x="591" y="4349"/>
                    <a:pt x="828" y="4349"/>
                  </a:cubicBezTo>
                  <a:cubicBezTo>
                    <a:pt x="982" y="4349"/>
                    <a:pt x="1131" y="4317"/>
                    <a:pt x="1252" y="4248"/>
                  </a:cubicBezTo>
                  <a:cubicBezTo>
                    <a:pt x="1568" y="4071"/>
                    <a:pt x="1791" y="3710"/>
                    <a:pt x="1849" y="3285"/>
                  </a:cubicBezTo>
                  <a:cubicBezTo>
                    <a:pt x="1902" y="2900"/>
                    <a:pt x="1822" y="2511"/>
                    <a:pt x="1737" y="2180"/>
                  </a:cubicBezTo>
                  <a:cubicBezTo>
                    <a:pt x="1610" y="1685"/>
                    <a:pt x="1441" y="1198"/>
                    <a:pt x="1233" y="731"/>
                  </a:cubicBezTo>
                  <a:cubicBezTo>
                    <a:pt x="1132" y="507"/>
                    <a:pt x="1007" y="248"/>
                    <a:pt x="822" y="36"/>
                  </a:cubicBezTo>
                  <a:cubicBezTo>
                    <a:pt x="801" y="13"/>
                    <a:pt x="771" y="0"/>
                    <a:pt x="741" y="0"/>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42"/>
            <p:cNvSpPr/>
            <p:nvPr/>
          </p:nvSpPr>
          <p:spPr>
            <a:xfrm>
              <a:off x="2286625" y="2875125"/>
              <a:ext cx="24275" cy="26650"/>
            </a:xfrm>
            <a:custGeom>
              <a:rect b="b" l="l" r="r" t="t"/>
              <a:pathLst>
                <a:path extrusionOk="0" h="1066" w="971">
                  <a:moveTo>
                    <a:pt x="607" y="0"/>
                  </a:moveTo>
                  <a:cubicBezTo>
                    <a:pt x="576" y="0"/>
                    <a:pt x="544" y="2"/>
                    <a:pt x="513" y="4"/>
                  </a:cubicBezTo>
                  <a:cubicBezTo>
                    <a:pt x="420" y="10"/>
                    <a:pt x="325" y="17"/>
                    <a:pt x="240" y="55"/>
                  </a:cubicBezTo>
                  <a:cubicBezTo>
                    <a:pt x="1" y="163"/>
                    <a:pt x="83" y="463"/>
                    <a:pt x="147" y="662"/>
                  </a:cubicBezTo>
                  <a:cubicBezTo>
                    <a:pt x="192" y="800"/>
                    <a:pt x="275" y="932"/>
                    <a:pt x="399" y="1007"/>
                  </a:cubicBezTo>
                  <a:cubicBezTo>
                    <a:pt x="462" y="1045"/>
                    <a:pt x="536" y="1065"/>
                    <a:pt x="609" y="1065"/>
                  </a:cubicBezTo>
                  <a:cubicBezTo>
                    <a:pt x="681" y="1065"/>
                    <a:pt x="753" y="1045"/>
                    <a:pt x="810" y="1001"/>
                  </a:cubicBezTo>
                  <a:cubicBezTo>
                    <a:pt x="890" y="941"/>
                    <a:pt x="935" y="844"/>
                    <a:pt x="953" y="745"/>
                  </a:cubicBezTo>
                  <a:cubicBezTo>
                    <a:pt x="971" y="648"/>
                    <a:pt x="966" y="547"/>
                    <a:pt x="959" y="447"/>
                  </a:cubicBezTo>
                  <a:cubicBezTo>
                    <a:pt x="954" y="371"/>
                    <a:pt x="949" y="296"/>
                    <a:pt x="926" y="224"/>
                  </a:cubicBezTo>
                  <a:cubicBezTo>
                    <a:pt x="904" y="152"/>
                    <a:pt x="862" y="82"/>
                    <a:pt x="797" y="44"/>
                  </a:cubicBezTo>
                  <a:cubicBezTo>
                    <a:pt x="740" y="9"/>
                    <a:pt x="674" y="0"/>
                    <a:pt x="607" y="0"/>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42"/>
            <p:cNvSpPr/>
            <p:nvPr/>
          </p:nvSpPr>
          <p:spPr>
            <a:xfrm>
              <a:off x="2228650" y="2862650"/>
              <a:ext cx="52450" cy="72750"/>
            </a:xfrm>
            <a:custGeom>
              <a:rect b="b" l="l" r="r" t="t"/>
              <a:pathLst>
                <a:path extrusionOk="0" h="2910" w="2098">
                  <a:moveTo>
                    <a:pt x="1085" y="1"/>
                  </a:moveTo>
                  <a:cubicBezTo>
                    <a:pt x="248" y="1"/>
                    <a:pt x="10" y="574"/>
                    <a:pt x="10" y="574"/>
                  </a:cubicBezTo>
                  <a:cubicBezTo>
                    <a:pt x="0" y="976"/>
                    <a:pt x="281" y="1920"/>
                    <a:pt x="450" y="2295"/>
                  </a:cubicBezTo>
                  <a:cubicBezTo>
                    <a:pt x="595" y="2614"/>
                    <a:pt x="940" y="2910"/>
                    <a:pt x="1298" y="2910"/>
                  </a:cubicBezTo>
                  <a:cubicBezTo>
                    <a:pt x="1397" y="2910"/>
                    <a:pt x="1497" y="2888"/>
                    <a:pt x="1594" y="2837"/>
                  </a:cubicBezTo>
                  <a:cubicBezTo>
                    <a:pt x="1720" y="2772"/>
                    <a:pt x="1818" y="2669"/>
                    <a:pt x="1883" y="2545"/>
                  </a:cubicBezTo>
                  <a:cubicBezTo>
                    <a:pt x="2098" y="2141"/>
                    <a:pt x="1996" y="1630"/>
                    <a:pt x="1887" y="1208"/>
                  </a:cubicBezTo>
                  <a:cubicBezTo>
                    <a:pt x="1775" y="775"/>
                    <a:pt x="1590" y="355"/>
                    <a:pt x="1299" y="12"/>
                  </a:cubicBezTo>
                  <a:cubicBezTo>
                    <a:pt x="1223" y="4"/>
                    <a:pt x="1152" y="1"/>
                    <a:pt x="1085" y="1"/>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42"/>
            <p:cNvSpPr/>
            <p:nvPr/>
          </p:nvSpPr>
          <p:spPr>
            <a:xfrm>
              <a:off x="2225975" y="2860300"/>
              <a:ext cx="57725" cy="77775"/>
            </a:xfrm>
            <a:custGeom>
              <a:rect b="b" l="l" r="r" t="t"/>
              <a:pathLst>
                <a:path extrusionOk="0" h="3111" w="2309">
                  <a:moveTo>
                    <a:pt x="1406" y="0"/>
                  </a:moveTo>
                  <a:cubicBezTo>
                    <a:pt x="1381" y="0"/>
                    <a:pt x="1356" y="8"/>
                    <a:pt x="1336" y="25"/>
                  </a:cubicBezTo>
                  <a:cubicBezTo>
                    <a:pt x="1291" y="63"/>
                    <a:pt x="1286" y="131"/>
                    <a:pt x="1325" y="176"/>
                  </a:cubicBezTo>
                  <a:cubicBezTo>
                    <a:pt x="1580" y="478"/>
                    <a:pt x="1772" y="866"/>
                    <a:pt x="1891" y="1329"/>
                  </a:cubicBezTo>
                  <a:cubicBezTo>
                    <a:pt x="2006" y="1772"/>
                    <a:pt x="2085" y="2232"/>
                    <a:pt x="1896" y="2588"/>
                  </a:cubicBezTo>
                  <a:cubicBezTo>
                    <a:pt x="1839" y="2697"/>
                    <a:pt x="1755" y="2783"/>
                    <a:pt x="1652" y="2836"/>
                  </a:cubicBezTo>
                  <a:cubicBezTo>
                    <a:pt x="1574" y="2876"/>
                    <a:pt x="1493" y="2897"/>
                    <a:pt x="1408" y="2897"/>
                  </a:cubicBezTo>
                  <a:cubicBezTo>
                    <a:pt x="1346" y="2897"/>
                    <a:pt x="1283" y="2886"/>
                    <a:pt x="1218" y="2864"/>
                  </a:cubicBezTo>
                  <a:cubicBezTo>
                    <a:pt x="992" y="2789"/>
                    <a:pt x="770" y="2584"/>
                    <a:pt x="654" y="2343"/>
                  </a:cubicBezTo>
                  <a:cubicBezTo>
                    <a:pt x="413" y="1842"/>
                    <a:pt x="218" y="1110"/>
                    <a:pt x="226" y="745"/>
                  </a:cubicBezTo>
                  <a:cubicBezTo>
                    <a:pt x="228" y="686"/>
                    <a:pt x="182" y="637"/>
                    <a:pt x="122" y="634"/>
                  </a:cubicBezTo>
                  <a:cubicBezTo>
                    <a:pt x="122" y="634"/>
                    <a:pt x="121" y="634"/>
                    <a:pt x="120" y="634"/>
                  </a:cubicBezTo>
                  <a:cubicBezTo>
                    <a:pt x="62" y="634"/>
                    <a:pt x="13" y="680"/>
                    <a:pt x="12" y="738"/>
                  </a:cubicBezTo>
                  <a:cubicBezTo>
                    <a:pt x="0" y="1187"/>
                    <a:pt x="237" y="1969"/>
                    <a:pt x="462" y="2435"/>
                  </a:cubicBezTo>
                  <a:cubicBezTo>
                    <a:pt x="546" y="2614"/>
                    <a:pt x="676" y="2772"/>
                    <a:pt x="828" y="2890"/>
                  </a:cubicBezTo>
                  <a:cubicBezTo>
                    <a:pt x="928" y="2968"/>
                    <a:pt x="1037" y="3030"/>
                    <a:pt x="1150" y="3067"/>
                  </a:cubicBezTo>
                  <a:cubicBezTo>
                    <a:pt x="1237" y="3096"/>
                    <a:pt x="1324" y="3111"/>
                    <a:pt x="1409" y="3111"/>
                  </a:cubicBezTo>
                  <a:cubicBezTo>
                    <a:pt x="1528" y="3111"/>
                    <a:pt x="1643" y="3082"/>
                    <a:pt x="1751" y="3026"/>
                  </a:cubicBezTo>
                  <a:cubicBezTo>
                    <a:pt x="1891" y="2953"/>
                    <a:pt x="2007" y="2836"/>
                    <a:pt x="2085" y="2690"/>
                  </a:cubicBezTo>
                  <a:cubicBezTo>
                    <a:pt x="2309" y="2267"/>
                    <a:pt x="2224" y="1761"/>
                    <a:pt x="2098" y="1277"/>
                  </a:cubicBezTo>
                  <a:cubicBezTo>
                    <a:pt x="1971" y="781"/>
                    <a:pt x="1765" y="363"/>
                    <a:pt x="1488" y="37"/>
                  </a:cubicBezTo>
                  <a:cubicBezTo>
                    <a:pt x="1467" y="13"/>
                    <a:pt x="1436" y="0"/>
                    <a:pt x="1406" y="0"/>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42"/>
            <p:cNvSpPr/>
            <p:nvPr/>
          </p:nvSpPr>
          <p:spPr>
            <a:xfrm>
              <a:off x="2250225" y="2899525"/>
              <a:ext cx="19825" cy="23800"/>
            </a:xfrm>
            <a:custGeom>
              <a:rect b="b" l="l" r="r" t="t"/>
              <a:pathLst>
                <a:path extrusionOk="0" h="952" w="793">
                  <a:moveTo>
                    <a:pt x="595" y="0"/>
                  </a:moveTo>
                  <a:cubicBezTo>
                    <a:pt x="557" y="0"/>
                    <a:pt x="518" y="15"/>
                    <a:pt x="482" y="29"/>
                  </a:cubicBezTo>
                  <a:cubicBezTo>
                    <a:pt x="401" y="61"/>
                    <a:pt x="320" y="94"/>
                    <a:pt x="239" y="124"/>
                  </a:cubicBezTo>
                  <a:cubicBezTo>
                    <a:pt x="195" y="139"/>
                    <a:pt x="145" y="149"/>
                    <a:pt x="107" y="182"/>
                  </a:cubicBezTo>
                  <a:lnTo>
                    <a:pt x="107" y="180"/>
                  </a:lnTo>
                  <a:cubicBezTo>
                    <a:pt x="0" y="270"/>
                    <a:pt x="34" y="486"/>
                    <a:pt x="86" y="612"/>
                  </a:cubicBezTo>
                  <a:cubicBezTo>
                    <a:pt x="148" y="760"/>
                    <a:pt x="247" y="884"/>
                    <a:pt x="368" y="932"/>
                  </a:cubicBezTo>
                  <a:cubicBezTo>
                    <a:pt x="401" y="945"/>
                    <a:pt x="435" y="951"/>
                    <a:pt x="470" y="951"/>
                  </a:cubicBezTo>
                  <a:cubicBezTo>
                    <a:pt x="561" y="951"/>
                    <a:pt x="651" y="905"/>
                    <a:pt x="709" y="812"/>
                  </a:cubicBezTo>
                  <a:cubicBezTo>
                    <a:pt x="789" y="684"/>
                    <a:pt x="793" y="498"/>
                    <a:pt x="780" y="329"/>
                  </a:cubicBezTo>
                  <a:cubicBezTo>
                    <a:pt x="775" y="266"/>
                    <a:pt x="767" y="202"/>
                    <a:pt x="748" y="144"/>
                  </a:cubicBezTo>
                  <a:cubicBezTo>
                    <a:pt x="727" y="87"/>
                    <a:pt x="694" y="34"/>
                    <a:pt x="649" y="12"/>
                  </a:cubicBezTo>
                  <a:cubicBezTo>
                    <a:pt x="631" y="4"/>
                    <a:pt x="613" y="0"/>
                    <a:pt x="595" y="0"/>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42"/>
            <p:cNvSpPr/>
            <p:nvPr/>
          </p:nvSpPr>
          <p:spPr>
            <a:xfrm>
              <a:off x="2301850" y="2795100"/>
              <a:ext cx="171100" cy="248925"/>
            </a:xfrm>
            <a:custGeom>
              <a:rect b="b" l="l" r="r" t="t"/>
              <a:pathLst>
                <a:path extrusionOk="0" h="9957" w="6844">
                  <a:moveTo>
                    <a:pt x="4852" y="0"/>
                  </a:moveTo>
                  <a:cubicBezTo>
                    <a:pt x="4582" y="0"/>
                    <a:pt x="4331" y="168"/>
                    <a:pt x="4178" y="392"/>
                  </a:cubicBezTo>
                  <a:cubicBezTo>
                    <a:pt x="4021" y="628"/>
                    <a:pt x="3956" y="913"/>
                    <a:pt x="3920" y="1193"/>
                  </a:cubicBezTo>
                  <a:cubicBezTo>
                    <a:pt x="3798" y="2181"/>
                    <a:pt x="4005" y="3205"/>
                    <a:pt x="4502" y="4068"/>
                  </a:cubicBezTo>
                  <a:cubicBezTo>
                    <a:pt x="4467" y="4067"/>
                    <a:pt x="4432" y="4067"/>
                    <a:pt x="4397" y="4067"/>
                  </a:cubicBezTo>
                  <a:cubicBezTo>
                    <a:pt x="3191" y="4067"/>
                    <a:pt x="1845" y="4581"/>
                    <a:pt x="1393" y="5689"/>
                  </a:cubicBezTo>
                  <a:cubicBezTo>
                    <a:pt x="1" y="9120"/>
                    <a:pt x="4003" y="9957"/>
                    <a:pt x="4003" y="9957"/>
                  </a:cubicBezTo>
                  <a:cubicBezTo>
                    <a:pt x="5346" y="8892"/>
                    <a:pt x="6287" y="7336"/>
                    <a:pt x="6602" y="5652"/>
                  </a:cubicBezTo>
                  <a:cubicBezTo>
                    <a:pt x="6844" y="4360"/>
                    <a:pt x="6714" y="3005"/>
                    <a:pt x="6249" y="1777"/>
                  </a:cubicBezTo>
                  <a:cubicBezTo>
                    <a:pt x="6109" y="1403"/>
                    <a:pt x="5934" y="1043"/>
                    <a:pt x="5734" y="699"/>
                  </a:cubicBezTo>
                  <a:cubicBezTo>
                    <a:pt x="5612" y="490"/>
                    <a:pt x="5458" y="276"/>
                    <a:pt x="5262" y="141"/>
                  </a:cubicBezTo>
                  <a:cubicBezTo>
                    <a:pt x="5153" y="62"/>
                    <a:pt x="5030" y="13"/>
                    <a:pt x="4892" y="1"/>
                  </a:cubicBezTo>
                  <a:cubicBezTo>
                    <a:pt x="4879" y="1"/>
                    <a:pt x="4865" y="0"/>
                    <a:pt x="4852"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42"/>
            <p:cNvSpPr/>
            <p:nvPr/>
          </p:nvSpPr>
          <p:spPr>
            <a:xfrm>
              <a:off x="2333750" y="2802200"/>
              <a:ext cx="83450" cy="137825"/>
            </a:xfrm>
            <a:custGeom>
              <a:rect b="b" l="l" r="r" t="t"/>
              <a:pathLst>
                <a:path extrusionOk="0" h="5513" w="3338">
                  <a:moveTo>
                    <a:pt x="2904" y="1"/>
                  </a:moveTo>
                  <a:cubicBezTo>
                    <a:pt x="2869" y="1"/>
                    <a:pt x="2836" y="17"/>
                    <a:pt x="2815" y="48"/>
                  </a:cubicBezTo>
                  <a:cubicBezTo>
                    <a:pt x="2630" y="321"/>
                    <a:pt x="2571" y="644"/>
                    <a:pt x="2539" y="895"/>
                  </a:cubicBezTo>
                  <a:cubicBezTo>
                    <a:pt x="2419" y="1847"/>
                    <a:pt x="2599" y="2827"/>
                    <a:pt x="3045" y="3675"/>
                  </a:cubicBezTo>
                  <a:cubicBezTo>
                    <a:pt x="1842" y="3698"/>
                    <a:pt x="485" y="4216"/>
                    <a:pt x="18" y="5364"/>
                  </a:cubicBezTo>
                  <a:cubicBezTo>
                    <a:pt x="0" y="5411"/>
                    <a:pt x="14" y="5461"/>
                    <a:pt x="52" y="5489"/>
                  </a:cubicBezTo>
                  <a:lnTo>
                    <a:pt x="52" y="5490"/>
                  </a:lnTo>
                  <a:cubicBezTo>
                    <a:pt x="59" y="5495"/>
                    <a:pt x="68" y="5500"/>
                    <a:pt x="77" y="5504"/>
                  </a:cubicBezTo>
                  <a:cubicBezTo>
                    <a:pt x="91" y="5510"/>
                    <a:pt x="104" y="5512"/>
                    <a:pt x="118" y="5512"/>
                  </a:cubicBezTo>
                  <a:cubicBezTo>
                    <a:pt x="160" y="5512"/>
                    <a:pt x="200" y="5487"/>
                    <a:pt x="217" y="5445"/>
                  </a:cubicBezTo>
                  <a:cubicBezTo>
                    <a:pt x="657" y="4364"/>
                    <a:pt x="1976" y="3890"/>
                    <a:pt x="3124" y="3890"/>
                  </a:cubicBezTo>
                  <a:cubicBezTo>
                    <a:pt x="3157" y="3890"/>
                    <a:pt x="3190" y="3890"/>
                    <a:pt x="3223" y="3891"/>
                  </a:cubicBezTo>
                  <a:cubicBezTo>
                    <a:pt x="3262" y="3891"/>
                    <a:pt x="3299" y="3872"/>
                    <a:pt x="3318" y="3838"/>
                  </a:cubicBezTo>
                  <a:cubicBezTo>
                    <a:pt x="3338" y="3805"/>
                    <a:pt x="3338" y="3764"/>
                    <a:pt x="3318" y="3730"/>
                  </a:cubicBezTo>
                  <a:cubicBezTo>
                    <a:pt x="2831" y="2886"/>
                    <a:pt x="2630" y="1890"/>
                    <a:pt x="2751" y="922"/>
                  </a:cubicBezTo>
                  <a:cubicBezTo>
                    <a:pt x="2780" y="695"/>
                    <a:pt x="2833" y="403"/>
                    <a:pt x="2992" y="168"/>
                  </a:cubicBezTo>
                  <a:cubicBezTo>
                    <a:pt x="3025" y="119"/>
                    <a:pt x="3011" y="51"/>
                    <a:pt x="2964" y="19"/>
                  </a:cubicBezTo>
                  <a:cubicBezTo>
                    <a:pt x="2945" y="7"/>
                    <a:pt x="2924" y="1"/>
                    <a:pt x="2904"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42"/>
            <p:cNvSpPr/>
            <p:nvPr/>
          </p:nvSpPr>
          <p:spPr>
            <a:xfrm>
              <a:off x="2430725" y="2798625"/>
              <a:ext cx="27350" cy="41250"/>
            </a:xfrm>
            <a:custGeom>
              <a:rect b="b" l="l" r="r" t="t"/>
              <a:pathLst>
                <a:path extrusionOk="0" h="1650" w="1094">
                  <a:moveTo>
                    <a:pt x="107" y="0"/>
                  </a:moveTo>
                  <a:cubicBezTo>
                    <a:pt x="89" y="44"/>
                    <a:pt x="76" y="92"/>
                    <a:pt x="65" y="134"/>
                  </a:cubicBezTo>
                  <a:cubicBezTo>
                    <a:pt x="7" y="340"/>
                    <a:pt x="1" y="557"/>
                    <a:pt x="51" y="763"/>
                  </a:cubicBezTo>
                  <a:cubicBezTo>
                    <a:pt x="132" y="1091"/>
                    <a:pt x="353" y="1380"/>
                    <a:pt x="648" y="1547"/>
                  </a:cubicBezTo>
                  <a:cubicBezTo>
                    <a:pt x="747" y="1604"/>
                    <a:pt x="857" y="1646"/>
                    <a:pt x="974" y="1650"/>
                  </a:cubicBezTo>
                  <a:cubicBezTo>
                    <a:pt x="978" y="1650"/>
                    <a:pt x="983" y="1650"/>
                    <a:pt x="987" y="1650"/>
                  </a:cubicBezTo>
                  <a:cubicBezTo>
                    <a:pt x="1024" y="1650"/>
                    <a:pt x="1060" y="1645"/>
                    <a:pt x="1094" y="1636"/>
                  </a:cubicBezTo>
                  <a:cubicBezTo>
                    <a:pt x="952" y="1262"/>
                    <a:pt x="779" y="902"/>
                    <a:pt x="579" y="558"/>
                  </a:cubicBezTo>
                  <a:cubicBezTo>
                    <a:pt x="457" y="349"/>
                    <a:pt x="303" y="134"/>
                    <a:pt x="107" y="0"/>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7" name="Google Shape;897;p42"/>
            <p:cNvSpPr/>
            <p:nvPr/>
          </p:nvSpPr>
          <p:spPr>
            <a:xfrm>
              <a:off x="2349825" y="2911650"/>
              <a:ext cx="73275" cy="45200"/>
            </a:xfrm>
            <a:custGeom>
              <a:rect b="b" l="l" r="r" t="t"/>
              <a:pathLst>
                <a:path extrusionOk="0" h="1808" w="2931">
                  <a:moveTo>
                    <a:pt x="1986" y="0"/>
                  </a:moveTo>
                  <a:cubicBezTo>
                    <a:pt x="1728" y="0"/>
                    <a:pt x="1436" y="63"/>
                    <a:pt x="1154" y="200"/>
                  </a:cubicBezTo>
                  <a:cubicBezTo>
                    <a:pt x="477" y="528"/>
                    <a:pt x="1" y="1257"/>
                    <a:pt x="182" y="1631"/>
                  </a:cubicBezTo>
                  <a:cubicBezTo>
                    <a:pt x="243" y="1756"/>
                    <a:pt x="378" y="1807"/>
                    <a:pt x="558" y="1807"/>
                  </a:cubicBezTo>
                  <a:cubicBezTo>
                    <a:pt x="914" y="1807"/>
                    <a:pt x="1441" y="1606"/>
                    <a:pt x="1892" y="1388"/>
                  </a:cubicBezTo>
                  <a:cubicBezTo>
                    <a:pt x="2569" y="1059"/>
                    <a:pt x="2931" y="717"/>
                    <a:pt x="2750" y="343"/>
                  </a:cubicBezTo>
                  <a:cubicBezTo>
                    <a:pt x="2644" y="124"/>
                    <a:pt x="2349" y="0"/>
                    <a:pt x="198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8" name="Google Shape;898;p42"/>
            <p:cNvSpPr/>
            <p:nvPr/>
          </p:nvSpPr>
          <p:spPr>
            <a:xfrm>
              <a:off x="2198325" y="3219250"/>
              <a:ext cx="318550" cy="491300"/>
            </a:xfrm>
            <a:custGeom>
              <a:rect b="b" l="l" r="r" t="t"/>
              <a:pathLst>
                <a:path extrusionOk="0" h="19652" w="12742">
                  <a:moveTo>
                    <a:pt x="6759" y="1"/>
                  </a:moveTo>
                  <a:cubicBezTo>
                    <a:pt x="5176" y="1"/>
                    <a:pt x="3619" y="66"/>
                    <a:pt x="2090" y="201"/>
                  </a:cubicBezTo>
                  <a:cubicBezTo>
                    <a:pt x="1756" y="230"/>
                    <a:pt x="1489" y="491"/>
                    <a:pt x="1447" y="825"/>
                  </a:cubicBezTo>
                  <a:cubicBezTo>
                    <a:pt x="901" y="5122"/>
                    <a:pt x="446" y="12064"/>
                    <a:pt x="0" y="19275"/>
                  </a:cubicBezTo>
                  <a:lnTo>
                    <a:pt x="12742" y="19651"/>
                  </a:lnTo>
                  <a:cubicBezTo>
                    <a:pt x="12241" y="12405"/>
                    <a:pt x="11695" y="5607"/>
                    <a:pt x="10951" y="711"/>
                  </a:cubicBezTo>
                  <a:cubicBezTo>
                    <a:pt x="10901" y="377"/>
                    <a:pt x="10624" y="124"/>
                    <a:pt x="10287" y="104"/>
                  </a:cubicBezTo>
                  <a:cubicBezTo>
                    <a:pt x="9097" y="36"/>
                    <a:pt x="7921" y="1"/>
                    <a:pt x="675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99" name="Google Shape;899;p42"/>
          <p:cNvSpPr/>
          <p:nvPr/>
        </p:nvSpPr>
        <p:spPr>
          <a:xfrm rot="-4930913">
            <a:off x="7134466" y="487322"/>
            <a:ext cx="699403" cy="350655"/>
          </a:xfrm>
          <a:custGeom>
            <a:rect b="b" l="l" r="r" t="t"/>
            <a:pathLst>
              <a:path extrusionOk="0" h="2778" w="5541">
                <a:moveTo>
                  <a:pt x="5397" y="0"/>
                </a:moveTo>
                <a:cubicBezTo>
                  <a:pt x="5391" y="0"/>
                  <a:pt x="5385" y="1"/>
                  <a:pt x="5379" y="2"/>
                </a:cubicBezTo>
                <a:lnTo>
                  <a:pt x="1625" y="589"/>
                </a:lnTo>
                <a:cubicBezTo>
                  <a:pt x="1546" y="601"/>
                  <a:pt x="1511" y="696"/>
                  <a:pt x="1564" y="757"/>
                </a:cubicBezTo>
                <a:lnTo>
                  <a:pt x="2119" y="1407"/>
                </a:lnTo>
                <a:cubicBezTo>
                  <a:pt x="2171" y="1469"/>
                  <a:pt x="2137" y="1562"/>
                  <a:pt x="2058" y="1576"/>
                </a:cubicBezTo>
                <a:lnTo>
                  <a:pt x="115" y="1909"/>
                </a:lnTo>
                <a:cubicBezTo>
                  <a:pt x="0" y="1928"/>
                  <a:pt x="2" y="2094"/>
                  <a:pt x="116" y="2113"/>
                </a:cubicBezTo>
                <a:lnTo>
                  <a:pt x="4246" y="2776"/>
                </a:lnTo>
                <a:cubicBezTo>
                  <a:pt x="4252" y="2777"/>
                  <a:pt x="4258" y="2778"/>
                  <a:pt x="4264" y="2778"/>
                </a:cubicBezTo>
                <a:cubicBezTo>
                  <a:pt x="4338" y="2778"/>
                  <a:pt x="4391" y="2696"/>
                  <a:pt x="4354" y="2627"/>
                </a:cubicBezTo>
                <a:lnTo>
                  <a:pt x="3670" y="1321"/>
                </a:lnTo>
                <a:cubicBezTo>
                  <a:pt x="3645" y="1272"/>
                  <a:pt x="3663" y="1210"/>
                  <a:pt x="3710" y="1183"/>
                </a:cubicBezTo>
                <a:lnTo>
                  <a:pt x="5446" y="193"/>
                </a:lnTo>
                <a:cubicBezTo>
                  <a:pt x="5540" y="138"/>
                  <a:pt x="5497" y="0"/>
                  <a:pt x="53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42"/>
          <p:cNvSpPr/>
          <p:nvPr/>
        </p:nvSpPr>
        <p:spPr>
          <a:xfrm>
            <a:off x="7864756" y="4290986"/>
            <a:ext cx="728414" cy="499519"/>
          </a:xfrm>
          <a:custGeom>
            <a:rect b="b" l="l" r="r" t="t"/>
            <a:pathLst>
              <a:path extrusionOk="0" h="3256" w="4748">
                <a:moveTo>
                  <a:pt x="135" y="0"/>
                </a:moveTo>
                <a:cubicBezTo>
                  <a:pt x="65" y="0"/>
                  <a:pt x="1" y="75"/>
                  <a:pt x="43" y="153"/>
                </a:cubicBezTo>
                <a:lnTo>
                  <a:pt x="1682" y="3201"/>
                </a:lnTo>
                <a:cubicBezTo>
                  <a:pt x="1702" y="3237"/>
                  <a:pt x="1738" y="3255"/>
                  <a:pt x="1774" y="3255"/>
                </a:cubicBezTo>
                <a:cubicBezTo>
                  <a:pt x="1808" y="3255"/>
                  <a:pt x="1843" y="3239"/>
                  <a:pt x="1863" y="3205"/>
                </a:cubicBezTo>
                <a:lnTo>
                  <a:pt x="2627" y="1888"/>
                </a:lnTo>
                <a:cubicBezTo>
                  <a:pt x="2646" y="1855"/>
                  <a:pt x="2682" y="1837"/>
                  <a:pt x="2717" y="1837"/>
                </a:cubicBezTo>
                <a:cubicBezTo>
                  <a:pt x="2736" y="1837"/>
                  <a:pt x="2755" y="1843"/>
                  <a:pt x="2772" y="1853"/>
                </a:cubicBezTo>
                <a:lnTo>
                  <a:pt x="4551" y="2989"/>
                </a:lnTo>
                <a:cubicBezTo>
                  <a:pt x="4570" y="3001"/>
                  <a:pt x="4589" y="3006"/>
                  <a:pt x="4608" y="3006"/>
                </a:cubicBezTo>
                <a:cubicBezTo>
                  <a:pt x="4687" y="3006"/>
                  <a:pt x="4748" y="2908"/>
                  <a:pt x="4685" y="2835"/>
                </a:cubicBezTo>
                <a:lnTo>
                  <a:pt x="2383" y="150"/>
                </a:lnTo>
                <a:cubicBezTo>
                  <a:pt x="2362" y="125"/>
                  <a:pt x="2334" y="113"/>
                  <a:pt x="2306" y="113"/>
                </a:cubicBezTo>
                <a:cubicBezTo>
                  <a:pt x="2264" y="113"/>
                  <a:pt x="2222" y="139"/>
                  <a:pt x="2207" y="185"/>
                </a:cubicBezTo>
                <a:lnTo>
                  <a:pt x="1759" y="1533"/>
                </a:lnTo>
                <a:cubicBezTo>
                  <a:pt x="1744" y="1578"/>
                  <a:pt x="1703" y="1604"/>
                  <a:pt x="1661" y="1604"/>
                </a:cubicBezTo>
                <a:cubicBezTo>
                  <a:pt x="1633" y="1604"/>
                  <a:pt x="1605" y="1593"/>
                  <a:pt x="1584" y="1569"/>
                </a:cubicBezTo>
                <a:lnTo>
                  <a:pt x="210" y="36"/>
                </a:lnTo>
                <a:cubicBezTo>
                  <a:pt x="188" y="11"/>
                  <a:pt x="161" y="0"/>
                  <a:pt x="1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42"/>
          <p:cNvSpPr/>
          <p:nvPr/>
        </p:nvSpPr>
        <p:spPr>
          <a:xfrm>
            <a:off x="2631284" y="441964"/>
            <a:ext cx="194636" cy="195062"/>
          </a:xfrm>
          <a:custGeom>
            <a:rect b="b" l="l" r="r" t="t"/>
            <a:pathLst>
              <a:path extrusionOk="0" h="2290" w="2285">
                <a:moveTo>
                  <a:pt x="1353" y="0"/>
                </a:moveTo>
                <a:cubicBezTo>
                  <a:pt x="1331" y="0"/>
                  <a:pt x="1309" y="9"/>
                  <a:pt x="1292" y="27"/>
                </a:cubicBezTo>
                <a:lnTo>
                  <a:pt x="869" y="492"/>
                </a:lnTo>
                <a:cubicBezTo>
                  <a:pt x="853" y="510"/>
                  <a:pt x="831" y="521"/>
                  <a:pt x="808" y="521"/>
                </a:cubicBezTo>
                <a:cubicBezTo>
                  <a:pt x="803" y="521"/>
                  <a:pt x="798" y="520"/>
                  <a:pt x="793" y="519"/>
                </a:cubicBezTo>
                <a:lnTo>
                  <a:pt x="121" y="402"/>
                </a:lnTo>
                <a:cubicBezTo>
                  <a:pt x="116" y="401"/>
                  <a:pt x="111" y="401"/>
                  <a:pt x="106" y="401"/>
                </a:cubicBezTo>
                <a:cubicBezTo>
                  <a:pt x="42" y="401"/>
                  <a:pt x="1" y="472"/>
                  <a:pt x="35" y="530"/>
                </a:cubicBezTo>
                <a:lnTo>
                  <a:pt x="392" y="1102"/>
                </a:lnTo>
                <a:cubicBezTo>
                  <a:pt x="409" y="1129"/>
                  <a:pt x="410" y="1163"/>
                  <a:pt x="394" y="1190"/>
                </a:cubicBezTo>
                <a:lnTo>
                  <a:pt x="49" y="1752"/>
                </a:lnTo>
                <a:cubicBezTo>
                  <a:pt x="14" y="1809"/>
                  <a:pt x="57" y="1880"/>
                  <a:pt x="120" y="1880"/>
                </a:cubicBezTo>
                <a:cubicBezTo>
                  <a:pt x="125" y="1880"/>
                  <a:pt x="131" y="1879"/>
                  <a:pt x="137" y="1878"/>
                </a:cubicBezTo>
                <a:lnTo>
                  <a:pt x="836" y="1743"/>
                </a:lnTo>
                <a:cubicBezTo>
                  <a:pt x="841" y="1742"/>
                  <a:pt x="846" y="1742"/>
                  <a:pt x="851" y="1742"/>
                </a:cubicBezTo>
                <a:cubicBezTo>
                  <a:pt x="873" y="1742"/>
                  <a:pt x="896" y="1751"/>
                  <a:pt x="911" y="1768"/>
                </a:cubicBezTo>
                <a:lnTo>
                  <a:pt x="1383" y="2264"/>
                </a:lnTo>
                <a:cubicBezTo>
                  <a:pt x="1400" y="2282"/>
                  <a:pt x="1421" y="2290"/>
                  <a:pt x="1443" y="2290"/>
                </a:cubicBezTo>
                <a:cubicBezTo>
                  <a:pt x="1484" y="2290"/>
                  <a:pt x="1523" y="2260"/>
                  <a:pt x="1527" y="2212"/>
                </a:cubicBezTo>
                <a:lnTo>
                  <a:pt x="1578" y="1529"/>
                </a:lnTo>
                <a:cubicBezTo>
                  <a:pt x="1581" y="1498"/>
                  <a:pt x="1599" y="1471"/>
                  <a:pt x="1627" y="1458"/>
                </a:cubicBezTo>
                <a:lnTo>
                  <a:pt x="2219" y="1183"/>
                </a:lnTo>
                <a:cubicBezTo>
                  <a:pt x="2284" y="1154"/>
                  <a:pt x="2283" y="1061"/>
                  <a:pt x="2218" y="1032"/>
                </a:cubicBezTo>
                <a:lnTo>
                  <a:pt x="1596" y="750"/>
                </a:lnTo>
                <a:cubicBezTo>
                  <a:pt x="1572" y="740"/>
                  <a:pt x="1554" y="717"/>
                  <a:pt x="1548" y="690"/>
                </a:cubicBezTo>
                <a:lnTo>
                  <a:pt x="1437" y="70"/>
                </a:lnTo>
                <a:cubicBezTo>
                  <a:pt x="1429" y="26"/>
                  <a:pt x="1391" y="0"/>
                  <a:pt x="13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42"/>
          <p:cNvSpPr/>
          <p:nvPr/>
        </p:nvSpPr>
        <p:spPr>
          <a:xfrm>
            <a:off x="8138099" y="449791"/>
            <a:ext cx="260528" cy="242978"/>
          </a:xfrm>
          <a:custGeom>
            <a:rect b="b" l="l" r="r" t="t"/>
            <a:pathLst>
              <a:path extrusionOk="0" h="1925" w="2064">
                <a:moveTo>
                  <a:pt x="1077" y="1"/>
                </a:moveTo>
                <a:cubicBezTo>
                  <a:pt x="1052" y="1"/>
                  <a:pt x="1028" y="13"/>
                  <a:pt x="1014" y="37"/>
                </a:cubicBezTo>
                <a:lnTo>
                  <a:pt x="743" y="509"/>
                </a:lnTo>
                <a:cubicBezTo>
                  <a:pt x="732" y="531"/>
                  <a:pt x="709" y="544"/>
                  <a:pt x="684" y="545"/>
                </a:cubicBezTo>
                <a:lnTo>
                  <a:pt x="93" y="572"/>
                </a:lnTo>
                <a:cubicBezTo>
                  <a:pt x="31" y="575"/>
                  <a:pt x="1" y="651"/>
                  <a:pt x="45" y="696"/>
                </a:cubicBezTo>
                <a:lnTo>
                  <a:pt x="454" y="1114"/>
                </a:lnTo>
                <a:cubicBezTo>
                  <a:pt x="474" y="1134"/>
                  <a:pt x="480" y="1162"/>
                  <a:pt x="471" y="1188"/>
                </a:cubicBezTo>
                <a:lnTo>
                  <a:pt x="285" y="1728"/>
                </a:lnTo>
                <a:cubicBezTo>
                  <a:pt x="268" y="1777"/>
                  <a:pt x="306" y="1825"/>
                  <a:pt x="352" y="1825"/>
                </a:cubicBezTo>
                <a:cubicBezTo>
                  <a:pt x="361" y="1825"/>
                  <a:pt x="371" y="1823"/>
                  <a:pt x="381" y="1818"/>
                </a:cubicBezTo>
                <a:lnTo>
                  <a:pt x="948" y="1574"/>
                </a:lnTo>
                <a:cubicBezTo>
                  <a:pt x="957" y="1570"/>
                  <a:pt x="967" y="1568"/>
                  <a:pt x="977" y="1568"/>
                </a:cubicBezTo>
                <a:cubicBezTo>
                  <a:pt x="991" y="1568"/>
                  <a:pt x="1005" y="1572"/>
                  <a:pt x="1017" y="1581"/>
                </a:cubicBezTo>
                <a:lnTo>
                  <a:pt x="1509" y="1912"/>
                </a:lnTo>
                <a:cubicBezTo>
                  <a:pt x="1522" y="1921"/>
                  <a:pt x="1535" y="1924"/>
                  <a:pt x="1548" y="1924"/>
                </a:cubicBezTo>
                <a:cubicBezTo>
                  <a:pt x="1590" y="1924"/>
                  <a:pt x="1628" y="1888"/>
                  <a:pt x="1621" y="1841"/>
                </a:cubicBezTo>
                <a:lnTo>
                  <a:pt x="1537" y="1253"/>
                </a:lnTo>
                <a:cubicBezTo>
                  <a:pt x="1533" y="1227"/>
                  <a:pt x="1544" y="1202"/>
                  <a:pt x="1564" y="1186"/>
                </a:cubicBezTo>
                <a:lnTo>
                  <a:pt x="2015" y="842"/>
                </a:lnTo>
                <a:cubicBezTo>
                  <a:pt x="2064" y="805"/>
                  <a:pt x="2046" y="726"/>
                  <a:pt x="1986" y="714"/>
                </a:cubicBezTo>
                <a:lnTo>
                  <a:pt x="1408" y="593"/>
                </a:lnTo>
                <a:cubicBezTo>
                  <a:pt x="1384" y="588"/>
                  <a:pt x="1364" y="571"/>
                  <a:pt x="1355" y="549"/>
                </a:cubicBezTo>
                <a:lnTo>
                  <a:pt x="1144" y="46"/>
                </a:lnTo>
                <a:cubicBezTo>
                  <a:pt x="1132" y="16"/>
                  <a:pt x="1104"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42"/>
          <p:cNvSpPr/>
          <p:nvPr/>
        </p:nvSpPr>
        <p:spPr>
          <a:xfrm>
            <a:off x="8398629" y="3775671"/>
            <a:ext cx="354542" cy="332604"/>
          </a:xfrm>
          <a:custGeom>
            <a:rect b="b" l="l" r="r" t="t"/>
            <a:pathLst>
              <a:path extrusionOk="0" h="2168" w="2311">
                <a:moveTo>
                  <a:pt x="531" y="1"/>
                </a:moveTo>
                <a:cubicBezTo>
                  <a:pt x="483" y="1"/>
                  <a:pt x="441" y="45"/>
                  <a:pt x="452" y="98"/>
                </a:cubicBezTo>
                <a:lnTo>
                  <a:pt x="584" y="736"/>
                </a:lnTo>
                <a:cubicBezTo>
                  <a:pt x="591" y="766"/>
                  <a:pt x="579" y="797"/>
                  <a:pt x="555" y="816"/>
                </a:cubicBezTo>
                <a:lnTo>
                  <a:pt x="55" y="1210"/>
                </a:lnTo>
                <a:cubicBezTo>
                  <a:pt x="0" y="1254"/>
                  <a:pt x="23" y="1342"/>
                  <a:pt x="92" y="1354"/>
                </a:cubicBezTo>
                <a:lnTo>
                  <a:pt x="771" y="1464"/>
                </a:lnTo>
                <a:cubicBezTo>
                  <a:pt x="798" y="1470"/>
                  <a:pt x="821" y="1488"/>
                  <a:pt x="831" y="1513"/>
                </a:cubicBezTo>
                <a:lnTo>
                  <a:pt x="1093" y="2118"/>
                </a:lnTo>
                <a:cubicBezTo>
                  <a:pt x="1107" y="2151"/>
                  <a:pt x="1137" y="2167"/>
                  <a:pt x="1167" y="2167"/>
                </a:cubicBezTo>
                <a:cubicBezTo>
                  <a:pt x="1197" y="2167"/>
                  <a:pt x="1226" y="2152"/>
                  <a:pt x="1241" y="2121"/>
                </a:cubicBezTo>
                <a:lnTo>
                  <a:pt x="1516" y="1518"/>
                </a:lnTo>
                <a:cubicBezTo>
                  <a:pt x="1527" y="1493"/>
                  <a:pt x="1553" y="1475"/>
                  <a:pt x="1583" y="1472"/>
                </a:cubicBezTo>
                <a:lnTo>
                  <a:pt x="2211" y="1421"/>
                </a:lnTo>
                <a:cubicBezTo>
                  <a:pt x="2280" y="1414"/>
                  <a:pt x="2311" y="1331"/>
                  <a:pt x="2261" y="1282"/>
                </a:cubicBezTo>
                <a:lnTo>
                  <a:pt x="1792" y="821"/>
                </a:lnTo>
                <a:cubicBezTo>
                  <a:pt x="1773" y="802"/>
                  <a:pt x="1764" y="775"/>
                  <a:pt x="1769" y="749"/>
                </a:cubicBezTo>
                <a:lnTo>
                  <a:pt x="1874" y="149"/>
                </a:lnTo>
                <a:cubicBezTo>
                  <a:pt x="1883" y="97"/>
                  <a:pt x="1843" y="55"/>
                  <a:pt x="1795" y="55"/>
                </a:cubicBezTo>
                <a:cubicBezTo>
                  <a:pt x="1783" y="55"/>
                  <a:pt x="1770" y="58"/>
                  <a:pt x="1757" y="64"/>
                </a:cubicBezTo>
                <a:lnTo>
                  <a:pt x="1219" y="343"/>
                </a:lnTo>
                <a:cubicBezTo>
                  <a:pt x="1207" y="349"/>
                  <a:pt x="1194" y="353"/>
                  <a:pt x="1181" y="353"/>
                </a:cubicBezTo>
                <a:cubicBezTo>
                  <a:pt x="1167" y="353"/>
                  <a:pt x="1154" y="349"/>
                  <a:pt x="1142" y="342"/>
                </a:cubicBezTo>
                <a:lnTo>
                  <a:pt x="572" y="12"/>
                </a:lnTo>
                <a:cubicBezTo>
                  <a:pt x="558" y="4"/>
                  <a:pt x="545" y="1"/>
                  <a:pt x="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04" name="Google Shape;904;p42"/>
          <p:cNvGrpSpPr/>
          <p:nvPr/>
        </p:nvGrpSpPr>
        <p:grpSpPr>
          <a:xfrm rot="-582818">
            <a:off x="1719661" y="3651090"/>
            <a:ext cx="1909922" cy="1016531"/>
            <a:chOff x="3748025" y="1701925"/>
            <a:chExt cx="753800" cy="401200"/>
          </a:xfrm>
        </p:grpSpPr>
        <p:sp>
          <p:nvSpPr>
            <p:cNvPr id="905" name="Google Shape;905;p42"/>
            <p:cNvSpPr/>
            <p:nvPr/>
          </p:nvSpPr>
          <p:spPr>
            <a:xfrm>
              <a:off x="3779825" y="1979275"/>
              <a:ext cx="719500" cy="123850"/>
            </a:xfrm>
            <a:custGeom>
              <a:rect b="b" l="l" r="r" t="t"/>
              <a:pathLst>
                <a:path extrusionOk="0" h="4954" w="28780">
                  <a:moveTo>
                    <a:pt x="28755" y="1"/>
                  </a:moveTo>
                  <a:lnTo>
                    <a:pt x="22910" y="468"/>
                  </a:lnTo>
                  <a:cubicBezTo>
                    <a:pt x="22658" y="465"/>
                    <a:pt x="22401" y="463"/>
                    <a:pt x="22137" y="463"/>
                  </a:cubicBezTo>
                  <a:cubicBezTo>
                    <a:pt x="19877" y="463"/>
                    <a:pt x="17200" y="588"/>
                    <a:pt x="14342" y="851"/>
                  </a:cubicBezTo>
                  <a:cubicBezTo>
                    <a:pt x="11593" y="1105"/>
                    <a:pt x="9034" y="1414"/>
                    <a:pt x="6867" y="1753"/>
                  </a:cubicBezTo>
                  <a:lnTo>
                    <a:pt x="0" y="2303"/>
                  </a:lnTo>
                  <a:lnTo>
                    <a:pt x="166" y="3751"/>
                  </a:lnTo>
                  <a:cubicBezTo>
                    <a:pt x="251" y="4488"/>
                    <a:pt x="3366" y="4953"/>
                    <a:pt x="7818" y="4953"/>
                  </a:cubicBezTo>
                  <a:cubicBezTo>
                    <a:pt x="9968" y="4953"/>
                    <a:pt x="12429" y="4845"/>
                    <a:pt x="15011" y="4606"/>
                  </a:cubicBezTo>
                  <a:cubicBezTo>
                    <a:pt x="22941" y="3872"/>
                    <a:pt x="28779" y="2692"/>
                    <a:pt x="28653" y="1599"/>
                  </a:cubicBezTo>
                  <a:lnTo>
                    <a:pt x="287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42"/>
            <p:cNvSpPr/>
            <p:nvPr/>
          </p:nvSpPr>
          <p:spPr>
            <a:xfrm>
              <a:off x="3776675" y="1951975"/>
              <a:ext cx="725150" cy="114900"/>
            </a:xfrm>
            <a:custGeom>
              <a:rect b="b" l="l" r="r" t="t"/>
              <a:pathLst>
                <a:path extrusionOk="0" h="4596" w="29006">
                  <a:moveTo>
                    <a:pt x="22079" y="0"/>
                  </a:moveTo>
                  <a:cubicBezTo>
                    <a:pt x="19820" y="0"/>
                    <a:pt x="17145" y="125"/>
                    <a:pt x="14291" y="389"/>
                  </a:cubicBezTo>
                  <a:cubicBezTo>
                    <a:pt x="6361" y="1122"/>
                    <a:pt x="0" y="2301"/>
                    <a:pt x="126" y="3395"/>
                  </a:cubicBezTo>
                  <a:cubicBezTo>
                    <a:pt x="210" y="4131"/>
                    <a:pt x="2825" y="4595"/>
                    <a:pt x="6947" y="4595"/>
                  </a:cubicBezTo>
                  <a:cubicBezTo>
                    <a:pt x="8943" y="4595"/>
                    <a:pt x="11291" y="4487"/>
                    <a:pt x="13877" y="4247"/>
                  </a:cubicBezTo>
                  <a:cubicBezTo>
                    <a:pt x="21807" y="3514"/>
                    <a:pt x="29005" y="2186"/>
                    <a:pt x="28879" y="1093"/>
                  </a:cubicBezTo>
                  <a:cubicBezTo>
                    <a:pt x="28800" y="393"/>
                    <a:pt x="26094" y="0"/>
                    <a:pt x="220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42"/>
            <p:cNvSpPr/>
            <p:nvPr/>
          </p:nvSpPr>
          <p:spPr>
            <a:xfrm>
              <a:off x="3777175" y="1775925"/>
              <a:ext cx="676750" cy="274850"/>
            </a:xfrm>
            <a:custGeom>
              <a:rect b="b" l="l" r="r" t="t"/>
              <a:pathLst>
                <a:path extrusionOk="0" h="10994" w="27070">
                  <a:moveTo>
                    <a:pt x="26631" y="1"/>
                  </a:moveTo>
                  <a:lnTo>
                    <a:pt x="1" y="1802"/>
                  </a:lnTo>
                  <a:cubicBezTo>
                    <a:pt x="185" y="4598"/>
                    <a:pt x="660" y="7396"/>
                    <a:pt x="1375" y="10194"/>
                  </a:cubicBezTo>
                  <a:cubicBezTo>
                    <a:pt x="2662" y="10759"/>
                    <a:pt x="5065" y="10993"/>
                    <a:pt x="7911" y="10993"/>
                  </a:cubicBezTo>
                  <a:cubicBezTo>
                    <a:pt x="14962" y="10993"/>
                    <a:pt x="24724" y="9557"/>
                    <a:pt x="26918" y="8172"/>
                  </a:cubicBezTo>
                  <a:cubicBezTo>
                    <a:pt x="27055" y="5018"/>
                    <a:pt x="27070" y="2088"/>
                    <a:pt x="266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42"/>
            <p:cNvSpPr/>
            <p:nvPr/>
          </p:nvSpPr>
          <p:spPr>
            <a:xfrm>
              <a:off x="3984125" y="1834775"/>
              <a:ext cx="38050" cy="223225"/>
            </a:xfrm>
            <a:custGeom>
              <a:rect b="b" l="l" r="r" t="t"/>
              <a:pathLst>
                <a:path extrusionOk="0" h="8929" w="1522">
                  <a:moveTo>
                    <a:pt x="293" y="1"/>
                  </a:moveTo>
                  <a:cubicBezTo>
                    <a:pt x="279" y="1"/>
                    <a:pt x="265" y="1"/>
                    <a:pt x="251" y="3"/>
                  </a:cubicBezTo>
                  <a:cubicBezTo>
                    <a:pt x="108" y="14"/>
                    <a:pt x="0" y="95"/>
                    <a:pt x="11" y="181"/>
                  </a:cubicBezTo>
                  <a:lnTo>
                    <a:pt x="997" y="8794"/>
                  </a:lnTo>
                  <a:cubicBezTo>
                    <a:pt x="1007" y="8872"/>
                    <a:pt x="1109" y="8928"/>
                    <a:pt x="1235" y="8928"/>
                  </a:cubicBezTo>
                  <a:cubicBezTo>
                    <a:pt x="1247" y="8928"/>
                    <a:pt x="1260" y="8928"/>
                    <a:pt x="1273" y="8926"/>
                  </a:cubicBezTo>
                  <a:cubicBezTo>
                    <a:pt x="1290" y="8925"/>
                    <a:pt x="1307" y="8923"/>
                    <a:pt x="1322" y="8919"/>
                  </a:cubicBezTo>
                  <a:cubicBezTo>
                    <a:pt x="1439" y="8893"/>
                    <a:pt x="1521" y="8822"/>
                    <a:pt x="1512" y="8747"/>
                  </a:cubicBezTo>
                  <a:lnTo>
                    <a:pt x="526" y="134"/>
                  </a:lnTo>
                  <a:cubicBezTo>
                    <a:pt x="517" y="56"/>
                    <a:pt x="416" y="1"/>
                    <a:pt x="2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42"/>
            <p:cNvSpPr/>
            <p:nvPr/>
          </p:nvSpPr>
          <p:spPr>
            <a:xfrm>
              <a:off x="4211175" y="1813875"/>
              <a:ext cx="24700" cy="224250"/>
            </a:xfrm>
            <a:custGeom>
              <a:rect b="b" l="l" r="r" t="t"/>
              <a:pathLst>
                <a:path extrusionOk="0" h="8970" w="988">
                  <a:moveTo>
                    <a:pt x="285" y="0"/>
                  </a:moveTo>
                  <a:cubicBezTo>
                    <a:pt x="275" y="0"/>
                    <a:pt x="265" y="0"/>
                    <a:pt x="254" y="1"/>
                  </a:cubicBezTo>
                  <a:cubicBezTo>
                    <a:pt x="111" y="12"/>
                    <a:pt x="0" y="89"/>
                    <a:pt x="4" y="176"/>
                  </a:cubicBezTo>
                  <a:lnTo>
                    <a:pt x="469" y="8831"/>
                  </a:lnTo>
                  <a:cubicBezTo>
                    <a:pt x="473" y="8911"/>
                    <a:pt x="575" y="8970"/>
                    <a:pt x="704" y="8970"/>
                  </a:cubicBezTo>
                  <a:cubicBezTo>
                    <a:pt x="714" y="8970"/>
                    <a:pt x="724" y="8969"/>
                    <a:pt x="735" y="8969"/>
                  </a:cubicBezTo>
                  <a:cubicBezTo>
                    <a:pt x="755" y="8967"/>
                    <a:pt x="775" y="8965"/>
                    <a:pt x="794" y="8961"/>
                  </a:cubicBezTo>
                  <a:cubicBezTo>
                    <a:pt x="907" y="8937"/>
                    <a:pt x="988" y="8868"/>
                    <a:pt x="984" y="8795"/>
                  </a:cubicBezTo>
                  <a:lnTo>
                    <a:pt x="520" y="140"/>
                  </a:lnTo>
                  <a:cubicBezTo>
                    <a:pt x="516" y="59"/>
                    <a:pt x="413" y="0"/>
                    <a:pt x="2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42"/>
            <p:cNvSpPr/>
            <p:nvPr/>
          </p:nvSpPr>
          <p:spPr>
            <a:xfrm>
              <a:off x="4395750" y="1778050"/>
              <a:ext cx="24725" cy="224275"/>
            </a:xfrm>
            <a:custGeom>
              <a:rect b="b" l="l" r="r" t="t"/>
              <a:pathLst>
                <a:path extrusionOk="0" h="8971" w="989">
                  <a:moveTo>
                    <a:pt x="285" y="1"/>
                  </a:moveTo>
                  <a:cubicBezTo>
                    <a:pt x="274" y="1"/>
                    <a:pt x="264" y="1"/>
                    <a:pt x="254" y="2"/>
                  </a:cubicBezTo>
                  <a:cubicBezTo>
                    <a:pt x="111" y="12"/>
                    <a:pt x="1" y="89"/>
                    <a:pt x="5" y="177"/>
                  </a:cubicBezTo>
                  <a:lnTo>
                    <a:pt x="470" y="8832"/>
                  </a:lnTo>
                  <a:cubicBezTo>
                    <a:pt x="473" y="8912"/>
                    <a:pt x="576" y="8970"/>
                    <a:pt x="705" y="8970"/>
                  </a:cubicBezTo>
                  <a:cubicBezTo>
                    <a:pt x="715" y="8970"/>
                    <a:pt x="725" y="8970"/>
                    <a:pt x="735" y="8969"/>
                  </a:cubicBezTo>
                  <a:cubicBezTo>
                    <a:pt x="756" y="8968"/>
                    <a:pt x="775" y="8965"/>
                    <a:pt x="795" y="8962"/>
                  </a:cubicBezTo>
                  <a:cubicBezTo>
                    <a:pt x="908" y="8937"/>
                    <a:pt x="988" y="8869"/>
                    <a:pt x="985" y="8795"/>
                  </a:cubicBezTo>
                  <a:lnTo>
                    <a:pt x="520" y="141"/>
                  </a:lnTo>
                  <a:cubicBezTo>
                    <a:pt x="516" y="60"/>
                    <a:pt x="413" y="1"/>
                    <a:pt x="28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42"/>
            <p:cNvSpPr/>
            <p:nvPr/>
          </p:nvSpPr>
          <p:spPr>
            <a:xfrm>
              <a:off x="3810900" y="1832175"/>
              <a:ext cx="57800" cy="221100"/>
            </a:xfrm>
            <a:custGeom>
              <a:rect b="b" l="l" r="r" t="t"/>
              <a:pathLst>
                <a:path extrusionOk="0" h="8844" w="2312">
                  <a:moveTo>
                    <a:pt x="293" y="1"/>
                  </a:moveTo>
                  <a:cubicBezTo>
                    <a:pt x="277" y="1"/>
                    <a:pt x="259" y="2"/>
                    <a:pt x="242" y="4"/>
                  </a:cubicBezTo>
                  <a:cubicBezTo>
                    <a:pt x="100" y="22"/>
                    <a:pt x="1" y="105"/>
                    <a:pt x="19" y="192"/>
                  </a:cubicBezTo>
                  <a:lnTo>
                    <a:pt x="1784" y="8718"/>
                  </a:lnTo>
                  <a:cubicBezTo>
                    <a:pt x="1799" y="8793"/>
                    <a:pt x="1899" y="8844"/>
                    <a:pt x="2017" y="8844"/>
                  </a:cubicBezTo>
                  <a:cubicBezTo>
                    <a:pt x="2035" y="8844"/>
                    <a:pt x="2053" y="8843"/>
                    <a:pt x="2071" y="8840"/>
                  </a:cubicBezTo>
                  <a:cubicBezTo>
                    <a:pt x="2083" y="8839"/>
                    <a:pt x="2096" y="8836"/>
                    <a:pt x="2107" y="8834"/>
                  </a:cubicBezTo>
                  <a:cubicBezTo>
                    <a:pt x="2229" y="8808"/>
                    <a:pt x="2312" y="8732"/>
                    <a:pt x="2295" y="8654"/>
                  </a:cubicBezTo>
                  <a:lnTo>
                    <a:pt x="530" y="126"/>
                  </a:lnTo>
                  <a:cubicBezTo>
                    <a:pt x="514" y="52"/>
                    <a:pt x="413" y="1"/>
                    <a:pt x="2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42"/>
            <p:cNvSpPr/>
            <p:nvPr/>
          </p:nvSpPr>
          <p:spPr>
            <a:xfrm>
              <a:off x="3751175" y="1729250"/>
              <a:ext cx="719450" cy="123825"/>
            </a:xfrm>
            <a:custGeom>
              <a:rect b="b" l="l" r="r" t="t"/>
              <a:pathLst>
                <a:path extrusionOk="0" h="4953" w="28778">
                  <a:moveTo>
                    <a:pt x="28754" y="0"/>
                  </a:moveTo>
                  <a:lnTo>
                    <a:pt x="22910" y="468"/>
                  </a:lnTo>
                  <a:cubicBezTo>
                    <a:pt x="22657" y="464"/>
                    <a:pt x="22397" y="463"/>
                    <a:pt x="22132" y="463"/>
                  </a:cubicBezTo>
                  <a:cubicBezTo>
                    <a:pt x="19872" y="463"/>
                    <a:pt x="17198" y="586"/>
                    <a:pt x="14342" y="851"/>
                  </a:cubicBezTo>
                  <a:cubicBezTo>
                    <a:pt x="11593" y="1105"/>
                    <a:pt x="9033" y="1413"/>
                    <a:pt x="6866" y="1752"/>
                  </a:cubicBezTo>
                  <a:lnTo>
                    <a:pt x="0" y="2302"/>
                  </a:lnTo>
                  <a:lnTo>
                    <a:pt x="166" y="3750"/>
                  </a:lnTo>
                  <a:cubicBezTo>
                    <a:pt x="250" y="4487"/>
                    <a:pt x="3367" y="4953"/>
                    <a:pt x="7819" y="4953"/>
                  </a:cubicBezTo>
                  <a:cubicBezTo>
                    <a:pt x="9969" y="4953"/>
                    <a:pt x="12430" y="4844"/>
                    <a:pt x="15012" y="4605"/>
                  </a:cubicBezTo>
                  <a:cubicBezTo>
                    <a:pt x="22940" y="3872"/>
                    <a:pt x="28778" y="2691"/>
                    <a:pt x="28653" y="1598"/>
                  </a:cubicBezTo>
                  <a:lnTo>
                    <a:pt x="2875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42"/>
            <p:cNvSpPr/>
            <p:nvPr/>
          </p:nvSpPr>
          <p:spPr>
            <a:xfrm>
              <a:off x="3748025" y="1701925"/>
              <a:ext cx="725150" cy="114900"/>
            </a:xfrm>
            <a:custGeom>
              <a:rect b="b" l="l" r="r" t="t"/>
              <a:pathLst>
                <a:path extrusionOk="0" h="4596" w="29006">
                  <a:moveTo>
                    <a:pt x="22079" y="1"/>
                  </a:moveTo>
                  <a:cubicBezTo>
                    <a:pt x="19819" y="1"/>
                    <a:pt x="17145" y="125"/>
                    <a:pt x="14290" y="389"/>
                  </a:cubicBezTo>
                  <a:cubicBezTo>
                    <a:pt x="6362" y="1121"/>
                    <a:pt x="0" y="2302"/>
                    <a:pt x="126" y="3395"/>
                  </a:cubicBezTo>
                  <a:cubicBezTo>
                    <a:pt x="210" y="4131"/>
                    <a:pt x="2826" y="4595"/>
                    <a:pt x="6952" y="4595"/>
                  </a:cubicBezTo>
                  <a:cubicBezTo>
                    <a:pt x="8946" y="4595"/>
                    <a:pt x="11293" y="4487"/>
                    <a:pt x="13877" y="4248"/>
                  </a:cubicBezTo>
                  <a:cubicBezTo>
                    <a:pt x="21806" y="3515"/>
                    <a:pt x="29005" y="2185"/>
                    <a:pt x="28880" y="1093"/>
                  </a:cubicBezTo>
                  <a:cubicBezTo>
                    <a:pt x="28800" y="394"/>
                    <a:pt x="26095" y="1"/>
                    <a:pt x="220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42"/>
            <p:cNvSpPr/>
            <p:nvPr/>
          </p:nvSpPr>
          <p:spPr>
            <a:xfrm>
              <a:off x="3822300" y="1718700"/>
              <a:ext cx="576650" cy="81025"/>
            </a:xfrm>
            <a:custGeom>
              <a:rect b="b" l="l" r="r" t="t"/>
              <a:pathLst>
                <a:path extrusionOk="0" h="3241" w="23066">
                  <a:moveTo>
                    <a:pt x="18442" y="1"/>
                  </a:moveTo>
                  <a:cubicBezTo>
                    <a:pt x="16484" y="1"/>
                    <a:pt x="14037" y="117"/>
                    <a:pt x="11393" y="362"/>
                  </a:cubicBezTo>
                  <a:cubicBezTo>
                    <a:pt x="5076" y="946"/>
                    <a:pt x="1" y="1806"/>
                    <a:pt x="83" y="2526"/>
                  </a:cubicBezTo>
                  <a:cubicBezTo>
                    <a:pt x="134" y="2973"/>
                    <a:pt x="1889" y="3240"/>
                    <a:pt x="4718" y="3240"/>
                  </a:cubicBezTo>
                  <a:cubicBezTo>
                    <a:pt x="6457" y="3240"/>
                    <a:pt x="8600" y="3139"/>
                    <a:pt x="11004" y="2917"/>
                  </a:cubicBezTo>
                  <a:cubicBezTo>
                    <a:pt x="17321" y="2334"/>
                    <a:pt x="23066" y="1365"/>
                    <a:pt x="22984" y="644"/>
                  </a:cubicBezTo>
                  <a:cubicBezTo>
                    <a:pt x="22936" y="225"/>
                    <a:pt x="21161" y="1"/>
                    <a:pt x="1844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15" name="Google Shape;915;p42"/>
          <p:cNvGrpSpPr/>
          <p:nvPr/>
        </p:nvGrpSpPr>
        <p:grpSpPr>
          <a:xfrm rot="-582818">
            <a:off x="2978000" y="4325522"/>
            <a:ext cx="476530" cy="456007"/>
            <a:chOff x="2675400" y="3408000"/>
            <a:chExt cx="188075" cy="179975"/>
          </a:xfrm>
        </p:grpSpPr>
        <p:sp>
          <p:nvSpPr>
            <p:cNvPr id="916" name="Google Shape;916;p42"/>
            <p:cNvSpPr/>
            <p:nvPr/>
          </p:nvSpPr>
          <p:spPr>
            <a:xfrm>
              <a:off x="2675400" y="3408000"/>
              <a:ext cx="188075" cy="179975"/>
            </a:xfrm>
            <a:custGeom>
              <a:rect b="b" l="l" r="r" t="t"/>
              <a:pathLst>
                <a:path extrusionOk="0" h="7199" w="7523">
                  <a:moveTo>
                    <a:pt x="3933" y="1"/>
                  </a:moveTo>
                  <a:cubicBezTo>
                    <a:pt x="1852" y="1"/>
                    <a:pt x="1" y="1531"/>
                    <a:pt x="1" y="3610"/>
                  </a:cubicBezTo>
                  <a:cubicBezTo>
                    <a:pt x="1" y="5691"/>
                    <a:pt x="1681" y="7198"/>
                    <a:pt x="3762" y="7198"/>
                  </a:cubicBezTo>
                  <a:cubicBezTo>
                    <a:pt x="5841" y="7198"/>
                    <a:pt x="7523" y="5980"/>
                    <a:pt x="7523" y="3900"/>
                  </a:cubicBezTo>
                  <a:lnTo>
                    <a:pt x="7523" y="3900"/>
                  </a:lnTo>
                  <a:lnTo>
                    <a:pt x="7522" y="3901"/>
                  </a:lnTo>
                  <a:cubicBezTo>
                    <a:pt x="7522" y="1820"/>
                    <a:pt x="6012" y="1"/>
                    <a:pt x="39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42"/>
            <p:cNvSpPr/>
            <p:nvPr/>
          </p:nvSpPr>
          <p:spPr>
            <a:xfrm>
              <a:off x="2721225" y="3428900"/>
              <a:ext cx="129025" cy="112625"/>
            </a:xfrm>
            <a:custGeom>
              <a:rect b="b" l="l" r="r" t="t"/>
              <a:pathLst>
                <a:path extrusionOk="0" h="4505" w="5161">
                  <a:moveTo>
                    <a:pt x="2527" y="0"/>
                  </a:moveTo>
                  <a:cubicBezTo>
                    <a:pt x="2250" y="0"/>
                    <a:pt x="1970" y="53"/>
                    <a:pt x="1700" y="164"/>
                  </a:cubicBezTo>
                  <a:cubicBezTo>
                    <a:pt x="548" y="637"/>
                    <a:pt x="1" y="2000"/>
                    <a:pt x="491" y="3196"/>
                  </a:cubicBezTo>
                  <a:cubicBezTo>
                    <a:pt x="846" y="4061"/>
                    <a:pt x="1740" y="4505"/>
                    <a:pt x="2643" y="4505"/>
                  </a:cubicBezTo>
                  <a:cubicBezTo>
                    <a:pt x="2988" y="4505"/>
                    <a:pt x="3334" y="4440"/>
                    <a:pt x="3653" y="4310"/>
                  </a:cubicBezTo>
                  <a:cubicBezTo>
                    <a:pt x="4805" y="3836"/>
                    <a:pt x="5161" y="2670"/>
                    <a:pt x="4670" y="1475"/>
                  </a:cubicBezTo>
                  <a:cubicBezTo>
                    <a:pt x="4293" y="560"/>
                    <a:pt x="3428" y="0"/>
                    <a:pt x="252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42"/>
            <p:cNvSpPr/>
            <p:nvPr/>
          </p:nvSpPr>
          <p:spPr>
            <a:xfrm>
              <a:off x="2756800" y="3444425"/>
              <a:ext cx="71800" cy="74825"/>
            </a:xfrm>
            <a:custGeom>
              <a:rect b="b" l="l" r="r" t="t"/>
              <a:pathLst>
                <a:path extrusionOk="0" h="2993" w="2872">
                  <a:moveTo>
                    <a:pt x="1206" y="725"/>
                  </a:moveTo>
                  <a:cubicBezTo>
                    <a:pt x="1292" y="725"/>
                    <a:pt x="1358" y="779"/>
                    <a:pt x="1406" y="886"/>
                  </a:cubicBezTo>
                  <a:cubicBezTo>
                    <a:pt x="1469" y="1028"/>
                    <a:pt x="1427" y="1132"/>
                    <a:pt x="1279" y="1198"/>
                  </a:cubicBezTo>
                  <a:cubicBezTo>
                    <a:pt x="1233" y="1218"/>
                    <a:pt x="1191" y="1228"/>
                    <a:pt x="1153" y="1228"/>
                  </a:cubicBezTo>
                  <a:cubicBezTo>
                    <a:pt x="1070" y="1228"/>
                    <a:pt x="1006" y="1179"/>
                    <a:pt x="963" y="1081"/>
                  </a:cubicBezTo>
                  <a:cubicBezTo>
                    <a:pt x="895" y="928"/>
                    <a:pt x="936" y="820"/>
                    <a:pt x="1084" y="755"/>
                  </a:cubicBezTo>
                  <a:cubicBezTo>
                    <a:pt x="1128" y="735"/>
                    <a:pt x="1169" y="725"/>
                    <a:pt x="1206" y="725"/>
                  </a:cubicBezTo>
                  <a:close/>
                  <a:moveTo>
                    <a:pt x="1631" y="1661"/>
                  </a:moveTo>
                  <a:cubicBezTo>
                    <a:pt x="1661" y="1661"/>
                    <a:pt x="1689" y="1667"/>
                    <a:pt x="1716" y="1678"/>
                  </a:cubicBezTo>
                  <a:cubicBezTo>
                    <a:pt x="1780" y="1705"/>
                    <a:pt x="1830" y="1762"/>
                    <a:pt x="1869" y="1848"/>
                  </a:cubicBezTo>
                  <a:cubicBezTo>
                    <a:pt x="1946" y="2022"/>
                    <a:pt x="1899" y="2146"/>
                    <a:pt x="1730" y="2220"/>
                  </a:cubicBezTo>
                  <a:cubicBezTo>
                    <a:pt x="1679" y="2243"/>
                    <a:pt x="1632" y="2255"/>
                    <a:pt x="1589" y="2255"/>
                  </a:cubicBezTo>
                  <a:cubicBezTo>
                    <a:pt x="1490" y="2255"/>
                    <a:pt x="1414" y="2194"/>
                    <a:pt x="1361" y="2073"/>
                  </a:cubicBezTo>
                  <a:cubicBezTo>
                    <a:pt x="1323" y="1985"/>
                    <a:pt x="1315" y="1909"/>
                    <a:pt x="1338" y="1845"/>
                  </a:cubicBezTo>
                  <a:cubicBezTo>
                    <a:pt x="1361" y="1780"/>
                    <a:pt x="1415" y="1730"/>
                    <a:pt x="1497" y="1694"/>
                  </a:cubicBezTo>
                  <a:cubicBezTo>
                    <a:pt x="1545" y="1672"/>
                    <a:pt x="1590" y="1661"/>
                    <a:pt x="1631" y="1661"/>
                  </a:cubicBezTo>
                  <a:close/>
                  <a:moveTo>
                    <a:pt x="1517" y="1"/>
                  </a:moveTo>
                  <a:cubicBezTo>
                    <a:pt x="1321" y="1"/>
                    <a:pt x="1092" y="58"/>
                    <a:pt x="828" y="175"/>
                  </a:cubicBezTo>
                  <a:cubicBezTo>
                    <a:pt x="486" y="324"/>
                    <a:pt x="255" y="498"/>
                    <a:pt x="133" y="694"/>
                  </a:cubicBezTo>
                  <a:cubicBezTo>
                    <a:pt x="11" y="891"/>
                    <a:pt x="1" y="1105"/>
                    <a:pt x="104" y="1338"/>
                  </a:cubicBezTo>
                  <a:cubicBezTo>
                    <a:pt x="168" y="1484"/>
                    <a:pt x="259" y="1586"/>
                    <a:pt x="377" y="1644"/>
                  </a:cubicBezTo>
                  <a:cubicBezTo>
                    <a:pt x="479" y="1693"/>
                    <a:pt x="585" y="1718"/>
                    <a:pt x="697" y="1718"/>
                  </a:cubicBezTo>
                  <a:cubicBezTo>
                    <a:pt x="717" y="1718"/>
                    <a:pt x="736" y="1717"/>
                    <a:pt x="756" y="1715"/>
                  </a:cubicBezTo>
                  <a:lnTo>
                    <a:pt x="756" y="1715"/>
                  </a:lnTo>
                  <a:cubicBezTo>
                    <a:pt x="644" y="1817"/>
                    <a:pt x="565" y="1940"/>
                    <a:pt x="516" y="2087"/>
                  </a:cubicBezTo>
                  <a:cubicBezTo>
                    <a:pt x="468" y="2232"/>
                    <a:pt x="481" y="2391"/>
                    <a:pt x="557" y="2562"/>
                  </a:cubicBezTo>
                  <a:cubicBezTo>
                    <a:pt x="662" y="2801"/>
                    <a:pt x="836" y="2941"/>
                    <a:pt x="1079" y="2981"/>
                  </a:cubicBezTo>
                  <a:cubicBezTo>
                    <a:pt x="1127" y="2989"/>
                    <a:pt x="1177" y="2993"/>
                    <a:pt x="1230" y="2993"/>
                  </a:cubicBezTo>
                  <a:cubicBezTo>
                    <a:pt x="1443" y="2993"/>
                    <a:pt x="1694" y="2928"/>
                    <a:pt x="1985" y="2801"/>
                  </a:cubicBezTo>
                  <a:cubicBezTo>
                    <a:pt x="2348" y="2642"/>
                    <a:pt x="2596" y="2457"/>
                    <a:pt x="2728" y="2247"/>
                  </a:cubicBezTo>
                  <a:cubicBezTo>
                    <a:pt x="2860" y="2039"/>
                    <a:pt x="2872" y="1812"/>
                    <a:pt x="2764" y="1566"/>
                  </a:cubicBezTo>
                  <a:cubicBezTo>
                    <a:pt x="2691" y="1402"/>
                    <a:pt x="2589" y="1288"/>
                    <a:pt x="2456" y="1226"/>
                  </a:cubicBezTo>
                  <a:cubicBezTo>
                    <a:pt x="2342" y="1172"/>
                    <a:pt x="2226" y="1145"/>
                    <a:pt x="2106" y="1145"/>
                  </a:cubicBezTo>
                  <a:cubicBezTo>
                    <a:pt x="2086" y="1145"/>
                    <a:pt x="2066" y="1146"/>
                    <a:pt x="2046" y="1148"/>
                  </a:cubicBezTo>
                  <a:cubicBezTo>
                    <a:pt x="2134" y="1059"/>
                    <a:pt x="2194" y="954"/>
                    <a:pt x="2223" y="833"/>
                  </a:cubicBezTo>
                  <a:cubicBezTo>
                    <a:pt x="2251" y="711"/>
                    <a:pt x="2233" y="576"/>
                    <a:pt x="2169" y="428"/>
                  </a:cubicBezTo>
                  <a:cubicBezTo>
                    <a:pt x="2066" y="196"/>
                    <a:pt x="1902" y="58"/>
                    <a:pt x="1676" y="15"/>
                  </a:cubicBezTo>
                  <a:cubicBezTo>
                    <a:pt x="1626" y="5"/>
                    <a:pt x="1573" y="1"/>
                    <a:pt x="15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42"/>
            <p:cNvSpPr/>
            <p:nvPr/>
          </p:nvSpPr>
          <p:spPr>
            <a:xfrm>
              <a:off x="2691275" y="3426200"/>
              <a:ext cx="66675" cy="53925"/>
            </a:xfrm>
            <a:custGeom>
              <a:rect b="b" l="l" r="r" t="t"/>
              <a:pathLst>
                <a:path extrusionOk="0" h="2157" w="2667">
                  <a:moveTo>
                    <a:pt x="1936" y="1"/>
                  </a:moveTo>
                  <a:cubicBezTo>
                    <a:pt x="1555" y="1"/>
                    <a:pt x="1044" y="209"/>
                    <a:pt x="637" y="596"/>
                  </a:cubicBezTo>
                  <a:cubicBezTo>
                    <a:pt x="32" y="1170"/>
                    <a:pt x="0" y="1690"/>
                    <a:pt x="297" y="2001"/>
                  </a:cubicBezTo>
                  <a:cubicBezTo>
                    <a:pt x="396" y="2106"/>
                    <a:pt x="516" y="2156"/>
                    <a:pt x="654" y="2156"/>
                  </a:cubicBezTo>
                  <a:cubicBezTo>
                    <a:pt x="931" y="2156"/>
                    <a:pt x="1281" y="1954"/>
                    <a:pt x="1684" y="1571"/>
                  </a:cubicBezTo>
                  <a:cubicBezTo>
                    <a:pt x="2289" y="997"/>
                    <a:pt x="2667" y="464"/>
                    <a:pt x="2371" y="152"/>
                  </a:cubicBezTo>
                  <a:cubicBezTo>
                    <a:pt x="2275" y="50"/>
                    <a:pt x="2120" y="1"/>
                    <a:pt x="193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20" name="Google Shape;920;p42"/>
          <p:cNvGrpSpPr/>
          <p:nvPr/>
        </p:nvGrpSpPr>
        <p:grpSpPr>
          <a:xfrm rot="-4324067">
            <a:off x="2012814" y="4487884"/>
            <a:ext cx="633167" cy="537374"/>
            <a:chOff x="2874450" y="1755300"/>
            <a:chExt cx="249900" cy="212100"/>
          </a:xfrm>
        </p:grpSpPr>
        <p:sp>
          <p:nvSpPr>
            <p:cNvPr id="921" name="Google Shape;921;p42"/>
            <p:cNvSpPr/>
            <p:nvPr/>
          </p:nvSpPr>
          <p:spPr>
            <a:xfrm>
              <a:off x="2874450" y="1755300"/>
              <a:ext cx="249900" cy="212100"/>
            </a:xfrm>
            <a:custGeom>
              <a:rect b="b" l="l" r="r" t="t"/>
              <a:pathLst>
                <a:path extrusionOk="0" h="8484" w="9996">
                  <a:moveTo>
                    <a:pt x="1771" y="1"/>
                  </a:moveTo>
                  <a:cubicBezTo>
                    <a:pt x="1757" y="1"/>
                    <a:pt x="1743" y="1"/>
                    <a:pt x="1729" y="1"/>
                  </a:cubicBezTo>
                  <a:cubicBezTo>
                    <a:pt x="1371" y="243"/>
                    <a:pt x="0" y="2326"/>
                    <a:pt x="163" y="2986"/>
                  </a:cubicBezTo>
                  <a:cubicBezTo>
                    <a:pt x="325" y="3647"/>
                    <a:pt x="7569" y="8483"/>
                    <a:pt x="7892" y="8483"/>
                  </a:cubicBezTo>
                  <a:cubicBezTo>
                    <a:pt x="7892" y="8483"/>
                    <a:pt x="7893" y="8483"/>
                    <a:pt x="7893" y="8483"/>
                  </a:cubicBezTo>
                  <a:cubicBezTo>
                    <a:pt x="8219" y="8483"/>
                    <a:pt x="9995" y="6542"/>
                    <a:pt x="9980" y="6090"/>
                  </a:cubicBezTo>
                  <a:cubicBezTo>
                    <a:pt x="9963" y="5641"/>
                    <a:pt x="4001" y="1"/>
                    <a:pt x="1771"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42"/>
            <p:cNvSpPr/>
            <p:nvPr/>
          </p:nvSpPr>
          <p:spPr>
            <a:xfrm>
              <a:off x="2918700" y="1762500"/>
              <a:ext cx="198300" cy="149925"/>
            </a:xfrm>
            <a:custGeom>
              <a:rect b="b" l="l" r="r" t="t"/>
              <a:pathLst>
                <a:path extrusionOk="0" h="5997" w="7932">
                  <a:moveTo>
                    <a:pt x="57" y="0"/>
                  </a:moveTo>
                  <a:cubicBezTo>
                    <a:pt x="8" y="0"/>
                    <a:pt x="1" y="80"/>
                    <a:pt x="54" y="88"/>
                  </a:cubicBezTo>
                  <a:cubicBezTo>
                    <a:pt x="653" y="191"/>
                    <a:pt x="1208" y="456"/>
                    <a:pt x="1728" y="760"/>
                  </a:cubicBezTo>
                  <a:cubicBezTo>
                    <a:pt x="2284" y="1086"/>
                    <a:pt x="2822" y="1445"/>
                    <a:pt x="3345" y="1820"/>
                  </a:cubicBezTo>
                  <a:cubicBezTo>
                    <a:pt x="4409" y="2580"/>
                    <a:pt x="5409" y="3427"/>
                    <a:pt x="6336" y="4348"/>
                  </a:cubicBezTo>
                  <a:cubicBezTo>
                    <a:pt x="6860" y="4868"/>
                    <a:pt x="7359" y="5414"/>
                    <a:pt x="7833" y="5981"/>
                  </a:cubicBezTo>
                  <a:cubicBezTo>
                    <a:pt x="7843" y="5992"/>
                    <a:pt x="7855" y="5997"/>
                    <a:pt x="7867" y="5997"/>
                  </a:cubicBezTo>
                  <a:cubicBezTo>
                    <a:pt x="7900" y="5997"/>
                    <a:pt x="7931" y="5960"/>
                    <a:pt x="7904" y="5927"/>
                  </a:cubicBezTo>
                  <a:lnTo>
                    <a:pt x="7905" y="5927"/>
                  </a:lnTo>
                  <a:cubicBezTo>
                    <a:pt x="7055" y="4910"/>
                    <a:pt x="6122" y="3964"/>
                    <a:pt x="5118" y="3099"/>
                  </a:cubicBezTo>
                  <a:cubicBezTo>
                    <a:pt x="4124" y="2242"/>
                    <a:pt x="3059" y="1460"/>
                    <a:pt x="1936" y="781"/>
                  </a:cubicBezTo>
                  <a:cubicBezTo>
                    <a:pt x="1355" y="430"/>
                    <a:pt x="740" y="115"/>
                    <a:pt x="66" y="1"/>
                  </a:cubicBezTo>
                  <a:cubicBezTo>
                    <a:pt x="63" y="0"/>
                    <a:pt x="60" y="0"/>
                    <a:pt x="5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42"/>
            <p:cNvSpPr/>
            <p:nvPr/>
          </p:nvSpPr>
          <p:spPr>
            <a:xfrm>
              <a:off x="2885275" y="1827950"/>
              <a:ext cx="189225" cy="132150"/>
            </a:xfrm>
            <a:custGeom>
              <a:rect b="b" l="l" r="r" t="t"/>
              <a:pathLst>
                <a:path extrusionOk="0" h="5286" w="7569">
                  <a:moveTo>
                    <a:pt x="64" y="1"/>
                  </a:moveTo>
                  <a:cubicBezTo>
                    <a:pt x="29" y="1"/>
                    <a:pt x="1" y="52"/>
                    <a:pt x="36" y="82"/>
                  </a:cubicBezTo>
                  <a:cubicBezTo>
                    <a:pt x="934" y="858"/>
                    <a:pt x="1864" y="1596"/>
                    <a:pt x="2822" y="2296"/>
                  </a:cubicBezTo>
                  <a:cubicBezTo>
                    <a:pt x="3780" y="2998"/>
                    <a:pt x="4767" y="3659"/>
                    <a:pt x="5778" y="4281"/>
                  </a:cubicBezTo>
                  <a:cubicBezTo>
                    <a:pt x="6342" y="4626"/>
                    <a:pt x="6913" y="4959"/>
                    <a:pt x="7491" y="5280"/>
                  </a:cubicBezTo>
                  <a:cubicBezTo>
                    <a:pt x="7498" y="5284"/>
                    <a:pt x="7505" y="5286"/>
                    <a:pt x="7511" y="5286"/>
                  </a:cubicBezTo>
                  <a:cubicBezTo>
                    <a:pt x="7549" y="5286"/>
                    <a:pt x="7568" y="5221"/>
                    <a:pt x="7525" y="5198"/>
                  </a:cubicBezTo>
                  <a:cubicBezTo>
                    <a:pt x="6487" y="4623"/>
                    <a:pt x="5473" y="4006"/>
                    <a:pt x="4484" y="3348"/>
                  </a:cubicBezTo>
                  <a:cubicBezTo>
                    <a:pt x="3506" y="2697"/>
                    <a:pt x="2552" y="2006"/>
                    <a:pt x="1629" y="1279"/>
                  </a:cubicBezTo>
                  <a:cubicBezTo>
                    <a:pt x="1106" y="868"/>
                    <a:pt x="593" y="445"/>
                    <a:pt x="90" y="11"/>
                  </a:cubicBezTo>
                  <a:cubicBezTo>
                    <a:pt x="81" y="4"/>
                    <a:pt x="72" y="1"/>
                    <a:pt x="6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42"/>
            <p:cNvSpPr/>
            <p:nvPr/>
          </p:nvSpPr>
          <p:spPr>
            <a:xfrm>
              <a:off x="2979100" y="1835600"/>
              <a:ext cx="43100" cy="42600"/>
            </a:xfrm>
            <a:custGeom>
              <a:rect b="b" l="l" r="r" t="t"/>
              <a:pathLst>
                <a:path extrusionOk="0" h="1704" w="1724">
                  <a:moveTo>
                    <a:pt x="1150" y="0"/>
                  </a:moveTo>
                  <a:cubicBezTo>
                    <a:pt x="890" y="0"/>
                    <a:pt x="583" y="170"/>
                    <a:pt x="356" y="464"/>
                  </a:cubicBezTo>
                  <a:cubicBezTo>
                    <a:pt x="35" y="883"/>
                    <a:pt x="0" y="1396"/>
                    <a:pt x="280" y="1610"/>
                  </a:cubicBezTo>
                  <a:cubicBezTo>
                    <a:pt x="363" y="1674"/>
                    <a:pt x="464" y="1704"/>
                    <a:pt x="574" y="1704"/>
                  </a:cubicBezTo>
                  <a:cubicBezTo>
                    <a:pt x="834" y="1704"/>
                    <a:pt x="1141" y="1535"/>
                    <a:pt x="1367" y="1240"/>
                  </a:cubicBezTo>
                  <a:cubicBezTo>
                    <a:pt x="1688" y="821"/>
                    <a:pt x="1723" y="309"/>
                    <a:pt x="1444" y="94"/>
                  </a:cubicBezTo>
                  <a:cubicBezTo>
                    <a:pt x="1361" y="31"/>
                    <a:pt x="1260" y="0"/>
                    <a:pt x="11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42"/>
            <p:cNvSpPr/>
            <p:nvPr/>
          </p:nvSpPr>
          <p:spPr>
            <a:xfrm>
              <a:off x="3017225" y="1864875"/>
              <a:ext cx="50075" cy="44600"/>
            </a:xfrm>
            <a:custGeom>
              <a:rect b="b" l="l" r="r" t="t"/>
              <a:pathLst>
                <a:path extrusionOk="0" h="1784" w="2003">
                  <a:moveTo>
                    <a:pt x="1149" y="1"/>
                  </a:moveTo>
                  <a:cubicBezTo>
                    <a:pt x="889" y="1"/>
                    <a:pt x="582" y="170"/>
                    <a:pt x="356" y="464"/>
                  </a:cubicBezTo>
                  <a:cubicBezTo>
                    <a:pt x="35" y="882"/>
                    <a:pt x="0" y="1396"/>
                    <a:pt x="279" y="1609"/>
                  </a:cubicBezTo>
                  <a:cubicBezTo>
                    <a:pt x="413" y="1712"/>
                    <a:pt x="668" y="1784"/>
                    <a:pt x="932" y="1784"/>
                  </a:cubicBezTo>
                  <a:cubicBezTo>
                    <a:pt x="1218" y="1784"/>
                    <a:pt x="1515" y="1700"/>
                    <a:pt x="1682" y="1482"/>
                  </a:cubicBezTo>
                  <a:cubicBezTo>
                    <a:pt x="2003" y="1063"/>
                    <a:pt x="1723" y="308"/>
                    <a:pt x="1443" y="95"/>
                  </a:cubicBezTo>
                  <a:cubicBezTo>
                    <a:pt x="1360" y="31"/>
                    <a:pt x="1259" y="1"/>
                    <a:pt x="114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42"/>
            <p:cNvSpPr/>
            <p:nvPr/>
          </p:nvSpPr>
          <p:spPr>
            <a:xfrm>
              <a:off x="3060500" y="1902825"/>
              <a:ext cx="56875" cy="47650"/>
            </a:xfrm>
            <a:custGeom>
              <a:rect b="b" l="l" r="r" t="t"/>
              <a:pathLst>
                <a:path extrusionOk="0" h="1906" w="2275">
                  <a:moveTo>
                    <a:pt x="1150" y="0"/>
                  </a:moveTo>
                  <a:cubicBezTo>
                    <a:pt x="890" y="0"/>
                    <a:pt x="582" y="169"/>
                    <a:pt x="357" y="464"/>
                  </a:cubicBezTo>
                  <a:cubicBezTo>
                    <a:pt x="35" y="883"/>
                    <a:pt x="1" y="1395"/>
                    <a:pt x="280" y="1610"/>
                  </a:cubicBezTo>
                  <a:cubicBezTo>
                    <a:pt x="454" y="1744"/>
                    <a:pt x="939" y="1906"/>
                    <a:pt x="1357" y="1906"/>
                  </a:cubicBezTo>
                  <a:cubicBezTo>
                    <a:pt x="1607" y="1906"/>
                    <a:pt x="1833" y="1847"/>
                    <a:pt x="1953" y="1691"/>
                  </a:cubicBezTo>
                  <a:cubicBezTo>
                    <a:pt x="2274" y="1272"/>
                    <a:pt x="1722" y="308"/>
                    <a:pt x="1443" y="94"/>
                  </a:cubicBezTo>
                  <a:cubicBezTo>
                    <a:pt x="1361" y="30"/>
                    <a:pt x="1259" y="0"/>
                    <a:pt x="1150"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42"/>
            <p:cNvSpPr/>
            <p:nvPr/>
          </p:nvSpPr>
          <p:spPr>
            <a:xfrm>
              <a:off x="2933950" y="1804325"/>
              <a:ext cx="50125" cy="44600"/>
            </a:xfrm>
            <a:custGeom>
              <a:rect b="b" l="l" r="r" t="t"/>
              <a:pathLst>
                <a:path extrusionOk="0" h="1784" w="2005">
                  <a:moveTo>
                    <a:pt x="1074" y="1"/>
                  </a:moveTo>
                  <a:cubicBezTo>
                    <a:pt x="787" y="1"/>
                    <a:pt x="490" y="84"/>
                    <a:pt x="323" y="302"/>
                  </a:cubicBezTo>
                  <a:cubicBezTo>
                    <a:pt x="0" y="720"/>
                    <a:pt x="283" y="1476"/>
                    <a:pt x="562" y="1690"/>
                  </a:cubicBezTo>
                  <a:cubicBezTo>
                    <a:pt x="644" y="1753"/>
                    <a:pt x="746" y="1783"/>
                    <a:pt x="855" y="1783"/>
                  </a:cubicBezTo>
                  <a:cubicBezTo>
                    <a:pt x="1115" y="1783"/>
                    <a:pt x="1423" y="1614"/>
                    <a:pt x="1648" y="1320"/>
                  </a:cubicBezTo>
                  <a:cubicBezTo>
                    <a:pt x="1970" y="902"/>
                    <a:pt x="2004" y="388"/>
                    <a:pt x="1726" y="174"/>
                  </a:cubicBezTo>
                  <a:cubicBezTo>
                    <a:pt x="1591" y="72"/>
                    <a:pt x="1337" y="1"/>
                    <a:pt x="107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42"/>
            <p:cNvSpPr/>
            <p:nvPr/>
          </p:nvSpPr>
          <p:spPr>
            <a:xfrm>
              <a:off x="2879350" y="1769275"/>
              <a:ext cx="56875" cy="47625"/>
            </a:xfrm>
            <a:custGeom>
              <a:rect b="b" l="l" r="r" t="t"/>
              <a:pathLst>
                <a:path extrusionOk="0" h="1905" w="2275">
                  <a:moveTo>
                    <a:pt x="919" y="1"/>
                  </a:moveTo>
                  <a:cubicBezTo>
                    <a:pt x="669" y="1"/>
                    <a:pt x="443" y="59"/>
                    <a:pt x="322" y="216"/>
                  </a:cubicBezTo>
                  <a:lnTo>
                    <a:pt x="323" y="216"/>
                  </a:lnTo>
                  <a:cubicBezTo>
                    <a:pt x="1" y="634"/>
                    <a:pt x="553" y="1596"/>
                    <a:pt x="832" y="1811"/>
                  </a:cubicBezTo>
                  <a:cubicBezTo>
                    <a:pt x="915" y="1875"/>
                    <a:pt x="1016" y="1905"/>
                    <a:pt x="1125" y="1905"/>
                  </a:cubicBezTo>
                  <a:cubicBezTo>
                    <a:pt x="1385" y="1905"/>
                    <a:pt x="1693" y="1735"/>
                    <a:pt x="1918" y="1441"/>
                  </a:cubicBezTo>
                  <a:cubicBezTo>
                    <a:pt x="2241" y="1023"/>
                    <a:pt x="2274" y="510"/>
                    <a:pt x="1996" y="296"/>
                  </a:cubicBezTo>
                  <a:cubicBezTo>
                    <a:pt x="1821" y="162"/>
                    <a:pt x="1337" y="1"/>
                    <a:pt x="91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29" name="Google Shape;929;p42"/>
          <p:cNvPicPr preferRelativeResize="0"/>
          <p:nvPr/>
        </p:nvPicPr>
        <p:blipFill>
          <a:blip r:embed="rId3">
            <a:alphaModFix/>
          </a:blip>
          <a:stretch>
            <a:fillRect/>
          </a:stretch>
        </p:blipFill>
        <p:spPr>
          <a:xfrm>
            <a:off x="628444" y="1037734"/>
            <a:ext cx="2054050" cy="2058816"/>
          </a:xfrm>
          <a:prstGeom prst="rect">
            <a:avLst/>
          </a:prstGeom>
          <a:noFill/>
          <a:ln>
            <a:noFill/>
          </a:ln>
        </p:spPr>
      </p:pic>
      <p:pic>
        <p:nvPicPr>
          <p:cNvPr id="930" name="Google Shape;930;p42"/>
          <p:cNvPicPr preferRelativeResize="0"/>
          <p:nvPr/>
        </p:nvPicPr>
        <p:blipFill>
          <a:blip r:embed="rId4">
            <a:alphaModFix/>
          </a:blip>
          <a:stretch>
            <a:fillRect/>
          </a:stretch>
        </p:blipFill>
        <p:spPr>
          <a:xfrm>
            <a:off x="3034700" y="1037725"/>
            <a:ext cx="2667000" cy="1771650"/>
          </a:xfrm>
          <a:prstGeom prst="rect">
            <a:avLst/>
          </a:prstGeom>
          <a:noFill/>
          <a:ln>
            <a:noFill/>
          </a:ln>
        </p:spPr>
      </p:pic>
      <p:sp>
        <p:nvSpPr>
          <p:cNvPr id="931" name="Google Shape;931;p42"/>
          <p:cNvSpPr txBox="1"/>
          <p:nvPr/>
        </p:nvSpPr>
        <p:spPr>
          <a:xfrm>
            <a:off x="155475" y="3133350"/>
            <a:ext cx="61464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dk1"/>
                </a:solidFill>
                <a:latin typeface="Encode Sans Condensed Medium"/>
                <a:ea typeface="Encode Sans Condensed Medium"/>
                <a:cs typeface="Encode Sans Condensed Medium"/>
                <a:sym typeface="Encode Sans Condensed Medium"/>
                <a:hlinkClick r:id="rId5">
                  <a:extLst>
                    <a:ext uri="{A12FA001-AC4F-418D-AE19-62706E023703}">
                      <ahyp:hlinkClr val="tx"/>
                    </a:ext>
                  </a:extLst>
                </a:hlinkClick>
              </a:rPr>
              <a:t>https://www.billboard.com/pro/how-ai-entrepreneurs-changing-music-industry-guest-column/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sp>
        <p:nvSpPr>
          <p:cNvPr id="936" name="Google Shape;936;p43"/>
          <p:cNvSpPr/>
          <p:nvPr/>
        </p:nvSpPr>
        <p:spPr>
          <a:xfrm flipH="1">
            <a:off x="6567606" y="737200"/>
            <a:ext cx="3570744" cy="5143486"/>
          </a:xfrm>
          <a:custGeom>
            <a:rect b="b" l="l" r="r" t="t"/>
            <a:pathLst>
              <a:path extrusionOk="0" h="42816" w="29724">
                <a:moveTo>
                  <a:pt x="14267" y="1"/>
                </a:moveTo>
                <a:lnTo>
                  <a:pt x="14267" y="1"/>
                </a:lnTo>
                <a:cubicBezTo>
                  <a:pt x="14449" y="516"/>
                  <a:pt x="14220" y="1103"/>
                  <a:pt x="13929" y="1574"/>
                </a:cubicBezTo>
                <a:cubicBezTo>
                  <a:pt x="13637" y="2047"/>
                  <a:pt x="13224" y="2446"/>
                  <a:pt x="12851" y="2870"/>
                </a:cubicBezTo>
                <a:cubicBezTo>
                  <a:pt x="12479" y="3294"/>
                  <a:pt x="12138" y="3763"/>
                  <a:pt x="12034" y="4296"/>
                </a:cubicBezTo>
                <a:cubicBezTo>
                  <a:pt x="11732" y="5842"/>
                  <a:pt x="13477" y="7273"/>
                  <a:pt x="13166" y="8817"/>
                </a:cubicBezTo>
                <a:cubicBezTo>
                  <a:pt x="13113" y="9077"/>
                  <a:pt x="12991" y="9341"/>
                  <a:pt x="12759" y="9501"/>
                </a:cubicBezTo>
                <a:cubicBezTo>
                  <a:pt x="12606" y="9606"/>
                  <a:pt x="12419" y="9655"/>
                  <a:pt x="12229" y="9655"/>
                </a:cubicBezTo>
                <a:cubicBezTo>
                  <a:pt x="11978" y="9655"/>
                  <a:pt x="11720" y="9571"/>
                  <a:pt x="11527" y="9424"/>
                </a:cubicBezTo>
                <a:cubicBezTo>
                  <a:pt x="11185" y="9166"/>
                  <a:pt x="11022" y="8756"/>
                  <a:pt x="10995" y="8355"/>
                </a:cubicBezTo>
                <a:cubicBezTo>
                  <a:pt x="10967" y="7955"/>
                  <a:pt x="11059" y="7555"/>
                  <a:pt x="11150" y="7162"/>
                </a:cubicBezTo>
                <a:lnTo>
                  <a:pt x="11150" y="7162"/>
                </a:lnTo>
                <a:cubicBezTo>
                  <a:pt x="10296" y="7660"/>
                  <a:pt x="9629" y="8565"/>
                  <a:pt x="9849" y="9463"/>
                </a:cubicBezTo>
                <a:cubicBezTo>
                  <a:pt x="9969" y="9949"/>
                  <a:pt x="10319" y="10358"/>
                  <a:pt x="10595" y="10790"/>
                </a:cubicBezTo>
                <a:cubicBezTo>
                  <a:pt x="11022" y="11455"/>
                  <a:pt x="11281" y="12206"/>
                  <a:pt x="11352" y="12972"/>
                </a:cubicBezTo>
                <a:cubicBezTo>
                  <a:pt x="11387" y="13341"/>
                  <a:pt x="11375" y="13721"/>
                  <a:pt x="11235" y="14069"/>
                </a:cubicBezTo>
                <a:cubicBezTo>
                  <a:pt x="11095" y="14418"/>
                  <a:pt x="10811" y="14733"/>
                  <a:pt x="10427" y="14863"/>
                </a:cubicBezTo>
                <a:cubicBezTo>
                  <a:pt x="10314" y="14901"/>
                  <a:pt x="10191" y="14920"/>
                  <a:pt x="10069" y="14920"/>
                </a:cubicBezTo>
                <a:cubicBezTo>
                  <a:pt x="9778" y="14920"/>
                  <a:pt x="9489" y="14812"/>
                  <a:pt x="9319" y="14601"/>
                </a:cubicBezTo>
                <a:cubicBezTo>
                  <a:pt x="9107" y="14336"/>
                  <a:pt x="9113" y="13980"/>
                  <a:pt x="9161" y="13657"/>
                </a:cubicBezTo>
                <a:cubicBezTo>
                  <a:pt x="9240" y="13117"/>
                  <a:pt x="9411" y="12589"/>
                  <a:pt x="9447" y="12046"/>
                </a:cubicBezTo>
                <a:cubicBezTo>
                  <a:pt x="9484" y="11503"/>
                  <a:pt x="9366" y="10918"/>
                  <a:pt x="8950" y="10524"/>
                </a:cubicBezTo>
                <a:lnTo>
                  <a:pt x="8950" y="10524"/>
                </a:lnTo>
                <a:cubicBezTo>
                  <a:pt x="9033" y="10976"/>
                  <a:pt x="8895" y="11446"/>
                  <a:pt x="8643" y="11844"/>
                </a:cubicBezTo>
                <a:cubicBezTo>
                  <a:pt x="8392" y="12242"/>
                  <a:pt x="7988" y="12558"/>
                  <a:pt x="7515" y="12725"/>
                </a:cubicBezTo>
                <a:cubicBezTo>
                  <a:pt x="5620" y="18230"/>
                  <a:pt x="3200" y="23758"/>
                  <a:pt x="1306" y="29261"/>
                </a:cubicBezTo>
                <a:cubicBezTo>
                  <a:pt x="648" y="31174"/>
                  <a:pt x="1" y="33300"/>
                  <a:pt x="933" y="35116"/>
                </a:cubicBezTo>
                <a:cubicBezTo>
                  <a:pt x="1637" y="36484"/>
                  <a:pt x="3103" y="37385"/>
                  <a:pt x="4526" y="38173"/>
                </a:cubicBezTo>
                <a:cubicBezTo>
                  <a:pt x="8635" y="40450"/>
                  <a:pt x="13113" y="42420"/>
                  <a:pt x="17919" y="42766"/>
                </a:cubicBezTo>
                <a:cubicBezTo>
                  <a:pt x="18366" y="42798"/>
                  <a:pt x="18816" y="42815"/>
                  <a:pt x="19267" y="42815"/>
                </a:cubicBezTo>
                <a:cubicBezTo>
                  <a:pt x="21129" y="42815"/>
                  <a:pt x="22995" y="42519"/>
                  <a:pt x="24648" y="41761"/>
                </a:cubicBezTo>
                <a:cubicBezTo>
                  <a:pt x="26702" y="40820"/>
                  <a:pt x="28890" y="38669"/>
                  <a:pt x="29295" y="36620"/>
                </a:cubicBezTo>
                <a:cubicBezTo>
                  <a:pt x="29668" y="36388"/>
                  <a:pt x="29724" y="35887"/>
                  <a:pt x="29554" y="35507"/>
                </a:cubicBezTo>
                <a:cubicBezTo>
                  <a:pt x="29383" y="35127"/>
                  <a:pt x="29044" y="34832"/>
                  <a:pt x="28732" y="34534"/>
                </a:cubicBezTo>
                <a:cubicBezTo>
                  <a:pt x="28421" y="34235"/>
                  <a:pt x="28118" y="33897"/>
                  <a:pt x="28051" y="33491"/>
                </a:cubicBezTo>
                <a:cubicBezTo>
                  <a:pt x="27943" y="32831"/>
                  <a:pt x="28479" y="32245"/>
                  <a:pt x="28772" y="31633"/>
                </a:cubicBezTo>
                <a:cubicBezTo>
                  <a:pt x="29075" y="30993"/>
                  <a:pt x="29117" y="30256"/>
                  <a:pt x="28887" y="29593"/>
                </a:cubicBezTo>
                <a:lnTo>
                  <a:pt x="28887" y="29593"/>
                </a:lnTo>
                <a:cubicBezTo>
                  <a:pt x="28824" y="29964"/>
                  <a:pt x="28747" y="30354"/>
                  <a:pt x="28511" y="30663"/>
                </a:cubicBezTo>
                <a:cubicBezTo>
                  <a:pt x="28273" y="30972"/>
                  <a:pt x="27907" y="31214"/>
                  <a:pt x="27494" y="31260"/>
                </a:cubicBezTo>
                <a:cubicBezTo>
                  <a:pt x="27449" y="31265"/>
                  <a:pt x="27405" y="31268"/>
                  <a:pt x="27360" y="31268"/>
                </a:cubicBezTo>
                <a:cubicBezTo>
                  <a:pt x="26987" y="31268"/>
                  <a:pt x="26610" y="31094"/>
                  <a:pt x="26442" y="30794"/>
                </a:cubicBezTo>
                <a:cubicBezTo>
                  <a:pt x="26263" y="30476"/>
                  <a:pt x="26341" y="30085"/>
                  <a:pt x="26526" y="29770"/>
                </a:cubicBezTo>
                <a:cubicBezTo>
                  <a:pt x="26711" y="29455"/>
                  <a:pt x="26990" y="29197"/>
                  <a:pt x="27237" y="28920"/>
                </a:cubicBezTo>
                <a:cubicBezTo>
                  <a:pt x="27882" y="28195"/>
                  <a:pt x="28322" y="27198"/>
                  <a:pt x="27932" y="26339"/>
                </a:cubicBezTo>
                <a:cubicBezTo>
                  <a:pt x="27666" y="25753"/>
                  <a:pt x="27061" y="25333"/>
                  <a:pt x="26814" y="24741"/>
                </a:cubicBezTo>
                <a:cubicBezTo>
                  <a:pt x="26606" y="24236"/>
                  <a:pt x="26697" y="23639"/>
                  <a:pt x="27050" y="23206"/>
                </a:cubicBezTo>
                <a:lnTo>
                  <a:pt x="27050" y="23206"/>
                </a:lnTo>
                <a:cubicBezTo>
                  <a:pt x="26415" y="23480"/>
                  <a:pt x="25974" y="24101"/>
                  <a:pt x="25953" y="24738"/>
                </a:cubicBezTo>
                <a:cubicBezTo>
                  <a:pt x="25937" y="25205"/>
                  <a:pt x="26128" y="25659"/>
                  <a:pt x="26133" y="26127"/>
                </a:cubicBezTo>
                <a:cubicBezTo>
                  <a:pt x="26137" y="26593"/>
                  <a:pt x="25849" y="27132"/>
                  <a:pt x="25334" y="27175"/>
                </a:cubicBezTo>
                <a:cubicBezTo>
                  <a:pt x="25312" y="27177"/>
                  <a:pt x="25290" y="27178"/>
                  <a:pt x="25268" y="27178"/>
                </a:cubicBezTo>
                <a:cubicBezTo>
                  <a:pt x="24823" y="27178"/>
                  <a:pt x="24473" y="26799"/>
                  <a:pt x="24266" y="26431"/>
                </a:cubicBezTo>
                <a:cubicBezTo>
                  <a:pt x="23962" y="25895"/>
                  <a:pt x="23784" y="25282"/>
                  <a:pt x="23888" y="24687"/>
                </a:cubicBezTo>
                <a:cubicBezTo>
                  <a:pt x="24009" y="24001"/>
                  <a:pt x="24493" y="23408"/>
                  <a:pt x="25047" y="22925"/>
                </a:cubicBezTo>
                <a:cubicBezTo>
                  <a:pt x="25600" y="22442"/>
                  <a:pt x="26236" y="22038"/>
                  <a:pt x="26781" y="21548"/>
                </a:cubicBezTo>
                <a:cubicBezTo>
                  <a:pt x="27327" y="21056"/>
                  <a:pt x="27790" y="20445"/>
                  <a:pt x="27873" y="19754"/>
                </a:cubicBezTo>
                <a:cubicBezTo>
                  <a:pt x="27946" y="19152"/>
                  <a:pt x="27724" y="18553"/>
                  <a:pt x="27680" y="17948"/>
                </a:cubicBezTo>
                <a:cubicBezTo>
                  <a:pt x="27637" y="17343"/>
                  <a:pt x="27855" y="16638"/>
                  <a:pt x="28474" y="16406"/>
                </a:cubicBezTo>
                <a:cubicBezTo>
                  <a:pt x="28465" y="16405"/>
                  <a:pt x="28456" y="16405"/>
                  <a:pt x="28447" y="16405"/>
                </a:cubicBezTo>
                <a:cubicBezTo>
                  <a:pt x="28029" y="16405"/>
                  <a:pt x="27669" y="16554"/>
                  <a:pt x="27377" y="16828"/>
                </a:cubicBezTo>
                <a:cubicBezTo>
                  <a:pt x="27079" y="17107"/>
                  <a:pt x="26885" y="17465"/>
                  <a:pt x="26749" y="17834"/>
                </a:cubicBezTo>
                <a:cubicBezTo>
                  <a:pt x="26648" y="18104"/>
                  <a:pt x="26576" y="18383"/>
                  <a:pt x="26443" y="18641"/>
                </a:cubicBezTo>
                <a:cubicBezTo>
                  <a:pt x="26309" y="18898"/>
                  <a:pt x="26104" y="19138"/>
                  <a:pt x="25815" y="19251"/>
                </a:cubicBezTo>
                <a:cubicBezTo>
                  <a:pt x="25700" y="19296"/>
                  <a:pt x="25578" y="19317"/>
                  <a:pt x="25456" y="19317"/>
                </a:cubicBezTo>
                <a:cubicBezTo>
                  <a:pt x="25072" y="19317"/>
                  <a:pt x="24683" y="19112"/>
                  <a:pt x="24476" y="18810"/>
                </a:cubicBezTo>
                <a:cubicBezTo>
                  <a:pt x="24204" y="18413"/>
                  <a:pt x="24212" y="17897"/>
                  <a:pt x="24386" y="17458"/>
                </a:cubicBezTo>
                <a:cubicBezTo>
                  <a:pt x="24561" y="17017"/>
                  <a:pt x="24885" y="16638"/>
                  <a:pt x="25224" y="16285"/>
                </a:cubicBezTo>
                <a:cubicBezTo>
                  <a:pt x="25563" y="15932"/>
                  <a:pt x="25925" y="15592"/>
                  <a:pt x="26199" y="15196"/>
                </a:cubicBezTo>
                <a:cubicBezTo>
                  <a:pt x="26882" y="14203"/>
                  <a:pt x="26926" y="12878"/>
                  <a:pt x="26309" y="11851"/>
                </a:cubicBezTo>
                <a:cubicBezTo>
                  <a:pt x="25977" y="11296"/>
                  <a:pt x="25473" y="10833"/>
                  <a:pt x="25172" y="10264"/>
                </a:cubicBezTo>
                <a:cubicBezTo>
                  <a:pt x="24872" y="9694"/>
                  <a:pt x="24835" y="8927"/>
                  <a:pt x="25359" y="8511"/>
                </a:cubicBezTo>
                <a:lnTo>
                  <a:pt x="25359" y="8511"/>
                </a:lnTo>
                <a:cubicBezTo>
                  <a:pt x="24918" y="8772"/>
                  <a:pt x="24566" y="9185"/>
                  <a:pt x="24499" y="9658"/>
                </a:cubicBezTo>
                <a:cubicBezTo>
                  <a:pt x="24434" y="10131"/>
                  <a:pt x="24468" y="10615"/>
                  <a:pt x="24354" y="11080"/>
                </a:cubicBezTo>
                <a:cubicBezTo>
                  <a:pt x="24240" y="11545"/>
                  <a:pt x="23928" y="12012"/>
                  <a:pt x="23424" y="12152"/>
                </a:cubicBezTo>
                <a:cubicBezTo>
                  <a:pt x="23326" y="12180"/>
                  <a:pt x="23226" y="12192"/>
                  <a:pt x="23126" y="12192"/>
                </a:cubicBezTo>
                <a:cubicBezTo>
                  <a:pt x="22705" y="12192"/>
                  <a:pt x="22284" y="11968"/>
                  <a:pt x="22042" y="11648"/>
                </a:cubicBezTo>
                <a:cubicBezTo>
                  <a:pt x="21741" y="11251"/>
                  <a:pt x="21678" y="10739"/>
                  <a:pt x="21741" y="10263"/>
                </a:cubicBezTo>
                <a:cubicBezTo>
                  <a:pt x="21804" y="9785"/>
                  <a:pt x="21982" y="9326"/>
                  <a:pt x="22129" y="8865"/>
                </a:cubicBezTo>
                <a:cubicBezTo>
                  <a:pt x="22277" y="8403"/>
                  <a:pt x="22397" y="7922"/>
                  <a:pt x="22337" y="7445"/>
                </a:cubicBezTo>
                <a:cubicBezTo>
                  <a:pt x="22239" y="6634"/>
                  <a:pt x="21634" y="5931"/>
                  <a:pt x="20895" y="5463"/>
                </a:cubicBezTo>
                <a:lnTo>
                  <a:pt x="20895" y="5463"/>
                </a:lnTo>
                <a:cubicBezTo>
                  <a:pt x="21252" y="5858"/>
                  <a:pt x="21118" y="6445"/>
                  <a:pt x="20876" y="6906"/>
                </a:cubicBezTo>
                <a:cubicBezTo>
                  <a:pt x="20633" y="7366"/>
                  <a:pt x="20174" y="7711"/>
                  <a:pt x="19672" y="7946"/>
                </a:cubicBezTo>
                <a:cubicBezTo>
                  <a:pt x="19423" y="8062"/>
                  <a:pt x="19140" y="8156"/>
                  <a:pt x="18864" y="8156"/>
                </a:cubicBezTo>
                <a:cubicBezTo>
                  <a:pt x="18746" y="8156"/>
                  <a:pt x="18628" y="8139"/>
                  <a:pt x="18516" y="8098"/>
                </a:cubicBezTo>
                <a:cubicBezTo>
                  <a:pt x="18060" y="7933"/>
                  <a:pt x="17853" y="7442"/>
                  <a:pt x="17836" y="6999"/>
                </a:cubicBezTo>
                <a:cubicBezTo>
                  <a:pt x="17809" y="6335"/>
                  <a:pt x="18086" y="5696"/>
                  <a:pt x="18309" y="5063"/>
                </a:cubicBezTo>
                <a:cubicBezTo>
                  <a:pt x="18533" y="4430"/>
                  <a:pt x="18706" y="3741"/>
                  <a:pt x="18479" y="3109"/>
                </a:cubicBezTo>
                <a:cubicBezTo>
                  <a:pt x="18282" y="2565"/>
                  <a:pt x="17815" y="2139"/>
                  <a:pt x="17479" y="1653"/>
                </a:cubicBezTo>
                <a:cubicBezTo>
                  <a:pt x="17143" y="1166"/>
                  <a:pt x="16950" y="504"/>
                  <a:pt x="17320" y="38"/>
                </a:cubicBezTo>
                <a:lnTo>
                  <a:pt x="17320" y="38"/>
                </a:lnTo>
                <a:cubicBezTo>
                  <a:pt x="16804" y="247"/>
                  <a:pt x="16507" y="917"/>
                  <a:pt x="16476" y="1428"/>
                </a:cubicBezTo>
                <a:cubicBezTo>
                  <a:pt x="16445" y="1939"/>
                  <a:pt x="16603" y="2441"/>
                  <a:pt x="16707" y="2944"/>
                </a:cubicBezTo>
                <a:cubicBezTo>
                  <a:pt x="16811" y="3447"/>
                  <a:pt x="16859" y="3987"/>
                  <a:pt x="16623" y="4452"/>
                </a:cubicBezTo>
                <a:cubicBezTo>
                  <a:pt x="16427" y="4836"/>
                  <a:pt x="15982" y="5139"/>
                  <a:pt x="15531" y="5139"/>
                </a:cubicBezTo>
                <a:cubicBezTo>
                  <a:pt x="15436" y="5139"/>
                  <a:pt x="15341" y="5126"/>
                  <a:pt x="15248" y="5096"/>
                </a:cubicBezTo>
                <a:cubicBezTo>
                  <a:pt x="14725" y="4935"/>
                  <a:pt x="14482" y="4371"/>
                  <a:pt x="14504" y="3872"/>
                </a:cubicBezTo>
                <a:cubicBezTo>
                  <a:pt x="14525" y="3373"/>
                  <a:pt x="14739" y="2899"/>
                  <a:pt x="14831" y="2405"/>
                </a:cubicBezTo>
                <a:cubicBezTo>
                  <a:pt x="14985" y="1578"/>
                  <a:pt x="14779" y="701"/>
                  <a:pt x="142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43"/>
          <p:cNvSpPr txBox="1"/>
          <p:nvPr>
            <p:ph type="title"/>
          </p:nvPr>
        </p:nvSpPr>
        <p:spPr>
          <a:xfrm>
            <a:off x="313450" y="737200"/>
            <a:ext cx="4479300" cy="118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SWIFT-ONOMICS</a:t>
            </a:r>
            <a:endParaRPr>
              <a:highlight>
                <a:schemeClr val="accent6"/>
              </a:highlight>
            </a:endParaRPr>
          </a:p>
        </p:txBody>
      </p:sp>
      <p:sp>
        <p:nvSpPr>
          <p:cNvPr id="938" name="Google Shape;938;p43"/>
          <p:cNvSpPr/>
          <p:nvPr/>
        </p:nvSpPr>
        <p:spPr>
          <a:xfrm>
            <a:off x="5271579" y="891931"/>
            <a:ext cx="1664618" cy="3176204"/>
          </a:xfrm>
          <a:custGeom>
            <a:rect b="b" l="l" r="r" t="t"/>
            <a:pathLst>
              <a:path extrusionOk="0" h="161331" w="84552">
                <a:moveTo>
                  <a:pt x="1" y="1"/>
                </a:moveTo>
                <a:lnTo>
                  <a:pt x="1" y="161331"/>
                </a:lnTo>
                <a:lnTo>
                  <a:pt x="84551" y="161331"/>
                </a:lnTo>
                <a:lnTo>
                  <a:pt x="84551" y="1"/>
                </a:ln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939" name="Google Shape;939;p43"/>
          <p:cNvGrpSpPr/>
          <p:nvPr/>
        </p:nvGrpSpPr>
        <p:grpSpPr>
          <a:xfrm>
            <a:off x="5186401" y="709411"/>
            <a:ext cx="1834973" cy="3724678"/>
            <a:chOff x="5186401" y="494525"/>
            <a:chExt cx="1834973" cy="3724678"/>
          </a:xfrm>
        </p:grpSpPr>
        <p:sp>
          <p:nvSpPr>
            <p:cNvPr id="940" name="Google Shape;940;p43"/>
            <p:cNvSpPr/>
            <p:nvPr/>
          </p:nvSpPr>
          <p:spPr>
            <a:xfrm>
              <a:off x="5186401" y="494525"/>
              <a:ext cx="1834973" cy="3724678"/>
            </a:xfrm>
            <a:custGeom>
              <a:rect b="b" l="l" r="r" t="t"/>
              <a:pathLst>
                <a:path extrusionOk="0" h="189190" w="93205">
                  <a:moveTo>
                    <a:pt x="2870" y="0"/>
                  </a:moveTo>
                  <a:cubicBezTo>
                    <a:pt x="1280" y="0"/>
                    <a:pt x="0" y="1280"/>
                    <a:pt x="0" y="2914"/>
                  </a:cubicBezTo>
                  <a:lnTo>
                    <a:pt x="0" y="186320"/>
                  </a:lnTo>
                  <a:cubicBezTo>
                    <a:pt x="0" y="187909"/>
                    <a:pt x="1280" y="189190"/>
                    <a:pt x="2870" y="189190"/>
                  </a:cubicBezTo>
                  <a:lnTo>
                    <a:pt x="90334" y="189190"/>
                  </a:lnTo>
                  <a:cubicBezTo>
                    <a:pt x="91924" y="189190"/>
                    <a:pt x="93204" y="187909"/>
                    <a:pt x="93204" y="186320"/>
                  </a:cubicBezTo>
                  <a:lnTo>
                    <a:pt x="93204" y="2914"/>
                  </a:lnTo>
                  <a:cubicBezTo>
                    <a:pt x="93204" y="1280"/>
                    <a:pt x="91924" y="0"/>
                    <a:pt x="90334"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1" name="Google Shape;941;p43"/>
            <p:cNvSpPr/>
            <p:nvPr/>
          </p:nvSpPr>
          <p:spPr>
            <a:xfrm>
              <a:off x="5890455" y="3969678"/>
              <a:ext cx="458108" cy="154724"/>
            </a:xfrm>
            <a:custGeom>
              <a:rect b="b" l="l" r="r" t="t"/>
              <a:pathLst>
                <a:path extrusionOk="0" h="7859" w="23269">
                  <a:moveTo>
                    <a:pt x="796" y="0"/>
                  </a:moveTo>
                  <a:cubicBezTo>
                    <a:pt x="354" y="0"/>
                    <a:pt x="1" y="353"/>
                    <a:pt x="1" y="751"/>
                  </a:cubicBezTo>
                  <a:lnTo>
                    <a:pt x="1" y="7064"/>
                  </a:lnTo>
                  <a:cubicBezTo>
                    <a:pt x="1" y="7506"/>
                    <a:pt x="354" y="7859"/>
                    <a:pt x="796" y="7859"/>
                  </a:cubicBezTo>
                  <a:lnTo>
                    <a:pt x="22474" y="7859"/>
                  </a:lnTo>
                  <a:cubicBezTo>
                    <a:pt x="22916" y="7859"/>
                    <a:pt x="23269" y="7506"/>
                    <a:pt x="23269" y="7064"/>
                  </a:cubicBezTo>
                  <a:lnTo>
                    <a:pt x="23269" y="751"/>
                  </a:lnTo>
                  <a:cubicBezTo>
                    <a:pt x="23269" y="353"/>
                    <a:pt x="22916" y="0"/>
                    <a:pt x="2247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942" name="Google Shape;942;p43"/>
          <p:cNvPicPr preferRelativeResize="0"/>
          <p:nvPr/>
        </p:nvPicPr>
        <p:blipFill rotWithShape="1">
          <a:blip r:embed="rId3">
            <a:alphaModFix/>
          </a:blip>
          <a:srcRect b="0" l="3643" r="70950" t="13815"/>
          <a:stretch/>
        </p:blipFill>
        <p:spPr>
          <a:xfrm>
            <a:off x="5271588" y="891935"/>
            <a:ext cx="1664599" cy="3176198"/>
          </a:xfrm>
          <a:prstGeom prst="rect">
            <a:avLst/>
          </a:prstGeom>
          <a:noFill/>
          <a:ln>
            <a:noFill/>
          </a:ln>
        </p:spPr>
      </p:pic>
      <p:grpSp>
        <p:nvGrpSpPr>
          <p:cNvPr id="943" name="Google Shape;943;p43"/>
          <p:cNvGrpSpPr/>
          <p:nvPr/>
        </p:nvGrpSpPr>
        <p:grpSpPr>
          <a:xfrm>
            <a:off x="4400338" y="3919058"/>
            <a:ext cx="899224" cy="860496"/>
            <a:chOff x="2675400" y="3408000"/>
            <a:chExt cx="188075" cy="179975"/>
          </a:xfrm>
        </p:grpSpPr>
        <p:sp>
          <p:nvSpPr>
            <p:cNvPr id="944" name="Google Shape;944;p43"/>
            <p:cNvSpPr/>
            <p:nvPr/>
          </p:nvSpPr>
          <p:spPr>
            <a:xfrm>
              <a:off x="2675400" y="3408000"/>
              <a:ext cx="188075" cy="179975"/>
            </a:xfrm>
            <a:custGeom>
              <a:rect b="b" l="l" r="r" t="t"/>
              <a:pathLst>
                <a:path extrusionOk="0" h="7199" w="7523">
                  <a:moveTo>
                    <a:pt x="3933" y="1"/>
                  </a:moveTo>
                  <a:cubicBezTo>
                    <a:pt x="1852" y="1"/>
                    <a:pt x="1" y="1531"/>
                    <a:pt x="1" y="3610"/>
                  </a:cubicBezTo>
                  <a:cubicBezTo>
                    <a:pt x="1" y="5691"/>
                    <a:pt x="1681" y="7198"/>
                    <a:pt x="3762" y="7198"/>
                  </a:cubicBezTo>
                  <a:cubicBezTo>
                    <a:pt x="5841" y="7198"/>
                    <a:pt x="7523" y="5980"/>
                    <a:pt x="7523" y="3900"/>
                  </a:cubicBezTo>
                  <a:lnTo>
                    <a:pt x="7523" y="3900"/>
                  </a:lnTo>
                  <a:lnTo>
                    <a:pt x="7522" y="3901"/>
                  </a:lnTo>
                  <a:cubicBezTo>
                    <a:pt x="7522" y="1820"/>
                    <a:pt x="6012" y="1"/>
                    <a:pt x="393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5" name="Google Shape;945;p43"/>
            <p:cNvSpPr/>
            <p:nvPr/>
          </p:nvSpPr>
          <p:spPr>
            <a:xfrm>
              <a:off x="2721225" y="3428900"/>
              <a:ext cx="129025" cy="112625"/>
            </a:xfrm>
            <a:custGeom>
              <a:rect b="b" l="l" r="r" t="t"/>
              <a:pathLst>
                <a:path extrusionOk="0" h="4505" w="5161">
                  <a:moveTo>
                    <a:pt x="2527" y="0"/>
                  </a:moveTo>
                  <a:cubicBezTo>
                    <a:pt x="2250" y="0"/>
                    <a:pt x="1970" y="53"/>
                    <a:pt x="1700" y="164"/>
                  </a:cubicBezTo>
                  <a:cubicBezTo>
                    <a:pt x="548" y="637"/>
                    <a:pt x="1" y="2000"/>
                    <a:pt x="491" y="3196"/>
                  </a:cubicBezTo>
                  <a:cubicBezTo>
                    <a:pt x="846" y="4061"/>
                    <a:pt x="1740" y="4505"/>
                    <a:pt x="2643" y="4505"/>
                  </a:cubicBezTo>
                  <a:cubicBezTo>
                    <a:pt x="2988" y="4505"/>
                    <a:pt x="3334" y="4440"/>
                    <a:pt x="3653" y="4310"/>
                  </a:cubicBezTo>
                  <a:cubicBezTo>
                    <a:pt x="4805" y="3836"/>
                    <a:pt x="5161" y="2670"/>
                    <a:pt x="4670" y="1475"/>
                  </a:cubicBezTo>
                  <a:cubicBezTo>
                    <a:pt x="4293" y="560"/>
                    <a:pt x="3428" y="0"/>
                    <a:pt x="252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6" name="Google Shape;946;p43"/>
            <p:cNvSpPr/>
            <p:nvPr/>
          </p:nvSpPr>
          <p:spPr>
            <a:xfrm>
              <a:off x="2756800" y="3444425"/>
              <a:ext cx="71800" cy="74825"/>
            </a:xfrm>
            <a:custGeom>
              <a:rect b="b" l="l" r="r" t="t"/>
              <a:pathLst>
                <a:path extrusionOk="0" h="2993" w="2872">
                  <a:moveTo>
                    <a:pt x="1206" y="725"/>
                  </a:moveTo>
                  <a:cubicBezTo>
                    <a:pt x="1292" y="725"/>
                    <a:pt x="1358" y="779"/>
                    <a:pt x="1406" y="886"/>
                  </a:cubicBezTo>
                  <a:cubicBezTo>
                    <a:pt x="1469" y="1028"/>
                    <a:pt x="1427" y="1132"/>
                    <a:pt x="1279" y="1198"/>
                  </a:cubicBezTo>
                  <a:cubicBezTo>
                    <a:pt x="1233" y="1218"/>
                    <a:pt x="1191" y="1228"/>
                    <a:pt x="1153" y="1228"/>
                  </a:cubicBezTo>
                  <a:cubicBezTo>
                    <a:pt x="1070" y="1228"/>
                    <a:pt x="1006" y="1179"/>
                    <a:pt x="963" y="1081"/>
                  </a:cubicBezTo>
                  <a:cubicBezTo>
                    <a:pt x="895" y="928"/>
                    <a:pt x="936" y="820"/>
                    <a:pt x="1084" y="755"/>
                  </a:cubicBezTo>
                  <a:cubicBezTo>
                    <a:pt x="1128" y="735"/>
                    <a:pt x="1169" y="725"/>
                    <a:pt x="1206" y="725"/>
                  </a:cubicBezTo>
                  <a:close/>
                  <a:moveTo>
                    <a:pt x="1631" y="1661"/>
                  </a:moveTo>
                  <a:cubicBezTo>
                    <a:pt x="1661" y="1661"/>
                    <a:pt x="1689" y="1667"/>
                    <a:pt x="1716" y="1678"/>
                  </a:cubicBezTo>
                  <a:cubicBezTo>
                    <a:pt x="1780" y="1705"/>
                    <a:pt x="1830" y="1762"/>
                    <a:pt x="1869" y="1848"/>
                  </a:cubicBezTo>
                  <a:cubicBezTo>
                    <a:pt x="1946" y="2022"/>
                    <a:pt x="1899" y="2146"/>
                    <a:pt x="1730" y="2220"/>
                  </a:cubicBezTo>
                  <a:cubicBezTo>
                    <a:pt x="1679" y="2243"/>
                    <a:pt x="1632" y="2255"/>
                    <a:pt x="1589" y="2255"/>
                  </a:cubicBezTo>
                  <a:cubicBezTo>
                    <a:pt x="1490" y="2255"/>
                    <a:pt x="1414" y="2194"/>
                    <a:pt x="1361" y="2073"/>
                  </a:cubicBezTo>
                  <a:cubicBezTo>
                    <a:pt x="1323" y="1985"/>
                    <a:pt x="1315" y="1909"/>
                    <a:pt x="1338" y="1845"/>
                  </a:cubicBezTo>
                  <a:cubicBezTo>
                    <a:pt x="1361" y="1780"/>
                    <a:pt x="1415" y="1730"/>
                    <a:pt x="1497" y="1694"/>
                  </a:cubicBezTo>
                  <a:cubicBezTo>
                    <a:pt x="1545" y="1672"/>
                    <a:pt x="1590" y="1661"/>
                    <a:pt x="1631" y="1661"/>
                  </a:cubicBezTo>
                  <a:close/>
                  <a:moveTo>
                    <a:pt x="1517" y="1"/>
                  </a:moveTo>
                  <a:cubicBezTo>
                    <a:pt x="1321" y="1"/>
                    <a:pt x="1092" y="58"/>
                    <a:pt x="828" y="175"/>
                  </a:cubicBezTo>
                  <a:cubicBezTo>
                    <a:pt x="486" y="324"/>
                    <a:pt x="255" y="498"/>
                    <a:pt x="133" y="694"/>
                  </a:cubicBezTo>
                  <a:cubicBezTo>
                    <a:pt x="11" y="891"/>
                    <a:pt x="1" y="1105"/>
                    <a:pt x="104" y="1338"/>
                  </a:cubicBezTo>
                  <a:cubicBezTo>
                    <a:pt x="168" y="1484"/>
                    <a:pt x="259" y="1586"/>
                    <a:pt x="377" y="1644"/>
                  </a:cubicBezTo>
                  <a:cubicBezTo>
                    <a:pt x="479" y="1693"/>
                    <a:pt x="585" y="1718"/>
                    <a:pt x="697" y="1718"/>
                  </a:cubicBezTo>
                  <a:cubicBezTo>
                    <a:pt x="717" y="1718"/>
                    <a:pt x="736" y="1717"/>
                    <a:pt x="756" y="1715"/>
                  </a:cubicBezTo>
                  <a:lnTo>
                    <a:pt x="756" y="1715"/>
                  </a:lnTo>
                  <a:cubicBezTo>
                    <a:pt x="644" y="1817"/>
                    <a:pt x="565" y="1940"/>
                    <a:pt x="516" y="2087"/>
                  </a:cubicBezTo>
                  <a:cubicBezTo>
                    <a:pt x="468" y="2232"/>
                    <a:pt x="481" y="2391"/>
                    <a:pt x="557" y="2562"/>
                  </a:cubicBezTo>
                  <a:cubicBezTo>
                    <a:pt x="662" y="2801"/>
                    <a:pt x="836" y="2941"/>
                    <a:pt x="1079" y="2981"/>
                  </a:cubicBezTo>
                  <a:cubicBezTo>
                    <a:pt x="1127" y="2989"/>
                    <a:pt x="1177" y="2993"/>
                    <a:pt x="1230" y="2993"/>
                  </a:cubicBezTo>
                  <a:cubicBezTo>
                    <a:pt x="1443" y="2993"/>
                    <a:pt x="1694" y="2928"/>
                    <a:pt x="1985" y="2801"/>
                  </a:cubicBezTo>
                  <a:cubicBezTo>
                    <a:pt x="2348" y="2642"/>
                    <a:pt x="2596" y="2457"/>
                    <a:pt x="2728" y="2247"/>
                  </a:cubicBezTo>
                  <a:cubicBezTo>
                    <a:pt x="2860" y="2039"/>
                    <a:pt x="2872" y="1812"/>
                    <a:pt x="2764" y="1566"/>
                  </a:cubicBezTo>
                  <a:cubicBezTo>
                    <a:pt x="2691" y="1402"/>
                    <a:pt x="2589" y="1288"/>
                    <a:pt x="2456" y="1226"/>
                  </a:cubicBezTo>
                  <a:cubicBezTo>
                    <a:pt x="2342" y="1172"/>
                    <a:pt x="2226" y="1145"/>
                    <a:pt x="2106" y="1145"/>
                  </a:cubicBezTo>
                  <a:cubicBezTo>
                    <a:pt x="2086" y="1145"/>
                    <a:pt x="2066" y="1146"/>
                    <a:pt x="2046" y="1148"/>
                  </a:cubicBezTo>
                  <a:cubicBezTo>
                    <a:pt x="2134" y="1059"/>
                    <a:pt x="2194" y="954"/>
                    <a:pt x="2223" y="833"/>
                  </a:cubicBezTo>
                  <a:cubicBezTo>
                    <a:pt x="2251" y="711"/>
                    <a:pt x="2233" y="576"/>
                    <a:pt x="2169" y="428"/>
                  </a:cubicBezTo>
                  <a:cubicBezTo>
                    <a:pt x="2066" y="196"/>
                    <a:pt x="1902" y="58"/>
                    <a:pt x="1676" y="15"/>
                  </a:cubicBezTo>
                  <a:cubicBezTo>
                    <a:pt x="1626" y="5"/>
                    <a:pt x="1573" y="1"/>
                    <a:pt x="1517"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7" name="Google Shape;947;p43"/>
            <p:cNvSpPr/>
            <p:nvPr/>
          </p:nvSpPr>
          <p:spPr>
            <a:xfrm>
              <a:off x="2691275" y="3426200"/>
              <a:ext cx="66675" cy="53925"/>
            </a:xfrm>
            <a:custGeom>
              <a:rect b="b" l="l" r="r" t="t"/>
              <a:pathLst>
                <a:path extrusionOk="0" h="2157" w="2667">
                  <a:moveTo>
                    <a:pt x="1936" y="1"/>
                  </a:moveTo>
                  <a:cubicBezTo>
                    <a:pt x="1555" y="1"/>
                    <a:pt x="1044" y="209"/>
                    <a:pt x="637" y="596"/>
                  </a:cubicBezTo>
                  <a:cubicBezTo>
                    <a:pt x="32" y="1170"/>
                    <a:pt x="0" y="1690"/>
                    <a:pt x="297" y="2001"/>
                  </a:cubicBezTo>
                  <a:cubicBezTo>
                    <a:pt x="396" y="2106"/>
                    <a:pt x="516" y="2156"/>
                    <a:pt x="654" y="2156"/>
                  </a:cubicBezTo>
                  <a:cubicBezTo>
                    <a:pt x="931" y="2156"/>
                    <a:pt x="1281" y="1954"/>
                    <a:pt x="1684" y="1571"/>
                  </a:cubicBezTo>
                  <a:cubicBezTo>
                    <a:pt x="2289" y="997"/>
                    <a:pt x="2667" y="464"/>
                    <a:pt x="2371" y="152"/>
                  </a:cubicBezTo>
                  <a:cubicBezTo>
                    <a:pt x="2275" y="50"/>
                    <a:pt x="2120" y="1"/>
                    <a:pt x="193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48" name="Google Shape;948;p43"/>
          <p:cNvGrpSpPr/>
          <p:nvPr/>
        </p:nvGrpSpPr>
        <p:grpSpPr>
          <a:xfrm>
            <a:off x="435935" y="3734129"/>
            <a:ext cx="1009018" cy="1078164"/>
            <a:chOff x="723325" y="1899325"/>
            <a:chExt cx="315200" cy="336800"/>
          </a:xfrm>
        </p:grpSpPr>
        <p:sp>
          <p:nvSpPr>
            <p:cNvPr id="949" name="Google Shape;949;p43"/>
            <p:cNvSpPr/>
            <p:nvPr/>
          </p:nvSpPr>
          <p:spPr>
            <a:xfrm>
              <a:off x="723325" y="1996925"/>
              <a:ext cx="315200" cy="239200"/>
            </a:xfrm>
            <a:custGeom>
              <a:rect b="b" l="l" r="r" t="t"/>
              <a:pathLst>
                <a:path extrusionOk="0" h="9568" w="12608">
                  <a:moveTo>
                    <a:pt x="5948" y="1"/>
                  </a:moveTo>
                  <a:cubicBezTo>
                    <a:pt x="3369" y="1"/>
                    <a:pt x="1596" y="2076"/>
                    <a:pt x="1034" y="4749"/>
                  </a:cubicBezTo>
                  <a:cubicBezTo>
                    <a:pt x="368" y="5432"/>
                    <a:pt x="0" y="6501"/>
                    <a:pt x="1436" y="6568"/>
                  </a:cubicBezTo>
                  <a:cubicBezTo>
                    <a:pt x="1923" y="7070"/>
                    <a:pt x="1048" y="7814"/>
                    <a:pt x="1188" y="8155"/>
                  </a:cubicBezTo>
                  <a:cubicBezTo>
                    <a:pt x="1212" y="8212"/>
                    <a:pt x="1440" y="8374"/>
                    <a:pt x="1444" y="8374"/>
                  </a:cubicBezTo>
                  <a:cubicBezTo>
                    <a:pt x="1444" y="8374"/>
                    <a:pt x="1444" y="8374"/>
                    <a:pt x="1444" y="8374"/>
                  </a:cubicBezTo>
                  <a:lnTo>
                    <a:pt x="1444" y="8374"/>
                  </a:lnTo>
                  <a:cubicBezTo>
                    <a:pt x="1514" y="8437"/>
                    <a:pt x="1608" y="8470"/>
                    <a:pt x="1701" y="8470"/>
                  </a:cubicBezTo>
                  <a:cubicBezTo>
                    <a:pt x="1755" y="8470"/>
                    <a:pt x="1808" y="8459"/>
                    <a:pt x="1856" y="8437"/>
                  </a:cubicBezTo>
                  <a:cubicBezTo>
                    <a:pt x="1867" y="8475"/>
                    <a:pt x="1879" y="8511"/>
                    <a:pt x="1897" y="8546"/>
                  </a:cubicBezTo>
                  <a:cubicBezTo>
                    <a:pt x="1946" y="8642"/>
                    <a:pt x="2030" y="8715"/>
                    <a:pt x="2127" y="8763"/>
                  </a:cubicBezTo>
                  <a:cubicBezTo>
                    <a:pt x="2134" y="8766"/>
                    <a:pt x="2142" y="8769"/>
                    <a:pt x="2149" y="8772"/>
                  </a:cubicBezTo>
                  <a:cubicBezTo>
                    <a:pt x="2217" y="8805"/>
                    <a:pt x="2291" y="8824"/>
                    <a:pt x="2366" y="8824"/>
                  </a:cubicBezTo>
                  <a:cubicBezTo>
                    <a:pt x="2391" y="8824"/>
                    <a:pt x="2417" y="8821"/>
                    <a:pt x="2442" y="8817"/>
                  </a:cubicBezTo>
                  <a:cubicBezTo>
                    <a:pt x="2483" y="8811"/>
                    <a:pt x="2524" y="8798"/>
                    <a:pt x="2563" y="8780"/>
                  </a:cubicBezTo>
                  <a:cubicBezTo>
                    <a:pt x="2590" y="8850"/>
                    <a:pt x="2632" y="8913"/>
                    <a:pt x="2686" y="8966"/>
                  </a:cubicBezTo>
                  <a:cubicBezTo>
                    <a:pt x="2738" y="9016"/>
                    <a:pt x="2801" y="9052"/>
                    <a:pt x="2867" y="9076"/>
                  </a:cubicBezTo>
                  <a:lnTo>
                    <a:pt x="2869" y="9078"/>
                  </a:lnTo>
                  <a:cubicBezTo>
                    <a:pt x="2926" y="9100"/>
                    <a:pt x="2988" y="9114"/>
                    <a:pt x="3050" y="9114"/>
                  </a:cubicBezTo>
                  <a:cubicBezTo>
                    <a:pt x="3134" y="9114"/>
                    <a:pt x="3219" y="9094"/>
                    <a:pt x="3294" y="9055"/>
                  </a:cubicBezTo>
                  <a:cubicBezTo>
                    <a:pt x="3350" y="9174"/>
                    <a:pt x="3458" y="9269"/>
                    <a:pt x="3585" y="9310"/>
                  </a:cubicBezTo>
                  <a:cubicBezTo>
                    <a:pt x="3633" y="9326"/>
                    <a:pt x="3683" y="9333"/>
                    <a:pt x="3734" y="9333"/>
                  </a:cubicBezTo>
                  <a:cubicBezTo>
                    <a:pt x="3816" y="9333"/>
                    <a:pt x="3899" y="9313"/>
                    <a:pt x="3971" y="9273"/>
                  </a:cubicBezTo>
                  <a:cubicBezTo>
                    <a:pt x="3972" y="9274"/>
                    <a:pt x="3972" y="9274"/>
                    <a:pt x="3972" y="9276"/>
                  </a:cubicBezTo>
                  <a:cubicBezTo>
                    <a:pt x="4039" y="9390"/>
                    <a:pt x="4157" y="9464"/>
                    <a:pt x="4287" y="9489"/>
                  </a:cubicBezTo>
                  <a:cubicBezTo>
                    <a:pt x="4289" y="9490"/>
                    <a:pt x="4292" y="9490"/>
                    <a:pt x="4294" y="9491"/>
                  </a:cubicBezTo>
                  <a:cubicBezTo>
                    <a:pt x="4324" y="9497"/>
                    <a:pt x="4355" y="9500"/>
                    <a:pt x="4385" y="9500"/>
                  </a:cubicBezTo>
                  <a:cubicBezTo>
                    <a:pt x="4414" y="9500"/>
                    <a:pt x="4442" y="9497"/>
                    <a:pt x="4470" y="9491"/>
                  </a:cubicBezTo>
                  <a:cubicBezTo>
                    <a:pt x="4535" y="9476"/>
                    <a:pt x="4596" y="9449"/>
                    <a:pt x="4649" y="9409"/>
                  </a:cubicBezTo>
                  <a:cubicBezTo>
                    <a:pt x="4727" y="9503"/>
                    <a:pt x="4838" y="9561"/>
                    <a:pt x="4959" y="9567"/>
                  </a:cubicBezTo>
                  <a:cubicBezTo>
                    <a:pt x="4966" y="9567"/>
                    <a:pt x="4974" y="9568"/>
                    <a:pt x="4981" y="9568"/>
                  </a:cubicBezTo>
                  <a:cubicBezTo>
                    <a:pt x="5096" y="9568"/>
                    <a:pt x="5209" y="9522"/>
                    <a:pt x="5290" y="9441"/>
                  </a:cubicBezTo>
                  <a:cubicBezTo>
                    <a:pt x="5368" y="9500"/>
                    <a:pt x="5466" y="9530"/>
                    <a:pt x="5564" y="9530"/>
                  </a:cubicBezTo>
                  <a:cubicBezTo>
                    <a:pt x="5585" y="9530"/>
                    <a:pt x="5606" y="9529"/>
                    <a:pt x="5626" y="9526"/>
                  </a:cubicBezTo>
                  <a:cubicBezTo>
                    <a:pt x="5829" y="9359"/>
                    <a:pt x="5895" y="8283"/>
                    <a:pt x="6058" y="8283"/>
                  </a:cubicBezTo>
                  <a:cubicBezTo>
                    <a:pt x="6074" y="8283"/>
                    <a:pt x="6091" y="8293"/>
                    <a:pt x="6109" y="8316"/>
                  </a:cubicBezTo>
                  <a:cubicBezTo>
                    <a:pt x="6513" y="8848"/>
                    <a:pt x="6922" y="9038"/>
                    <a:pt x="7286" y="9038"/>
                  </a:cubicBezTo>
                  <a:cubicBezTo>
                    <a:pt x="7844" y="9038"/>
                    <a:pt x="8292" y="8590"/>
                    <a:pt x="8441" y="8239"/>
                  </a:cubicBezTo>
                  <a:cubicBezTo>
                    <a:pt x="8480" y="8241"/>
                    <a:pt x="8518" y="8242"/>
                    <a:pt x="8556" y="8242"/>
                  </a:cubicBezTo>
                  <a:cubicBezTo>
                    <a:pt x="11563" y="8242"/>
                    <a:pt x="12608" y="2587"/>
                    <a:pt x="8639" y="677"/>
                  </a:cubicBezTo>
                  <a:cubicBezTo>
                    <a:pt x="7669" y="210"/>
                    <a:pt x="6768" y="1"/>
                    <a:pt x="594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0" name="Google Shape;950;p43"/>
            <p:cNvSpPr/>
            <p:nvPr/>
          </p:nvSpPr>
          <p:spPr>
            <a:xfrm>
              <a:off x="834900" y="1899325"/>
              <a:ext cx="196475" cy="172275"/>
            </a:xfrm>
            <a:custGeom>
              <a:rect b="b" l="l" r="r" t="t"/>
              <a:pathLst>
                <a:path extrusionOk="0" h="6891" w="7859">
                  <a:moveTo>
                    <a:pt x="2307" y="1"/>
                  </a:moveTo>
                  <a:cubicBezTo>
                    <a:pt x="1004" y="1"/>
                    <a:pt x="1" y="357"/>
                    <a:pt x="1" y="357"/>
                  </a:cubicBezTo>
                  <a:lnTo>
                    <a:pt x="646" y="4894"/>
                  </a:lnTo>
                  <a:cubicBezTo>
                    <a:pt x="976" y="5151"/>
                    <a:pt x="1733" y="5259"/>
                    <a:pt x="1733" y="5259"/>
                  </a:cubicBezTo>
                  <a:cubicBezTo>
                    <a:pt x="1733" y="5258"/>
                    <a:pt x="2152" y="4365"/>
                    <a:pt x="3218" y="4365"/>
                  </a:cubicBezTo>
                  <a:cubicBezTo>
                    <a:pt x="3472" y="4365"/>
                    <a:pt x="3764" y="4416"/>
                    <a:pt x="4095" y="4542"/>
                  </a:cubicBezTo>
                  <a:cubicBezTo>
                    <a:pt x="5814" y="5196"/>
                    <a:pt x="6410" y="6890"/>
                    <a:pt x="6410" y="6890"/>
                  </a:cubicBezTo>
                  <a:lnTo>
                    <a:pt x="7652" y="6727"/>
                  </a:lnTo>
                  <a:cubicBezTo>
                    <a:pt x="7859" y="5557"/>
                    <a:pt x="7807" y="2505"/>
                    <a:pt x="5431" y="889"/>
                  </a:cubicBezTo>
                  <a:cubicBezTo>
                    <a:pt x="4416" y="199"/>
                    <a:pt x="3278" y="1"/>
                    <a:pt x="230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1" name="Google Shape;951;p43"/>
            <p:cNvSpPr/>
            <p:nvPr/>
          </p:nvSpPr>
          <p:spPr>
            <a:xfrm>
              <a:off x="838550" y="1909775"/>
              <a:ext cx="38350" cy="110525"/>
            </a:xfrm>
            <a:custGeom>
              <a:rect b="b" l="l" r="r" t="t"/>
              <a:pathLst>
                <a:path extrusionOk="0" fill="none" h="4421" w="1534">
                  <a:moveTo>
                    <a:pt x="0" y="1"/>
                  </a:moveTo>
                  <a:lnTo>
                    <a:pt x="836" y="181"/>
                  </a:lnTo>
                  <a:lnTo>
                    <a:pt x="1534" y="4421"/>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2" name="Google Shape;952;p43"/>
            <p:cNvSpPr/>
            <p:nvPr/>
          </p:nvSpPr>
          <p:spPr>
            <a:xfrm>
              <a:off x="871400" y="1903800"/>
              <a:ext cx="117000" cy="36625"/>
            </a:xfrm>
            <a:custGeom>
              <a:rect b="b" l="l" r="r" t="t"/>
              <a:pathLst>
                <a:path extrusionOk="0" fill="none" h="1465" w="4680">
                  <a:moveTo>
                    <a:pt x="0" y="330"/>
                  </a:moveTo>
                  <a:cubicBezTo>
                    <a:pt x="2898" y="1"/>
                    <a:pt x="4311" y="1066"/>
                    <a:pt x="4680" y="1464"/>
                  </a:cubicBez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3" name="Google Shape;953;p43"/>
            <p:cNvSpPr/>
            <p:nvPr/>
          </p:nvSpPr>
          <p:spPr>
            <a:xfrm>
              <a:off x="827875" y="2088200"/>
              <a:ext cx="97825" cy="83550"/>
            </a:xfrm>
            <a:custGeom>
              <a:rect b="b" l="l" r="r" t="t"/>
              <a:pathLst>
                <a:path extrusionOk="0" h="3342" w="3913">
                  <a:moveTo>
                    <a:pt x="1992" y="0"/>
                  </a:moveTo>
                  <a:cubicBezTo>
                    <a:pt x="1852" y="0"/>
                    <a:pt x="1708" y="19"/>
                    <a:pt x="1560" y="60"/>
                  </a:cubicBezTo>
                  <a:cubicBezTo>
                    <a:pt x="828" y="263"/>
                    <a:pt x="1" y="2299"/>
                    <a:pt x="1054" y="3023"/>
                  </a:cubicBezTo>
                  <a:cubicBezTo>
                    <a:pt x="1375" y="3244"/>
                    <a:pt x="1725" y="3342"/>
                    <a:pt x="2065" y="3342"/>
                  </a:cubicBezTo>
                  <a:cubicBezTo>
                    <a:pt x="2894" y="3342"/>
                    <a:pt x="3662" y="2760"/>
                    <a:pt x="3790" y="1964"/>
                  </a:cubicBezTo>
                  <a:cubicBezTo>
                    <a:pt x="3912" y="1210"/>
                    <a:pt x="3108" y="0"/>
                    <a:pt x="199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4" name="Google Shape;954;p43"/>
            <p:cNvSpPr/>
            <p:nvPr/>
          </p:nvSpPr>
          <p:spPr>
            <a:xfrm>
              <a:off x="949750" y="1930925"/>
              <a:ext cx="16650" cy="77725"/>
            </a:xfrm>
            <a:custGeom>
              <a:rect b="b" l="l" r="r" t="t"/>
              <a:pathLst>
                <a:path extrusionOk="0" fill="none" h="3109" w="666">
                  <a:moveTo>
                    <a:pt x="666" y="0"/>
                  </a:moveTo>
                  <a:lnTo>
                    <a:pt x="0" y="3109"/>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43"/>
            <p:cNvSpPr/>
            <p:nvPr/>
          </p:nvSpPr>
          <p:spPr>
            <a:xfrm>
              <a:off x="939850" y="1921225"/>
              <a:ext cx="4275" cy="38100"/>
            </a:xfrm>
            <a:custGeom>
              <a:rect b="b" l="l" r="r" t="t"/>
              <a:pathLst>
                <a:path extrusionOk="0" fill="none" h="1524" w="171">
                  <a:moveTo>
                    <a:pt x="170" y="0"/>
                  </a:moveTo>
                  <a:lnTo>
                    <a:pt x="1" y="1524"/>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43"/>
            <p:cNvSpPr/>
            <p:nvPr/>
          </p:nvSpPr>
          <p:spPr>
            <a:xfrm>
              <a:off x="963250" y="1955575"/>
              <a:ext cx="22675" cy="47600"/>
            </a:xfrm>
            <a:custGeom>
              <a:rect b="b" l="l" r="r" t="t"/>
              <a:pathLst>
                <a:path extrusionOk="0" fill="none" h="1904" w="907">
                  <a:moveTo>
                    <a:pt x="907" y="1"/>
                  </a:moveTo>
                  <a:lnTo>
                    <a:pt x="0" y="1903"/>
                  </a:lnTo>
                </a:path>
              </a:pathLst>
            </a:custGeom>
            <a:noFill/>
            <a:ln cap="rnd" cmpd="sng" w="425">
              <a:solidFill>
                <a:schemeClr val="accen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43"/>
            <p:cNvSpPr/>
            <p:nvPr/>
          </p:nvSpPr>
          <p:spPr>
            <a:xfrm>
              <a:off x="752500" y="2067525"/>
              <a:ext cx="68550" cy="65500"/>
            </a:xfrm>
            <a:custGeom>
              <a:rect b="b" l="l" r="r" t="t"/>
              <a:pathLst>
                <a:path extrusionOk="0" h="2620" w="2742">
                  <a:moveTo>
                    <a:pt x="1366" y="1"/>
                  </a:moveTo>
                  <a:cubicBezTo>
                    <a:pt x="1289" y="1"/>
                    <a:pt x="1210" y="10"/>
                    <a:pt x="1129" y="29"/>
                  </a:cubicBezTo>
                  <a:cubicBezTo>
                    <a:pt x="533" y="168"/>
                    <a:pt x="1" y="1726"/>
                    <a:pt x="617" y="2358"/>
                  </a:cubicBezTo>
                  <a:cubicBezTo>
                    <a:pt x="798" y="2542"/>
                    <a:pt x="1010" y="2620"/>
                    <a:pt x="1226" y="2620"/>
                  </a:cubicBezTo>
                  <a:cubicBezTo>
                    <a:pt x="1751" y="2620"/>
                    <a:pt x="2302" y="2163"/>
                    <a:pt x="2494" y="1655"/>
                  </a:cubicBezTo>
                  <a:cubicBezTo>
                    <a:pt x="2742" y="1000"/>
                    <a:pt x="2183" y="1"/>
                    <a:pt x="13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43"/>
            <p:cNvSpPr/>
            <p:nvPr/>
          </p:nvSpPr>
          <p:spPr>
            <a:xfrm>
              <a:off x="916650" y="2117075"/>
              <a:ext cx="26875" cy="79400"/>
            </a:xfrm>
            <a:custGeom>
              <a:rect b="b" l="l" r="r" t="t"/>
              <a:pathLst>
                <a:path extrusionOk="0" fill="none" h="3176" w="1075">
                  <a:moveTo>
                    <a:pt x="993" y="1"/>
                  </a:moveTo>
                  <a:cubicBezTo>
                    <a:pt x="1074" y="245"/>
                    <a:pt x="1016" y="518"/>
                    <a:pt x="901" y="748"/>
                  </a:cubicBezTo>
                  <a:cubicBezTo>
                    <a:pt x="785" y="978"/>
                    <a:pt x="615" y="1177"/>
                    <a:pt x="460" y="1383"/>
                  </a:cubicBezTo>
                  <a:cubicBezTo>
                    <a:pt x="305" y="1588"/>
                    <a:pt x="157" y="1808"/>
                    <a:pt x="98" y="2060"/>
                  </a:cubicBezTo>
                  <a:cubicBezTo>
                    <a:pt x="0" y="2468"/>
                    <a:pt x="167" y="2927"/>
                    <a:pt x="505" y="3176"/>
                  </a:cubicBezTo>
                </a:path>
              </a:pathLst>
            </a:custGeom>
            <a:noFill/>
            <a:ln cap="rnd" cmpd="sng" w="4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43"/>
            <p:cNvSpPr/>
            <p:nvPr/>
          </p:nvSpPr>
          <p:spPr>
            <a:xfrm>
              <a:off x="776200" y="2126325"/>
              <a:ext cx="65825" cy="67850"/>
            </a:xfrm>
            <a:custGeom>
              <a:rect b="b" l="l" r="r" t="t"/>
              <a:pathLst>
                <a:path extrusionOk="0" h="2714" w="2633">
                  <a:moveTo>
                    <a:pt x="1323" y="0"/>
                  </a:moveTo>
                  <a:cubicBezTo>
                    <a:pt x="826" y="0"/>
                    <a:pt x="0" y="1479"/>
                    <a:pt x="322" y="1873"/>
                  </a:cubicBezTo>
                  <a:cubicBezTo>
                    <a:pt x="416" y="1990"/>
                    <a:pt x="525" y="2031"/>
                    <a:pt x="631" y="2031"/>
                  </a:cubicBezTo>
                  <a:cubicBezTo>
                    <a:pt x="889" y="2031"/>
                    <a:pt x="1135" y="1789"/>
                    <a:pt x="1135" y="1789"/>
                  </a:cubicBezTo>
                  <a:cubicBezTo>
                    <a:pt x="1135" y="1789"/>
                    <a:pt x="1266" y="2572"/>
                    <a:pt x="1956" y="2708"/>
                  </a:cubicBezTo>
                  <a:cubicBezTo>
                    <a:pt x="1972" y="2712"/>
                    <a:pt x="1988" y="2713"/>
                    <a:pt x="2003" y="2713"/>
                  </a:cubicBezTo>
                  <a:cubicBezTo>
                    <a:pt x="2633" y="2713"/>
                    <a:pt x="2388" y="39"/>
                    <a:pt x="1333" y="1"/>
                  </a:cubicBezTo>
                  <a:cubicBezTo>
                    <a:pt x="1330" y="0"/>
                    <a:pt x="1327" y="0"/>
                    <a:pt x="132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60" name="Google Shape;960;p43"/>
          <p:cNvGrpSpPr/>
          <p:nvPr/>
        </p:nvGrpSpPr>
        <p:grpSpPr>
          <a:xfrm rot="-1877287">
            <a:off x="1303082" y="3670187"/>
            <a:ext cx="1036324" cy="1313045"/>
            <a:chOff x="2502450" y="2843775"/>
            <a:chExt cx="417700" cy="529250"/>
          </a:xfrm>
        </p:grpSpPr>
        <p:sp>
          <p:nvSpPr>
            <p:cNvPr id="961" name="Google Shape;961;p43"/>
            <p:cNvSpPr/>
            <p:nvPr/>
          </p:nvSpPr>
          <p:spPr>
            <a:xfrm>
              <a:off x="2502450" y="3010225"/>
              <a:ext cx="391700" cy="362800"/>
            </a:xfrm>
            <a:custGeom>
              <a:rect b="b" l="l" r="r" t="t"/>
              <a:pathLst>
                <a:path extrusionOk="0" h="14512" w="15668">
                  <a:moveTo>
                    <a:pt x="4394" y="1"/>
                  </a:moveTo>
                  <a:cubicBezTo>
                    <a:pt x="3986" y="1"/>
                    <a:pt x="3579" y="40"/>
                    <a:pt x="3181" y="135"/>
                  </a:cubicBezTo>
                  <a:cubicBezTo>
                    <a:pt x="1603" y="512"/>
                    <a:pt x="638" y="1896"/>
                    <a:pt x="393" y="3440"/>
                  </a:cubicBezTo>
                  <a:cubicBezTo>
                    <a:pt x="0" y="5923"/>
                    <a:pt x="665" y="8758"/>
                    <a:pt x="2972" y="10060"/>
                  </a:cubicBezTo>
                  <a:cubicBezTo>
                    <a:pt x="3463" y="10336"/>
                    <a:pt x="3990" y="10541"/>
                    <a:pt x="4534" y="10674"/>
                  </a:cubicBezTo>
                  <a:cubicBezTo>
                    <a:pt x="4585" y="10685"/>
                    <a:pt x="4768" y="10722"/>
                    <a:pt x="4994" y="10763"/>
                  </a:cubicBezTo>
                  <a:cubicBezTo>
                    <a:pt x="4924" y="10796"/>
                    <a:pt x="4854" y="10835"/>
                    <a:pt x="4796" y="10892"/>
                  </a:cubicBezTo>
                  <a:cubicBezTo>
                    <a:pt x="4714" y="10975"/>
                    <a:pt x="4663" y="11100"/>
                    <a:pt x="4690" y="11217"/>
                  </a:cubicBezTo>
                  <a:cubicBezTo>
                    <a:pt x="4722" y="11351"/>
                    <a:pt x="4848" y="11428"/>
                    <a:pt x="4976" y="11449"/>
                  </a:cubicBezTo>
                  <a:cubicBezTo>
                    <a:pt x="5028" y="11458"/>
                    <a:pt x="5081" y="11461"/>
                    <a:pt x="5134" y="11461"/>
                  </a:cubicBezTo>
                  <a:cubicBezTo>
                    <a:pt x="5226" y="11461"/>
                    <a:pt x="5318" y="11452"/>
                    <a:pt x="5407" y="11446"/>
                  </a:cubicBezTo>
                  <a:cubicBezTo>
                    <a:pt x="5552" y="11434"/>
                    <a:pt x="5698" y="11419"/>
                    <a:pt x="5838" y="11379"/>
                  </a:cubicBezTo>
                  <a:cubicBezTo>
                    <a:pt x="5914" y="11358"/>
                    <a:pt x="5989" y="11330"/>
                    <a:pt x="6057" y="11295"/>
                  </a:cubicBezTo>
                  <a:lnTo>
                    <a:pt x="6057" y="11295"/>
                  </a:lnTo>
                  <a:cubicBezTo>
                    <a:pt x="6039" y="11388"/>
                    <a:pt x="6019" y="11480"/>
                    <a:pt x="6004" y="11575"/>
                  </a:cubicBezTo>
                  <a:cubicBezTo>
                    <a:pt x="5950" y="11932"/>
                    <a:pt x="5920" y="12314"/>
                    <a:pt x="5973" y="12671"/>
                  </a:cubicBezTo>
                  <a:cubicBezTo>
                    <a:pt x="5978" y="12711"/>
                    <a:pt x="5987" y="12748"/>
                    <a:pt x="5996" y="12787"/>
                  </a:cubicBezTo>
                  <a:lnTo>
                    <a:pt x="5994" y="12787"/>
                  </a:lnTo>
                  <a:cubicBezTo>
                    <a:pt x="5994" y="12787"/>
                    <a:pt x="6046" y="14020"/>
                    <a:pt x="6442" y="14105"/>
                  </a:cubicBezTo>
                  <a:cubicBezTo>
                    <a:pt x="6485" y="14114"/>
                    <a:pt x="6524" y="14118"/>
                    <a:pt x="6561" y="14118"/>
                  </a:cubicBezTo>
                  <a:cubicBezTo>
                    <a:pt x="6866" y="14118"/>
                    <a:pt x="6976" y="13839"/>
                    <a:pt x="6976" y="13839"/>
                  </a:cubicBezTo>
                  <a:lnTo>
                    <a:pt x="6976" y="13839"/>
                  </a:lnTo>
                  <a:cubicBezTo>
                    <a:pt x="6976" y="13839"/>
                    <a:pt x="6973" y="14283"/>
                    <a:pt x="7324" y="14372"/>
                  </a:cubicBezTo>
                  <a:cubicBezTo>
                    <a:pt x="7359" y="14380"/>
                    <a:pt x="7392" y="14384"/>
                    <a:pt x="7424" y="14384"/>
                  </a:cubicBezTo>
                  <a:cubicBezTo>
                    <a:pt x="7715" y="14384"/>
                    <a:pt x="7884" y="14055"/>
                    <a:pt x="7885" y="14054"/>
                  </a:cubicBezTo>
                  <a:lnTo>
                    <a:pt x="7885" y="14054"/>
                  </a:lnTo>
                  <a:cubicBezTo>
                    <a:pt x="7885" y="14055"/>
                    <a:pt x="7847" y="14374"/>
                    <a:pt x="8319" y="14469"/>
                  </a:cubicBezTo>
                  <a:cubicBezTo>
                    <a:pt x="8360" y="14478"/>
                    <a:pt x="8399" y="14482"/>
                    <a:pt x="8435" y="14482"/>
                  </a:cubicBezTo>
                  <a:cubicBezTo>
                    <a:pt x="8810" y="14482"/>
                    <a:pt x="8908" y="14070"/>
                    <a:pt x="8908" y="14070"/>
                  </a:cubicBezTo>
                  <a:lnTo>
                    <a:pt x="8908" y="14070"/>
                  </a:lnTo>
                  <a:cubicBezTo>
                    <a:pt x="8908" y="14070"/>
                    <a:pt x="8856" y="14511"/>
                    <a:pt x="9297" y="14511"/>
                  </a:cubicBezTo>
                  <a:cubicBezTo>
                    <a:pt x="9394" y="14511"/>
                    <a:pt x="9515" y="14490"/>
                    <a:pt x="9665" y="14439"/>
                  </a:cubicBezTo>
                  <a:cubicBezTo>
                    <a:pt x="10500" y="14150"/>
                    <a:pt x="10145" y="11595"/>
                    <a:pt x="10145" y="11595"/>
                  </a:cubicBezTo>
                  <a:lnTo>
                    <a:pt x="10145" y="11595"/>
                  </a:lnTo>
                  <a:cubicBezTo>
                    <a:pt x="10228" y="11627"/>
                    <a:pt x="10308" y="11659"/>
                    <a:pt x="10389" y="11690"/>
                  </a:cubicBezTo>
                  <a:cubicBezTo>
                    <a:pt x="10559" y="11755"/>
                    <a:pt x="10730" y="11818"/>
                    <a:pt x="10903" y="11869"/>
                  </a:cubicBezTo>
                  <a:cubicBezTo>
                    <a:pt x="11075" y="11920"/>
                    <a:pt x="11256" y="11959"/>
                    <a:pt x="11436" y="11959"/>
                  </a:cubicBezTo>
                  <a:cubicBezTo>
                    <a:pt x="11452" y="11959"/>
                    <a:pt x="11468" y="11959"/>
                    <a:pt x="11484" y="11958"/>
                  </a:cubicBezTo>
                  <a:cubicBezTo>
                    <a:pt x="11659" y="11949"/>
                    <a:pt x="11855" y="11909"/>
                    <a:pt x="11976" y="11774"/>
                  </a:cubicBezTo>
                  <a:cubicBezTo>
                    <a:pt x="12174" y="11551"/>
                    <a:pt x="12025" y="11347"/>
                    <a:pt x="11824" y="11196"/>
                  </a:cubicBezTo>
                  <a:cubicBezTo>
                    <a:pt x="12284" y="11124"/>
                    <a:pt x="12735" y="11018"/>
                    <a:pt x="13168" y="10846"/>
                  </a:cubicBezTo>
                  <a:cubicBezTo>
                    <a:pt x="14117" y="10469"/>
                    <a:pt x="14870" y="9768"/>
                    <a:pt x="15264" y="8821"/>
                  </a:cubicBezTo>
                  <a:cubicBezTo>
                    <a:pt x="15639" y="7922"/>
                    <a:pt x="15668" y="6874"/>
                    <a:pt x="15295" y="5970"/>
                  </a:cubicBezTo>
                  <a:cubicBezTo>
                    <a:pt x="14849" y="4883"/>
                    <a:pt x="13865" y="4067"/>
                    <a:pt x="12964" y="3361"/>
                  </a:cubicBezTo>
                  <a:cubicBezTo>
                    <a:pt x="10991" y="1818"/>
                    <a:pt x="8657" y="727"/>
                    <a:pt x="6204" y="212"/>
                  </a:cubicBezTo>
                  <a:cubicBezTo>
                    <a:pt x="5614" y="88"/>
                    <a:pt x="5003" y="1"/>
                    <a:pt x="439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43"/>
            <p:cNvSpPr/>
            <p:nvPr/>
          </p:nvSpPr>
          <p:spPr>
            <a:xfrm>
              <a:off x="2540525" y="3030675"/>
              <a:ext cx="124700" cy="48175"/>
            </a:xfrm>
            <a:custGeom>
              <a:rect b="b" l="l" r="r" t="t"/>
              <a:pathLst>
                <a:path extrusionOk="0" h="1927" w="4988">
                  <a:moveTo>
                    <a:pt x="2146" y="1"/>
                  </a:moveTo>
                  <a:cubicBezTo>
                    <a:pt x="2120" y="1"/>
                    <a:pt x="2094" y="1"/>
                    <a:pt x="2069" y="2"/>
                  </a:cubicBezTo>
                  <a:cubicBezTo>
                    <a:pt x="699" y="35"/>
                    <a:pt x="0" y="951"/>
                    <a:pt x="13" y="1498"/>
                  </a:cubicBezTo>
                  <a:cubicBezTo>
                    <a:pt x="22" y="1845"/>
                    <a:pt x="447" y="1920"/>
                    <a:pt x="1104" y="1920"/>
                  </a:cubicBezTo>
                  <a:cubicBezTo>
                    <a:pt x="1486" y="1920"/>
                    <a:pt x="1947" y="1895"/>
                    <a:pt x="2451" y="1882"/>
                  </a:cubicBezTo>
                  <a:cubicBezTo>
                    <a:pt x="3821" y="1849"/>
                    <a:pt x="4987" y="1926"/>
                    <a:pt x="4973" y="1378"/>
                  </a:cubicBezTo>
                  <a:cubicBezTo>
                    <a:pt x="4960" y="841"/>
                    <a:pt x="3496" y="1"/>
                    <a:pt x="2146" y="1"/>
                  </a:cubicBezTo>
                  <a:close/>
                </a:path>
              </a:pathLst>
            </a:custGeom>
            <a:solidFill>
              <a:srgbClr val="F3F3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43"/>
            <p:cNvSpPr/>
            <p:nvPr/>
          </p:nvSpPr>
          <p:spPr>
            <a:xfrm>
              <a:off x="2585200" y="3109075"/>
              <a:ext cx="131525" cy="121475"/>
            </a:xfrm>
            <a:custGeom>
              <a:rect b="b" l="l" r="r" t="t"/>
              <a:pathLst>
                <a:path extrusionOk="0" h="4859" w="5261">
                  <a:moveTo>
                    <a:pt x="2290" y="0"/>
                  </a:moveTo>
                  <a:cubicBezTo>
                    <a:pt x="1495" y="0"/>
                    <a:pt x="680" y="637"/>
                    <a:pt x="404" y="1548"/>
                  </a:cubicBezTo>
                  <a:cubicBezTo>
                    <a:pt x="0" y="2877"/>
                    <a:pt x="727" y="4276"/>
                    <a:pt x="2030" y="4671"/>
                  </a:cubicBezTo>
                  <a:cubicBezTo>
                    <a:pt x="2423" y="4790"/>
                    <a:pt x="2799" y="4858"/>
                    <a:pt x="3145" y="4858"/>
                  </a:cubicBezTo>
                  <a:cubicBezTo>
                    <a:pt x="3943" y="4858"/>
                    <a:pt x="4574" y="4495"/>
                    <a:pt x="4856" y="3567"/>
                  </a:cubicBezTo>
                  <a:cubicBezTo>
                    <a:pt x="5260" y="2238"/>
                    <a:pt x="4632" y="1759"/>
                    <a:pt x="3316" y="437"/>
                  </a:cubicBezTo>
                  <a:cubicBezTo>
                    <a:pt x="3014" y="134"/>
                    <a:pt x="2654" y="0"/>
                    <a:pt x="229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43"/>
            <p:cNvSpPr/>
            <p:nvPr/>
          </p:nvSpPr>
          <p:spPr>
            <a:xfrm>
              <a:off x="2752450" y="3165575"/>
              <a:ext cx="115475" cy="90200"/>
            </a:xfrm>
            <a:custGeom>
              <a:rect b="b" l="l" r="r" t="t"/>
              <a:pathLst>
                <a:path extrusionOk="0" h="3608" w="4619">
                  <a:moveTo>
                    <a:pt x="3082" y="1"/>
                  </a:moveTo>
                  <a:cubicBezTo>
                    <a:pt x="2999" y="1"/>
                    <a:pt x="2914" y="9"/>
                    <a:pt x="2826" y="27"/>
                  </a:cubicBezTo>
                  <a:cubicBezTo>
                    <a:pt x="1317" y="328"/>
                    <a:pt x="666" y="370"/>
                    <a:pt x="333" y="1467"/>
                  </a:cubicBezTo>
                  <a:cubicBezTo>
                    <a:pt x="0" y="2564"/>
                    <a:pt x="690" y="3194"/>
                    <a:pt x="1764" y="3521"/>
                  </a:cubicBezTo>
                  <a:cubicBezTo>
                    <a:pt x="1957" y="3579"/>
                    <a:pt x="2152" y="3607"/>
                    <a:pt x="2345" y="3607"/>
                  </a:cubicBezTo>
                  <a:cubicBezTo>
                    <a:pt x="3223" y="3607"/>
                    <a:pt x="4039" y="3025"/>
                    <a:pt x="4312" y="2126"/>
                  </a:cubicBezTo>
                  <a:cubicBezTo>
                    <a:pt x="4619" y="1116"/>
                    <a:pt x="4035" y="1"/>
                    <a:pt x="30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43"/>
            <p:cNvSpPr/>
            <p:nvPr/>
          </p:nvSpPr>
          <p:spPr>
            <a:xfrm>
              <a:off x="2685025" y="3234250"/>
              <a:ext cx="69975" cy="44000"/>
            </a:xfrm>
            <a:custGeom>
              <a:rect b="b" l="l" r="r" t="t"/>
              <a:pathLst>
                <a:path extrusionOk="0" h="1760" w="2799">
                  <a:moveTo>
                    <a:pt x="1574" y="1"/>
                  </a:moveTo>
                  <a:cubicBezTo>
                    <a:pt x="1439" y="1"/>
                    <a:pt x="1304" y="45"/>
                    <a:pt x="1190" y="139"/>
                  </a:cubicBezTo>
                  <a:cubicBezTo>
                    <a:pt x="664" y="573"/>
                    <a:pt x="1" y="1236"/>
                    <a:pt x="440" y="1533"/>
                  </a:cubicBezTo>
                  <a:cubicBezTo>
                    <a:pt x="560" y="1613"/>
                    <a:pt x="670" y="1646"/>
                    <a:pt x="770" y="1646"/>
                  </a:cubicBezTo>
                  <a:cubicBezTo>
                    <a:pt x="1243" y="1646"/>
                    <a:pt x="1499" y="906"/>
                    <a:pt x="1499" y="906"/>
                  </a:cubicBezTo>
                  <a:cubicBezTo>
                    <a:pt x="1499" y="906"/>
                    <a:pt x="1710" y="1759"/>
                    <a:pt x="2240" y="1759"/>
                  </a:cubicBezTo>
                  <a:cubicBezTo>
                    <a:pt x="2288" y="1759"/>
                    <a:pt x="2339" y="1752"/>
                    <a:pt x="2393" y="1737"/>
                  </a:cubicBezTo>
                  <a:cubicBezTo>
                    <a:pt x="2799" y="1621"/>
                    <a:pt x="2429" y="852"/>
                    <a:pt x="2100" y="301"/>
                  </a:cubicBezTo>
                  <a:cubicBezTo>
                    <a:pt x="1984" y="106"/>
                    <a:pt x="1780" y="1"/>
                    <a:pt x="15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43"/>
            <p:cNvSpPr/>
            <p:nvPr/>
          </p:nvSpPr>
          <p:spPr>
            <a:xfrm>
              <a:off x="2516225" y="2843775"/>
              <a:ext cx="403925" cy="271825"/>
            </a:xfrm>
            <a:custGeom>
              <a:rect b="b" l="l" r="r" t="t"/>
              <a:pathLst>
                <a:path extrusionOk="0" h="10873" w="16157">
                  <a:moveTo>
                    <a:pt x="9695" y="0"/>
                  </a:moveTo>
                  <a:cubicBezTo>
                    <a:pt x="9553" y="0"/>
                    <a:pt x="9410" y="68"/>
                    <a:pt x="9325" y="214"/>
                  </a:cubicBezTo>
                  <a:cubicBezTo>
                    <a:pt x="8637" y="1381"/>
                    <a:pt x="8044" y="2683"/>
                    <a:pt x="7670" y="3839"/>
                  </a:cubicBezTo>
                  <a:cubicBezTo>
                    <a:pt x="7608" y="4032"/>
                    <a:pt x="7434" y="4138"/>
                    <a:pt x="7256" y="4138"/>
                  </a:cubicBezTo>
                  <a:cubicBezTo>
                    <a:pt x="7136" y="4138"/>
                    <a:pt x="7014" y="4089"/>
                    <a:pt x="6924" y="3985"/>
                  </a:cubicBezTo>
                  <a:cubicBezTo>
                    <a:pt x="6228" y="3176"/>
                    <a:pt x="5300" y="2221"/>
                    <a:pt x="4219" y="1425"/>
                  </a:cubicBezTo>
                  <a:cubicBezTo>
                    <a:pt x="4138" y="1366"/>
                    <a:pt x="4047" y="1338"/>
                    <a:pt x="3958" y="1338"/>
                  </a:cubicBezTo>
                  <a:cubicBezTo>
                    <a:pt x="3752" y="1338"/>
                    <a:pt x="3557" y="1483"/>
                    <a:pt x="3524" y="1713"/>
                  </a:cubicBezTo>
                  <a:cubicBezTo>
                    <a:pt x="3422" y="2415"/>
                    <a:pt x="3418" y="3262"/>
                    <a:pt x="3468" y="3929"/>
                  </a:cubicBezTo>
                  <a:cubicBezTo>
                    <a:pt x="3489" y="4194"/>
                    <a:pt x="3274" y="4396"/>
                    <a:pt x="3033" y="4396"/>
                  </a:cubicBezTo>
                  <a:cubicBezTo>
                    <a:pt x="2971" y="4396"/>
                    <a:pt x="2907" y="4383"/>
                    <a:pt x="2845" y="4354"/>
                  </a:cubicBezTo>
                  <a:cubicBezTo>
                    <a:pt x="2217" y="4061"/>
                    <a:pt x="1425" y="3757"/>
                    <a:pt x="649" y="3546"/>
                  </a:cubicBezTo>
                  <a:cubicBezTo>
                    <a:pt x="609" y="3535"/>
                    <a:pt x="569" y="3530"/>
                    <a:pt x="531" y="3530"/>
                  </a:cubicBezTo>
                  <a:cubicBezTo>
                    <a:pt x="227" y="3530"/>
                    <a:pt x="1" y="3855"/>
                    <a:pt x="139" y="4156"/>
                  </a:cubicBezTo>
                  <a:cubicBezTo>
                    <a:pt x="681" y="5330"/>
                    <a:pt x="1366" y="6079"/>
                    <a:pt x="2021" y="7001"/>
                  </a:cubicBezTo>
                  <a:cubicBezTo>
                    <a:pt x="2649" y="6837"/>
                    <a:pt x="3260" y="6756"/>
                    <a:pt x="3853" y="6756"/>
                  </a:cubicBezTo>
                  <a:cubicBezTo>
                    <a:pt x="6283" y="6756"/>
                    <a:pt x="8424" y="8113"/>
                    <a:pt x="10251" y="10689"/>
                  </a:cubicBezTo>
                  <a:cubicBezTo>
                    <a:pt x="10336" y="10809"/>
                    <a:pt x="10471" y="10872"/>
                    <a:pt x="10607" y="10872"/>
                  </a:cubicBezTo>
                  <a:cubicBezTo>
                    <a:pt x="10708" y="10872"/>
                    <a:pt x="10810" y="10838"/>
                    <a:pt x="10893" y="10766"/>
                  </a:cubicBezTo>
                  <a:cubicBezTo>
                    <a:pt x="12921" y="9024"/>
                    <a:pt x="14603" y="6825"/>
                    <a:pt x="15993" y="4245"/>
                  </a:cubicBezTo>
                  <a:cubicBezTo>
                    <a:pt x="16157" y="3942"/>
                    <a:pt x="15922" y="3601"/>
                    <a:pt x="15609" y="3601"/>
                  </a:cubicBezTo>
                  <a:cubicBezTo>
                    <a:pt x="15566" y="3601"/>
                    <a:pt x="15522" y="3607"/>
                    <a:pt x="15478" y="3620"/>
                  </a:cubicBezTo>
                  <a:cubicBezTo>
                    <a:pt x="14021" y="4060"/>
                    <a:pt x="12388" y="4991"/>
                    <a:pt x="11186" y="5519"/>
                  </a:cubicBezTo>
                  <a:cubicBezTo>
                    <a:pt x="11128" y="5544"/>
                    <a:pt x="11069" y="5556"/>
                    <a:pt x="11011" y="5556"/>
                  </a:cubicBezTo>
                  <a:cubicBezTo>
                    <a:pt x="10795" y="5556"/>
                    <a:pt x="10598" y="5393"/>
                    <a:pt x="10577" y="5159"/>
                  </a:cubicBezTo>
                  <a:cubicBezTo>
                    <a:pt x="10459" y="3881"/>
                    <a:pt x="10485" y="1944"/>
                    <a:pt x="10127" y="345"/>
                  </a:cubicBezTo>
                  <a:cubicBezTo>
                    <a:pt x="10078" y="123"/>
                    <a:pt x="9887" y="0"/>
                    <a:pt x="9695"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43"/>
            <p:cNvSpPr/>
            <p:nvPr/>
          </p:nvSpPr>
          <p:spPr>
            <a:xfrm>
              <a:off x="2839575" y="2952000"/>
              <a:ext cx="63375" cy="61450"/>
            </a:xfrm>
            <a:custGeom>
              <a:rect b="b" l="l" r="r" t="t"/>
              <a:pathLst>
                <a:path extrusionOk="0" h="2458" w="2535">
                  <a:moveTo>
                    <a:pt x="2187" y="0"/>
                  </a:moveTo>
                  <a:cubicBezTo>
                    <a:pt x="1841" y="0"/>
                    <a:pt x="1026" y="629"/>
                    <a:pt x="545" y="1201"/>
                  </a:cubicBezTo>
                  <a:cubicBezTo>
                    <a:pt x="0" y="1849"/>
                    <a:pt x="85" y="2182"/>
                    <a:pt x="323" y="2381"/>
                  </a:cubicBezTo>
                  <a:cubicBezTo>
                    <a:pt x="383" y="2431"/>
                    <a:pt x="468" y="2457"/>
                    <a:pt x="572" y="2457"/>
                  </a:cubicBezTo>
                  <a:cubicBezTo>
                    <a:pt x="877" y="2457"/>
                    <a:pt x="1337" y="2231"/>
                    <a:pt x="1745" y="1746"/>
                  </a:cubicBezTo>
                  <a:cubicBezTo>
                    <a:pt x="2289" y="1099"/>
                    <a:pt x="2535" y="234"/>
                    <a:pt x="2297" y="34"/>
                  </a:cubicBezTo>
                  <a:cubicBezTo>
                    <a:pt x="2269" y="11"/>
                    <a:pt x="2232" y="0"/>
                    <a:pt x="218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43"/>
            <p:cNvSpPr/>
            <p:nvPr/>
          </p:nvSpPr>
          <p:spPr>
            <a:xfrm>
              <a:off x="2803500" y="3023525"/>
              <a:ext cx="32275" cy="27300"/>
            </a:xfrm>
            <a:custGeom>
              <a:rect b="b" l="l" r="r" t="t"/>
              <a:pathLst>
                <a:path extrusionOk="0" h="1092" w="1291">
                  <a:moveTo>
                    <a:pt x="996" y="0"/>
                  </a:moveTo>
                  <a:cubicBezTo>
                    <a:pt x="981" y="0"/>
                    <a:pt x="934" y="55"/>
                    <a:pt x="938" y="110"/>
                  </a:cubicBezTo>
                  <a:lnTo>
                    <a:pt x="938" y="110"/>
                  </a:lnTo>
                  <a:cubicBezTo>
                    <a:pt x="998" y="30"/>
                    <a:pt x="1006" y="0"/>
                    <a:pt x="996" y="0"/>
                  </a:cubicBezTo>
                  <a:close/>
                  <a:moveTo>
                    <a:pt x="938" y="110"/>
                  </a:moveTo>
                  <a:cubicBezTo>
                    <a:pt x="919" y="135"/>
                    <a:pt x="895" y="166"/>
                    <a:pt x="864" y="203"/>
                  </a:cubicBezTo>
                  <a:cubicBezTo>
                    <a:pt x="556" y="570"/>
                    <a:pt x="1" y="929"/>
                    <a:pt x="135" y="1042"/>
                  </a:cubicBezTo>
                  <a:cubicBezTo>
                    <a:pt x="174" y="1074"/>
                    <a:pt x="234" y="1092"/>
                    <a:pt x="308" y="1092"/>
                  </a:cubicBezTo>
                  <a:cubicBezTo>
                    <a:pt x="492" y="1092"/>
                    <a:pt x="760" y="982"/>
                    <a:pt x="981" y="719"/>
                  </a:cubicBezTo>
                  <a:cubicBezTo>
                    <a:pt x="1290" y="352"/>
                    <a:pt x="1107" y="284"/>
                    <a:pt x="972" y="171"/>
                  </a:cubicBezTo>
                  <a:cubicBezTo>
                    <a:pt x="950" y="152"/>
                    <a:pt x="940" y="131"/>
                    <a:pt x="938" y="11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43"/>
            <p:cNvSpPr/>
            <p:nvPr/>
          </p:nvSpPr>
          <p:spPr>
            <a:xfrm>
              <a:off x="2520400" y="2843800"/>
              <a:ext cx="394025" cy="248150"/>
            </a:xfrm>
            <a:custGeom>
              <a:rect b="b" l="l" r="r" t="t"/>
              <a:pathLst>
                <a:path extrusionOk="0" h="9926" w="15761">
                  <a:moveTo>
                    <a:pt x="90" y="3631"/>
                  </a:moveTo>
                  <a:cubicBezTo>
                    <a:pt x="55" y="3660"/>
                    <a:pt x="24" y="3694"/>
                    <a:pt x="0" y="3734"/>
                  </a:cubicBezTo>
                  <a:cubicBezTo>
                    <a:pt x="889" y="4729"/>
                    <a:pt x="1723" y="5775"/>
                    <a:pt x="2497" y="6862"/>
                  </a:cubicBezTo>
                  <a:cubicBezTo>
                    <a:pt x="2547" y="6853"/>
                    <a:pt x="2596" y="6845"/>
                    <a:pt x="2646" y="6837"/>
                  </a:cubicBezTo>
                  <a:cubicBezTo>
                    <a:pt x="1854" y="5722"/>
                    <a:pt x="1001" y="4651"/>
                    <a:pt x="90" y="3631"/>
                  </a:cubicBezTo>
                  <a:close/>
                  <a:moveTo>
                    <a:pt x="3687" y="1351"/>
                  </a:moveTo>
                  <a:cubicBezTo>
                    <a:pt x="3642" y="1361"/>
                    <a:pt x="3599" y="1379"/>
                    <a:pt x="3561" y="1402"/>
                  </a:cubicBezTo>
                  <a:cubicBezTo>
                    <a:pt x="4202" y="3153"/>
                    <a:pt x="4606" y="4990"/>
                    <a:pt x="4763" y="6849"/>
                  </a:cubicBezTo>
                  <a:cubicBezTo>
                    <a:pt x="4809" y="6856"/>
                    <a:pt x="4856" y="6865"/>
                    <a:pt x="4902" y="6874"/>
                  </a:cubicBezTo>
                  <a:cubicBezTo>
                    <a:pt x="4746" y="4990"/>
                    <a:pt x="4337" y="3125"/>
                    <a:pt x="3687" y="1351"/>
                  </a:cubicBezTo>
                  <a:close/>
                  <a:moveTo>
                    <a:pt x="9524" y="1"/>
                  </a:moveTo>
                  <a:cubicBezTo>
                    <a:pt x="9479" y="1"/>
                    <a:pt x="9432" y="8"/>
                    <a:pt x="9389" y="24"/>
                  </a:cubicBezTo>
                  <a:cubicBezTo>
                    <a:pt x="9361" y="2890"/>
                    <a:pt x="8934" y="5753"/>
                    <a:pt x="8129" y="8504"/>
                  </a:cubicBezTo>
                  <a:cubicBezTo>
                    <a:pt x="8167" y="8537"/>
                    <a:pt x="8204" y="8570"/>
                    <a:pt x="8243" y="8603"/>
                  </a:cubicBezTo>
                  <a:cubicBezTo>
                    <a:pt x="9065" y="5813"/>
                    <a:pt x="9498" y="2909"/>
                    <a:pt x="9524" y="1"/>
                  </a:cubicBezTo>
                  <a:close/>
                  <a:moveTo>
                    <a:pt x="15653" y="3657"/>
                  </a:moveTo>
                  <a:cubicBezTo>
                    <a:pt x="13864" y="5976"/>
                    <a:pt x="11759" y="8056"/>
                    <a:pt x="9417" y="9820"/>
                  </a:cubicBezTo>
                  <a:cubicBezTo>
                    <a:pt x="9445" y="9855"/>
                    <a:pt x="9475" y="9890"/>
                    <a:pt x="9503" y="9925"/>
                  </a:cubicBezTo>
                  <a:cubicBezTo>
                    <a:pt x="11853" y="8156"/>
                    <a:pt x="13964" y="6069"/>
                    <a:pt x="15760" y="3741"/>
                  </a:cubicBezTo>
                  <a:cubicBezTo>
                    <a:pt x="15729" y="3708"/>
                    <a:pt x="15693" y="3680"/>
                    <a:pt x="15653" y="3657"/>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70" name="Google Shape;970;p43"/>
          <p:cNvSpPr/>
          <p:nvPr/>
        </p:nvSpPr>
        <p:spPr>
          <a:xfrm>
            <a:off x="4506965" y="608370"/>
            <a:ext cx="130062" cy="128840"/>
          </a:xfrm>
          <a:custGeom>
            <a:rect b="b" l="l" r="r" t="t"/>
            <a:pathLst>
              <a:path extrusionOk="0" h="527" w="532">
                <a:moveTo>
                  <a:pt x="266" y="0"/>
                </a:moveTo>
                <a:cubicBezTo>
                  <a:pt x="261" y="0"/>
                  <a:pt x="256" y="3"/>
                  <a:pt x="254" y="8"/>
                </a:cubicBezTo>
                <a:lnTo>
                  <a:pt x="174" y="152"/>
                </a:lnTo>
                <a:cubicBezTo>
                  <a:pt x="170" y="161"/>
                  <a:pt x="164" y="167"/>
                  <a:pt x="155" y="171"/>
                </a:cubicBezTo>
                <a:lnTo>
                  <a:pt x="11" y="251"/>
                </a:lnTo>
                <a:cubicBezTo>
                  <a:pt x="1" y="256"/>
                  <a:pt x="1" y="270"/>
                  <a:pt x="11" y="275"/>
                </a:cubicBezTo>
                <a:lnTo>
                  <a:pt x="155" y="355"/>
                </a:lnTo>
                <a:cubicBezTo>
                  <a:pt x="164" y="360"/>
                  <a:pt x="170" y="367"/>
                  <a:pt x="174" y="374"/>
                </a:cubicBezTo>
                <a:lnTo>
                  <a:pt x="254" y="519"/>
                </a:lnTo>
                <a:cubicBezTo>
                  <a:pt x="256" y="524"/>
                  <a:pt x="261" y="526"/>
                  <a:pt x="266" y="526"/>
                </a:cubicBezTo>
                <a:cubicBezTo>
                  <a:pt x="271" y="526"/>
                  <a:pt x="276" y="524"/>
                  <a:pt x="278" y="519"/>
                </a:cubicBezTo>
                <a:lnTo>
                  <a:pt x="358" y="374"/>
                </a:lnTo>
                <a:cubicBezTo>
                  <a:pt x="363" y="367"/>
                  <a:pt x="369" y="360"/>
                  <a:pt x="377" y="355"/>
                </a:cubicBezTo>
                <a:lnTo>
                  <a:pt x="522" y="275"/>
                </a:lnTo>
                <a:cubicBezTo>
                  <a:pt x="531" y="270"/>
                  <a:pt x="531" y="256"/>
                  <a:pt x="522" y="251"/>
                </a:cubicBezTo>
                <a:lnTo>
                  <a:pt x="377" y="171"/>
                </a:lnTo>
                <a:cubicBezTo>
                  <a:pt x="369" y="167"/>
                  <a:pt x="363" y="161"/>
                  <a:pt x="358" y="152"/>
                </a:cubicBezTo>
                <a:lnTo>
                  <a:pt x="278" y="8"/>
                </a:lnTo>
                <a:cubicBezTo>
                  <a:pt x="276" y="3"/>
                  <a:pt x="271" y="0"/>
                  <a:pt x="26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43"/>
          <p:cNvSpPr/>
          <p:nvPr/>
        </p:nvSpPr>
        <p:spPr>
          <a:xfrm rot="2700131">
            <a:off x="3219879" y="4219459"/>
            <a:ext cx="460932" cy="214486"/>
          </a:xfrm>
          <a:custGeom>
            <a:rect b="b" l="l" r="r" t="t"/>
            <a:pathLst>
              <a:path extrusionOk="0" h="1536" w="3301">
                <a:moveTo>
                  <a:pt x="3260" y="0"/>
                </a:moveTo>
                <a:cubicBezTo>
                  <a:pt x="3259" y="0"/>
                  <a:pt x="3259" y="0"/>
                  <a:pt x="3258" y="0"/>
                </a:cubicBezTo>
                <a:lnTo>
                  <a:pt x="1082" y="93"/>
                </a:lnTo>
                <a:cubicBezTo>
                  <a:pt x="1062" y="94"/>
                  <a:pt x="1049" y="116"/>
                  <a:pt x="1058" y="134"/>
                </a:cubicBezTo>
                <a:lnTo>
                  <a:pt x="1400" y="839"/>
                </a:lnTo>
                <a:cubicBezTo>
                  <a:pt x="1409" y="854"/>
                  <a:pt x="1400" y="875"/>
                  <a:pt x="1382" y="879"/>
                </a:cubicBezTo>
                <a:lnTo>
                  <a:pt x="33" y="1223"/>
                </a:lnTo>
                <a:cubicBezTo>
                  <a:pt x="1" y="1231"/>
                  <a:pt x="5" y="1276"/>
                  <a:pt x="37" y="1279"/>
                </a:cubicBezTo>
                <a:lnTo>
                  <a:pt x="2494" y="1535"/>
                </a:lnTo>
                <a:cubicBezTo>
                  <a:pt x="2495" y="1535"/>
                  <a:pt x="2495" y="1535"/>
                  <a:pt x="2496" y="1535"/>
                </a:cubicBezTo>
                <a:cubicBezTo>
                  <a:pt x="2517" y="1535"/>
                  <a:pt x="2532" y="1515"/>
                  <a:pt x="2524" y="1495"/>
                </a:cubicBezTo>
                <a:lnTo>
                  <a:pt x="2184" y="645"/>
                </a:lnTo>
                <a:cubicBezTo>
                  <a:pt x="2178" y="631"/>
                  <a:pt x="2184" y="615"/>
                  <a:pt x="2197" y="609"/>
                </a:cubicBezTo>
                <a:lnTo>
                  <a:pt x="3272" y="54"/>
                </a:lnTo>
                <a:cubicBezTo>
                  <a:pt x="3300" y="40"/>
                  <a:pt x="3290" y="0"/>
                  <a:pt x="326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2" name="Google Shape;972;p43"/>
          <p:cNvPicPr preferRelativeResize="0"/>
          <p:nvPr/>
        </p:nvPicPr>
        <p:blipFill>
          <a:blip r:embed="rId4">
            <a:alphaModFix/>
          </a:blip>
          <a:stretch>
            <a:fillRect/>
          </a:stretch>
        </p:blipFill>
        <p:spPr>
          <a:xfrm rot="633781">
            <a:off x="4506980" y="709406"/>
            <a:ext cx="3759050" cy="2501477"/>
          </a:xfrm>
          <a:prstGeom prst="rect">
            <a:avLst/>
          </a:prstGeom>
          <a:noFill/>
          <a:ln>
            <a:noFill/>
          </a:ln>
        </p:spPr>
      </p:pic>
      <p:grpSp>
        <p:nvGrpSpPr>
          <p:cNvPr id="973" name="Google Shape;973;p43"/>
          <p:cNvGrpSpPr/>
          <p:nvPr/>
        </p:nvGrpSpPr>
        <p:grpSpPr>
          <a:xfrm rot="-193262">
            <a:off x="6966820" y="1570099"/>
            <a:ext cx="2202343" cy="4493419"/>
            <a:chOff x="4357600" y="961725"/>
            <a:chExt cx="516250" cy="1053300"/>
          </a:xfrm>
        </p:grpSpPr>
        <p:sp>
          <p:nvSpPr>
            <p:cNvPr id="974" name="Google Shape;974;p43"/>
            <p:cNvSpPr/>
            <p:nvPr/>
          </p:nvSpPr>
          <p:spPr>
            <a:xfrm>
              <a:off x="4416875" y="1200150"/>
              <a:ext cx="319575" cy="768625"/>
            </a:xfrm>
            <a:custGeom>
              <a:rect b="b" l="l" r="r" t="t"/>
              <a:pathLst>
                <a:path extrusionOk="0" h="30745" w="12783">
                  <a:moveTo>
                    <a:pt x="8706" y="0"/>
                  </a:moveTo>
                  <a:cubicBezTo>
                    <a:pt x="7477" y="2788"/>
                    <a:pt x="1816" y="22328"/>
                    <a:pt x="1" y="27415"/>
                  </a:cubicBezTo>
                  <a:cubicBezTo>
                    <a:pt x="1469" y="29759"/>
                    <a:pt x="5259" y="30431"/>
                    <a:pt x="7334" y="30744"/>
                  </a:cubicBezTo>
                  <a:cubicBezTo>
                    <a:pt x="8591" y="24323"/>
                    <a:pt x="12782" y="725"/>
                    <a:pt x="12782" y="725"/>
                  </a:cubicBezTo>
                  <a:lnTo>
                    <a:pt x="8706" y="0"/>
                  </a:ln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43"/>
            <p:cNvSpPr/>
            <p:nvPr/>
          </p:nvSpPr>
          <p:spPr>
            <a:xfrm>
              <a:off x="4587800" y="961725"/>
              <a:ext cx="286050" cy="295800"/>
            </a:xfrm>
            <a:custGeom>
              <a:rect b="b" l="l" r="r" t="t"/>
              <a:pathLst>
                <a:path extrusionOk="0" h="11832" w="11442">
                  <a:moveTo>
                    <a:pt x="5593" y="0"/>
                  </a:moveTo>
                  <a:cubicBezTo>
                    <a:pt x="4634" y="0"/>
                    <a:pt x="3764" y="1981"/>
                    <a:pt x="3194" y="3694"/>
                  </a:cubicBezTo>
                  <a:cubicBezTo>
                    <a:pt x="3090" y="3940"/>
                    <a:pt x="2996" y="4192"/>
                    <a:pt x="2912" y="4446"/>
                  </a:cubicBezTo>
                  <a:cubicBezTo>
                    <a:pt x="2911" y="4447"/>
                    <a:pt x="2910" y="4447"/>
                    <a:pt x="2909" y="4447"/>
                  </a:cubicBezTo>
                  <a:cubicBezTo>
                    <a:pt x="2907" y="4447"/>
                    <a:pt x="2905" y="4446"/>
                    <a:pt x="2904" y="4446"/>
                  </a:cubicBezTo>
                  <a:cubicBezTo>
                    <a:pt x="2902" y="4446"/>
                    <a:pt x="2901" y="4447"/>
                    <a:pt x="2901" y="4448"/>
                  </a:cubicBezTo>
                  <a:cubicBezTo>
                    <a:pt x="2120" y="6843"/>
                    <a:pt x="0" y="7942"/>
                    <a:pt x="1314" y="10481"/>
                  </a:cubicBezTo>
                  <a:cubicBezTo>
                    <a:pt x="1951" y="11711"/>
                    <a:pt x="3690" y="11832"/>
                    <a:pt x="4347" y="11832"/>
                  </a:cubicBezTo>
                  <a:cubicBezTo>
                    <a:pt x="4507" y="11832"/>
                    <a:pt x="4603" y="11825"/>
                    <a:pt x="4603" y="11825"/>
                  </a:cubicBezTo>
                  <a:cubicBezTo>
                    <a:pt x="4857" y="11773"/>
                    <a:pt x="5105" y="11691"/>
                    <a:pt x="5340" y="11579"/>
                  </a:cubicBezTo>
                  <a:cubicBezTo>
                    <a:pt x="5957" y="11285"/>
                    <a:pt x="6467" y="10800"/>
                    <a:pt x="6878" y="10253"/>
                  </a:cubicBezTo>
                  <a:cubicBezTo>
                    <a:pt x="7073" y="9993"/>
                    <a:pt x="7248" y="9719"/>
                    <a:pt x="7412" y="9439"/>
                  </a:cubicBezTo>
                  <a:lnTo>
                    <a:pt x="7417" y="9442"/>
                  </a:lnTo>
                  <a:cubicBezTo>
                    <a:pt x="7417" y="9442"/>
                    <a:pt x="11442" y="3979"/>
                    <a:pt x="10153" y="3259"/>
                  </a:cubicBezTo>
                  <a:cubicBezTo>
                    <a:pt x="10079" y="3218"/>
                    <a:pt x="10000" y="3199"/>
                    <a:pt x="9918" y="3199"/>
                  </a:cubicBezTo>
                  <a:cubicBezTo>
                    <a:pt x="9268" y="3199"/>
                    <a:pt x="8383" y="4404"/>
                    <a:pt x="7621" y="5691"/>
                  </a:cubicBezTo>
                  <a:cubicBezTo>
                    <a:pt x="7616" y="5682"/>
                    <a:pt x="7615" y="5672"/>
                    <a:pt x="7610" y="5663"/>
                  </a:cubicBezTo>
                  <a:cubicBezTo>
                    <a:pt x="7472" y="5388"/>
                    <a:pt x="7164" y="5219"/>
                    <a:pt x="6859" y="5219"/>
                  </a:cubicBezTo>
                  <a:cubicBezTo>
                    <a:pt x="6780" y="5219"/>
                    <a:pt x="6702" y="5230"/>
                    <a:pt x="6627" y="5253"/>
                  </a:cubicBezTo>
                  <a:lnTo>
                    <a:pt x="6627" y="5251"/>
                  </a:lnTo>
                  <a:cubicBezTo>
                    <a:pt x="6844" y="4884"/>
                    <a:pt x="6943" y="4496"/>
                    <a:pt x="6816" y="4152"/>
                  </a:cubicBezTo>
                  <a:cubicBezTo>
                    <a:pt x="6689" y="3810"/>
                    <a:pt x="6336" y="3564"/>
                    <a:pt x="5971" y="3564"/>
                  </a:cubicBezTo>
                  <a:cubicBezTo>
                    <a:pt x="5970" y="3564"/>
                    <a:pt x="5969" y="3564"/>
                    <a:pt x="5968" y="3564"/>
                  </a:cubicBezTo>
                  <a:cubicBezTo>
                    <a:pt x="5706" y="3565"/>
                    <a:pt x="5467" y="3681"/>
                    <a:pt x="5258" y="3843"/>
                  </a:cubicBezTo>
                  <a:cubicBezTo>
                    <a:pt x="5932" y="2196"/>
                    <a:pt x="6512" y="371"/>
                    <a:pt x="5923" y="80"/>
                  </a:cubicBezTo>
                  <a:cubicBezTo>
                    <a:pt x="5812" y="26"/>
                    <a:pt x="5702" y="0"/>
                    <a:pt x="5593"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43"/>
            <p:cNvSpPr/>
            <p:nvPr/>
          </p:nvSpPr>
          <p:spPr>
            <a:xfrm>
              <a:off x="4688725" y="1050800"/>
              <a:ext cx="72675" cy="95900"/>
            </a:xfrm>
            <a:custGeom>
              <a:rect b="b" l="l" r="r" t="t"/>
              <a:pathLst>
                <a:path extrusionOk="0" h="3836" w="2907">
                  <a:moveTo>
                    <a:pt x="1934" y="1"/>
                  </a:moveTo>
                  <a:cubicBezTo>
                    <a:pt x="1933" y="1"/>
                    <a:pt x="1932" y="1"/>
                    <a:pt x="1931" y="1"/>
                  </a:cubicBezTo>
                  <a:cubicBezTo>
                    <a:pt x="1516" y="3"/>
                    <a:pt x="1157" y="287"/>
                    <a:pt x="888" y="602"/>
                  </a:cubicBezTo>
                  <a:cubicBezTo>
                    <a:pt x="392" y="1185"/>
                    <a:pt x="85" y="1926"/>
                    <a:pt x="26" y="2691"/>
                  </a:cubicBezTo>
                  <a:cubicBezTo>
                    <a:pt x="1" y="3004"/>
                    <a:pt x="26" y="3347"/>
                    <a:pt x="229" y="3590"/>
                  </a:cubicBezTo>
                  <a:cubicBezTo>
                    <a:pt x="352" y="3736"/>
                    <a:pt x="587" y="3835"/>
                    <a:pt x="795" y="3835"/>
                  </a:cubicBezTo>
                  <a:cubicBezTo>
                    <a:pt x="931" y="3835"/>
                    <a:pt x="1055" y="3793"/>
                    <a:pt x="1130" y="3693"/>
                  </a:cubicBezTo>
                  <a:lnTo>
                    <a:pt x="2590" y="1688"/>
                  </a:lnTo>
                  <a:cubicBezTo>
                    <a:pt x="2807" y="1321"/>
                    <a:pt x="2906" y="933"/>
                    <a:pt x="2779" y="589"/>
                  </a:cubicBezTo>
                  <a:cubicBezTo>
                    <a:pt x="2652" y="247"/>
                    <a:pt x="2299" y="1"/>
                    <a:pt x="1934" y="1"/>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43"/>
            <p:cNvSpPr/>
            <p:nvPr/>
          </p:nvSpPr>
          <p:spPr>
            <a:xfrm>
              <a:off x="4686900" y="1064175"/>
              <a:ext cx="31950" cy="84175"/>
            </a:xfrm>
            <a:custGeom>
              <a:rect b="b" l="l" r="r" t="t"/>
              <a:pathLst>
                <a:path extrusionOk="0" h="3367" w="1278">
                  <a:moveTo>
                    <a:pt x="961" y="1"/>
                  </a:moveTo>
                  <a:cubicBezTo>
                    <a:pt x="942" y="1"/>
                    <a:pt x="924" y="9"/>
                    <a:pt x="911" y="23"/>
                  </a:cubicBezTo>
                  <a:cubicBezTo>
                    <a:pt x="405" y="618"/>
                    <a:pt x="94" y="1372"/>
                    <a:pt x="32" y="2149"/>
                  </a:cubicBezTo>
                  <a:cubicBezTo>
                    <a:pt x="0" y="2572"/>
                    <a:pt x="71" y="2882"/>
                    <a:pt x="252" y="3097"/>
                  </a:cubicBezTo>
                  <a:cubicBezTo>
                    <a:pt x="364" y="3231"/>
                    <a:pt x="558" y="3330"/>
                    <a:pt x="753" y="3358"/>
                  </a:cubicBezTo>
                  <a:cubicBezTo>
                    <a:pt x="788" y="3363"/>
                    <a:pt x="825" y="3367"/>
                    <a:pt x="860" y="3367"/>
                  </a:cubicBezTo>
                  <a:cubicBezTo>
                    <a:pt x="870" y="3367"/>
                    <a:pt x="880" y="3366"/>
                    <a:pt x="889" y="3366"/>
                  </a:cubicBezTo>
                  <a:cubicBezTo>
                    <a:pt x="1048" y="3362"/>
                    <a:pt x="1178" y="3302"/>
                    <a:pt x="1255" y="3198"/>
                  </a:cubicBezTo>
                  <a:cubicBezTo>
                    <a:pt x="1277" y="3168"/>
                    <a:pt x="1271" y="3127"/>
                    <a:pt x="1241" y="3105"/>
                  </a:cubicBezTo>
                  <a:cubicBezTo>
                    <a:pt x="1230" y="3096"/>
                    <a:pt x="1216" y="3092"/>
                    <a:pt x="1202" y="3092"/>
                  </a:cubicBezTo>
                  <a:cubicBezTo>
                    <a:pt x="1182" y="3092"/>
                    <a:pt x="1162" y="3101"/>
                    <a:pt x="1150" y="3118"/>
                  </a:cubicBezTo>
                  <a:cubicBezTo>
                    <a:pt x="1082" y="3210"/>
                    <a:pt x="968" y="3232"/>
                    <a:pt x="885" y="3235"/>
                  </a:cubicBezTo>
                  <a:cubicBezTo>
                    <a:pt x="880" y="3235"/>
                    <a:pt x="875" y="3235"/>
                    <a:pt x="870" y="3235"/>
                  </a:cubicBezTo>
                  <a:cubicBezTo>
                    <a:pt x="678" y="3235"/>
                    <a:pt x="462" y="3143"/>
                    <a:pt x="352" y="3013"/>
                  </a:cubicBezTo>
                  <a:cubicBezTo>
                    <a:pt x="196" y="2825"/>
                    <a:pt x="134" y="2546"/>
                    <a:pt x="165" y="2160"/>
                  </a:cubicBezTo>
                  <a:cubicBezTo>
                    <a:pt x="223" y="1411"/>
                    <a:pt x="524" y="682"/>
                    <a:pt x="1011" y="109"/>
                  </a:cubicBezTo>
                  <a:cubicBezTo>
                    <a:pt x="1036" y="83"/>
                    <a:pt x="1032" y="40"/>
                    <a:pt x="1005" y="17"/>
                  </a:cubicBezTo>
                  <a:cubicBezTo>
                    <a:pt x="992" y="6"/>
                    <a:pt x="977" y="1"/>
                    <a:pt x="961"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43"/>
            <p:cNvSpPr/>
            <p:nvPr/>
          </p:nvSpPr>
          <p:spPr>
            <a:xfrm>
              <a:off x="4697900" y="1113875"/>
              <a:ext cx="20725" cy="20500"/>
            </a:xfrm>
            <a:custGeom>
              <a:rect b="b" l="l" r="r" t="t"/>
              <a:pathLst>
                <a:path extrusionOk="0" h="820" w="829">
                  <a:moveTo>
                    <a:pt x="294" y="1"/>
                  </a:moveTo>
                  <a:cubicBezTo>
                    <a:pt x="260" y="1"/>
                    <a:pt x="226" y="7"/>
                    <a:pt x="196" y="24"/>
                  </a:cubicBezTo>
                  <a:cubicBezTo>
                    <a:pt x="154" y="48"/>
                    <a:pt x="126" y="93"/>
                    <a:pt x="102" y="137"/>
                  </a:cubicBezTo>
                  <a:cubicBezTo>
                    <a:pt x="55" y="227"/>
                    <a:pt x="16" y="324"/>
                    <a:pt x="9" y="427"/>
                  </a:cubicBezTo>
                  <a:cubicBezTo>
                    <a:pt x="1" y="529"/>
                    <a:pt x="25" y="637"/>
                    <a:pt x="91" y="715"/>
                  </a:cubicBezTo>
                  <a:cubicBezTo>
                    <a:pt x="144" y="779"/>
                    <a:pt x="225" y="820"/>
                    <a:pt x="306" y="820"/>
                  </a:cubicBezTo>
                  <a:cubicBezTo>
                    <a:pt x="326" y="820"/>
                    <a:pt x="345" y="818"/>
                    <a:pt x="364" y="813"/>
                  </a:cubicBezTo>
                  <a:cubicBezTo>
                    <a:pt x="443" y="792"/>
                    <a:pt x="504" y="733"/>
                    <a:pt x="558" y="673"/>
                  </a:cubicBezTo>
                  <a:cubicBezTo>
                    <a:pt x="612" y="611"/>
                    <a:pt x="662" y="545"/>
                    <a:pt x="706" y="476"/>
                  </a:cubicBezTo>
                  <a:cubicBezTo>
                    <a:pt x="745" y="417"/>
                    <a:pt x="784" y="354"/>
                    <a:pt x="810" y="289"/>
                  </a:cubicBezTo>
                  <a:cubicBezTo>
                    <a:pt x="828" y="240"/>
                    <a:pt x="792" y="215"/>
                    <a:pt x="757" y="187"/>
                  </a:cubicBezTo>
                  <a:cubicBezTo>
                    <a:pt x="646" y="100"/>
                    <a:pt x="515" y="38"/>
                    <a:pt x="376" y="10"/>
                  </a:cubicBezTo>
                  <a:cubicBezTo>
                    <a:pt x="349" y="5"/>
                    <a:pt x="321" y="1"/>
                    <a:pt x="294" y="1"/>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43"/>
            <p:cNvSpPr/>
            <p:nvPr/>
          </p:nvSpPr>
          <p:spPr>
            <a:xfrm>
              <a:off x="4715250" y="1092100"/>
              <a:ext cx="67300" cy="78800"/>
            </a:xfrm>
            <a:custGeom>
              <a:rect b="b" l="l" r="r" t="t"/>
              <a:pathLst>
                <a:path extrusionOk="0" h="3152" w="2692">
                  <a:moveTo>
                    <a:pt x="1759" y="0"/>
                  </a:moveTo>
                  <a:cubicBezTo>
                    <a:pt x="1666" y="0"/>
                    <a:pt x="1573" y="16"/>
                    <a:pt x="1485" y="50"/>
                  </a:cubicBezTo>
                  <a:cubicBezTo>
                    <a:pt x="1230" y="147"/>
                    <a:pt x="1040" y="364"/>
                    <a:pt x="875" y="584"/>
                  </a:cubicBezTo>
                  <a:cubicBezTo>
                    <a:pt x="651" y="883"/>
                    <a:pt x="451" y="1201"/>
                    <a:pt x="279" y="1533"/>
                  </a:cubicBezTo>
                  <a:cubicBezTo>
                    <a:pt x="157" y="1768"/>
                    <a:pt x="48" y="2018"/>
                    <a:pt x="25" y="2281"/>
                  </a:cubicBezTo>
                  <a:cubicBezTo>
                    <a:pt x="1" y="2546"/>
                    <a:pt x="74" y="2829"/>
                    <a:pt x="270" y="3008"/>
                  </a:cubicBezTo>
                  <a:cubicBezTo>
                    <a:pt x="373" y="3102"/>
                    <a:pt x="539" y="3152"/>
                    <a:pt x="701" y="3152"/>
                  </a:cubicBezTo>
                  <a:cubicBezTo>
                    <a:pt x="846" y="3152"/>
                    <a:pt x="988" y="3112"/>
                    <a:pt x="1082" y="3030"/>
                  </a:cubicBezTo>
                  <a:cubicBezTo>
                    <a:pt x="1082" y="3030"/>
                    <a:pt x="1713" y="1993"/>
                    <a:pt x="2290" y="1594"/>
                  </a:cubicBezTo>
                  <a:cubicBezTo>
                    <a:pt x="2654" y="1341"/>
                    <a:pt x="2692" y="808"/>
                    <a:pt x="2512" y="448"/>
                  </a:cubicBezTo>
                  <a:cubicBezTo>
                    <a:pt x="2374" y="172"/>
                    <a:pt x="2065" y="0"/>
                    <a:pt x="1759"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43"/>
            <p:cNvSpPr/>
            <p:nvPr/>
          </p:nvSpPr>
          <p:spPr>
            <a:xfrm>
              <a:off x="4713475" y="1094650"/>
              <a:ext cx="35350" cy="77900"/>
            </a:xfrm>
            <a:custGeom>
              <a:rect b="b" l="l" r="r" t="t"/>
              <a:pathLst>
                <a:path extrusionOk="0" h="3116" w="1414">
                  <a:moveTo>
                    <a:pt x="1340" y="0"/>
                  </a:moveTo>
                  <a:cubicBezTo>
                    <a:pt x="1326" y="0"/>
                    <a:pt x="1313" y="4"/>
                    <a:pt x="1301" y="13"/>
                  </a:cubicBezTo>
                  <a:cubicBezTo>
                    <a:pt x="1135" y="134"/>
                    <a:pt x="1002" y="298"/>
                    <a:pt x="892" y="442"/>
                  </a:cubicBezTo>
                  <a:cubicBezTo>
                    <a:pt x="666" y="743"/>
                    <a:pt x="465" y="1065"/>
                    <a:pt x="291" y="1400"/>
                  </a:cubicBezTo>
                  <a:cubicBezTo>
                    <a:pt x="176" y="1623"/>
                    <a:pt x="55" y="1890"/>
                    <a:pt x="29" y="2172"/>
                  </a:cubicBezTo>
                  <a:cubicBezTo>
                    <a:pt x="1" y="2485"/>
                    <a:pt x="101" y="2778"/>
                    <a:pt x="296" y="2955"/>
                  </a:cubicBezTo>
                  <a:cubicBezTo>
                    <a:pt x="385" y="3036"/>
                    <a:pt x="511" y="3087"/>
                    <a:pt x="643" y="3106"/>
                  </a:cubicBezTo>
                  <a:cubicBezTo>
                    <a:pt x="684" y="3112"/>
                    <a:pt x="726" y="3115"/>
                    <a:pt x="768" y="3115"/>
                  </a:cubicBezTo>
                  <a:cubicBezTo>
                    <a:pt x="931" y="3115"/>
                    <a:pt x="1090" y="3070"/>
                    <a:pt x="1196" y="2977"/>
                  </a:cubicBezTo>
                  <a:cubicBezTo>
                    <a:pt x="1224" y="2953"/>
                    <a:pt x="1226" y="2911"/>
                    <a:pt x="1202" y="2884"/>
                  </a:cubicBezTo>
                  <a:cubicBezTo>
                    <a:pt x="1189" y="2869"/>
                    <a:pt x="1171" y="2861"/>
                    <a:pt x="1152" y="2861"/>
                  </a:cubicBezTo>
                  <a:cubicBezTo>
                    <a:pt x="1137" y="2861"/>
                    <a:pt x="1121" y="2867"/>
                    <a:pt x="1108" y="2878"/>
                  </a:cubicBezTo>
                  <a:cubicBezTo>
                    <a:pt x="1028" y="2948"/>
                    <a:pt x="900" y="2983"/>
                    <a:pt x="769" y="2983"/>
                  </a:cubicBezTo>
                  <a:cubicBezTo>
                    <a:pt x="625" y="2983"/>
                    <a:pt x="477" y="2941"/>
                    <a:pt x="385" y="2857"/>
                  </a:cubicBezTo>
                  <a:cubicBezTo>
                    <a:pt x="221" y="2707"/>
                    <a:pt x="136" y="2456"/>
                    <a:pt x="160" y="2185"/>
                  </a:cubicBezTo>
                  <a:cubicBezTo>
                    <a:pt x="185" y="1925"/>
                    <a:pt x="299" y="1673"/>
                    <a:pt x="409" y="1461"/>
                  </a:cubicBezTo>
                  <a:cubicBezTo>
                    <a:pt x="579" y="1133"/>
                    <a:pt x="777" y="817"/>
                    <a:pt x="999" y="522"/>
                  </a:cubicBezTo>
                  <a:cubicBezTo>
                    <a:pt x="1100" y="384"/>
                    <a:pt x="1226" y="230"/>
                    <a:pt x="1378" y="120"/>
                  </a:cubicBezTo>
                  <a:cubicBezTo>
                    <a:pt x="1407" y="98"/>
                    <a:pt x="1414" y="57"/>
                    <a:pt x="1393" y="27"/>
                  </a:cubicBezTo>
                  <a:cubicBezTo>
                    <a:pt x="1380" y="10"/>
                    <a:pt x="1360" y="0"/>
                    <a:pt x="1340" y="0"/>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43"/>
            <p:cNvSpPr/>
            <p:nvPr/>
          </p:nvSpPr>
          <p:spPr>
            <a:xfrm>
              <a:off x="4722250" y="1138075"/>
              <a:ext cx="19650" cy="19625"/>
            </a:xfrm>
            <a:custGeom>
              <a:rect b="b" l="l" r="r" t="t"/>
              <a:pathLst>
                <a:path extrusionOk="0" h="785" w="786">
                  <a:moveTo>
                    <a:pt x="297" y="0"/>
                  </a:moveTo>
                  <a:cubicBezTo>
                    <a:pt x="275" y="0"/>
                    <a:pt x="253" y="3"/>
                    <a:pt x="232" y="10"/>
                  </a:cubicBezTo>
                  <a:cubicBezTo>
                    <a:pt x="179" y="28"/>
                    <a:pt x="137" y="71"/>
                    <a:pt x="108" y="118"/>
                  </a:cubicBezTo>
                  <a:cubicBezTo>
                    <a:pt x="82" y="167"/>
                    <a:pt x="65" y="221"/>
                    <a:pt x="49" y="274"/>
                  </a:cubicBezTo>
                  <a:cubicBezTo>
                    <a:pt x="28" y="344"/>
                    <a:pt x="7" y="416"/>
                    <a:pt x="3" y="489"/>
                  </a:cubicBezTo>
                  <a:cubicBezTo>
                    <a:pt x="1" y="564"/>
                    <a:pt x="17" y="641"/>
                    <a:pt x="64" y="698"/>
                  </a:cubicBezTo>
                  <a:cubicBezTo>
                    <a:pt x="113" y="756"/>
                    <a:pt x="188" y="784"/>
                    <a:pt x="265" y="784"/>
                  </a:cubicBezTo>
                  <a:cubicBezTo>
                    <a:pt x="297" y="784"/>
                    <a:pt x="329" y="779"/>
                    <a:pt x="359" y="769"/>
                  </a:cubicBezTo>
                  <a:cubicBezTo>
                    <a:pt x="462" y="736"/>
                    <a:pt x="543" y="655"/>
                    <a:pt x="598" y="563"/>
                  </a:cubicBezTo>
                  <a:cubicBezTo>
                    <a:pt x="676" y="429"/>
                    <a:pt x="785" y="227"/>
                    <a:pt x="631" y="110"/>
                  </a:cubicBezTo>
                  <a:cubicBezTo>
                    <a:pt x="576" y="69"/>
                    <a:pt x="509" y="49"/>
                    <a:pt x="442" y="28"/>
                  </a:cubicBezTo>
                  <a:cubicBezTo>
                    <a:pt x="396" y="14"/>
                    <a:pt x="346" y="0"/>
                    <a:pt x="297" y="0"/>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43"/>
            <p:cNvSpPr/>
            <p:nvPr/>
          </p:nvSpPr>
          <p:spPr>
            <a:xfrm>
              <a:off x="4587025" y="1060825"/>
              <a:ext cx="142025" cy="178825"/>
            </a:xfrm>
            <a:custGeom>
              <a:rect b="b" l="l" r="r" t="t"/>
              <a:pathLst>
                <a:path extrusionOk="0" h="7153" w="5681">
                  <a:moveTo>
                    <a:pt x="3252" y="0"/>
                  </a:moveTo>
                  <a:cubicBezTo>
                    <a:pt x="3133" y="0"/>
                    <a:pt x="3015" y="15"/>
                    <a:pt x="2900" y="48"/>
                  </a:cubicBezTo>
                  <a:cubicBezTo>
                    <a:pt x="2630" y="125"/>
                    <a:pt x="2395" y="294"/>
                    <a:pt x="2166" y="458"/>
                  </a:cubicBezTo>
                  <a:lnTo>
                    <a:pt x="973" y="1316"/>
                  </a:lnTo>
                  <a:cubicBezTo>
                    <a:pt x="613" y="1576"/>
                    <a:pt x="230" y="1866"/>
                    <a:pt x="103" y="2291"/>
                  </a:cubicBezTo>
                  <a:cubicBezTo>
                    <a:pt x="0" y="2637"/>
                    <a:pt x="88" y="3008"/>
                    <a:pt x="185" y="3356"/>
                  </a:cubicBezTo>
                  <a:cubicBezTo>
                    <a:pt x="550" y="4665"/>
                    <a:pt x="1041" y="5938"/>
                    <a:pt x="1651" y="7152"/>
                  </a:cubicBezTo>
                  <a:cubicBezTo>
                    <a:pt x="1651" y="7152"/>
                    <a:pt x="1660" y="7152"/>
                    <a:pt x="1678" y="7152"/>
                  </a:cubicBezTo>
                  <a:cubicBezTo>
                    <a:pt x="1864" y="7152"/>
                    <a:pt x="2990" y="7069"/>
                    <a:pt x="3546" y="5090"/>
                  </a:cubicBezTo>
                  <a:cubicBezTo>
                    <a:pt x="3814" y="4131"/>
                    <a:pt x="3492" y="3017"/>
                    <a:pt x="2689" y="2427"/>
                  </a:cubicBezTo>
                  <a:cubicBezTo>
                    <a:pt x="3007" y="2344"/>
                    <a:pt x="3263" y="2115"/>
                    <a:pt x="3421" y="1865"/>
                  </a:cubicBezTo>
                  <a:cubicBezTo>
                    <a:pt x="3715" y="2106"/>
                    <a:pt x="4044" y="2304"/>
                    <a:pt x="4396" y="2450"/>
                  </a:cubicBezTo>
                  <a:cubicBezTo>
                    <a:pt x="4582" y="2527"/>
                    <a:pt x="4779" y="2590"/>
                    <a:pt x="4980" y="2590"/>
                  </a:cubicBezTo>
                  <a:cubicBezTo>
                    <a:pt x="4995" y="2590"/>
                    <a:pt x="5009" y="2590"/>
                    <a:pt x="5024" y="2589"/>
                  </a:cubicBezTo>
                  <a:cubicBezTo>
                    <a:pt x="5240" y="2577"/>
                    <a:pt x="5462" y="2476"/>
                    <a:pt x="5570" y="2288"/>
                  </a:cubicBezTo>
                  <a:cubicBezTo>
                    <a:pt x="5681" y="2098"/>
                    <a:pt x="5656" y="1854"/>
                    <a:pt x="5562" y="1656"/>
                  </a:cubicBezTo>
                  <a:cubicBezTo>
                    <a:pt x="5467" y="1457"/>
                    <a:pt x="5313" y="1296"/>
                    <a:pt x="5162" y="1138"/>
                  </a:cubicBezTo>
                  <a:cubicBezTo>
                    <a:pt x="4856" y="819"/>
                    <a:pt x="4546" y="497"/>
                    <a:pt x="4166" y="272"/>
                  </a:cubicBezTo>
                  <a:cubicBezTo>
                    <a:pt x="3890" y="108"/>
                    <a:pt x="3570" y="0"/>
                    <a:pt x="3252" y="0"/>
                  </a:cubicBezTo>
                  <a:close/>
                </a:path>
              </a:pathLst>
            </a:custGeom>
            <a:solidFill>
              <a:srgbClr val="F9AA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43"/>
            <p:cNvSpPr/>
            <p:nvPr/>
          </p:nvSpPr>
          <p:spPr>
            <a:xfrm>
              <a:off x="4701800" y="1080350"/>
              <a:ext cx="25675" cy="25750"/>
            </a:xfrm>
            <a:custGeom>
              <a:rect b="b" l="l" r="r" t="t"/>
              <a:pathLst>
                <a:path extrusionOk="0" h="1030" w="1027">
                  <a:moveTo>
                    <a:pt x="220" y="1"/>
                  </a:moveTo>
                  <a:cubicBezTo>
                    <a:pt x="143" y="47"/>
                    <a:pt x="77" y="114"/>
                    <a:pt x="44" y="197"/>
                  </a:cubicBezTo>
                  <a:cubicBezTo>
                    <a:pt x="0" y="309"/>
                    <a:pt x="14" y="443"/>
                    <a:pt x="81" y="543"/>
                  </a:cubicBezTo>
                  <a:cubicBezTo>
                    <a:pt x="131" y="617"/>
                    <a:pt x="206" y="673"/>
                    <a:pt x="283" y="721"/>
                  </a:cubicBezTo>
                  <a:cubicBezTo>
                    <a:pt x="509" y="865"/>
                    <a:pt x="761" y="971"/>
                    <a:pt x="1024" y="1028"/>
                  </a:cubicBezTo>
                  <a:cubicBezTo>
                    <a:pt x="1025" y="1028"/>
                    <a:pt x="1026" y="1028"/>
                    <a:pt x="1027" y="1029"/>
                  </a:cubicBezTo>
                  <a:lnTo>
                    <a:pt x="1027" y="1029"/>
                  </a:lnTo>
                  <a:cubicBezTo>
                    <a:pt x="1014" y="975"/>
                    <a:pt x="994" y="924"/>
                    <a:pt x="971" y="875"/>
                  </a:cubicBezTo>
                  <a:cubicBezTo>
                    <a:pt x="878" y="676"/>
                    <a:pt x="722" y="515"/>
                    <a:pt x="571" y="357"/>
                  </a:cubicBezTo>
                  <a:cubicBezTo>
                    <a:pt x="455" y="236"/>
                    <a:pt x="339" y="116"/>
                    <a:pt x="220" y="1"/>
                  </a:cubicBezTo>
                  <a:close/>
                  <a:moveTo>
                    <a:pt x="1027" y="1029"/>
                  </a:moveTo>
                  <a:cubicBezTo>
                    <a:pt x="1027" y="1029"/>
                    <a:pt x="1027" y="1029"/>
                    <a:pt x="1027" y="1030"/>
                  </a:cubicBezTo>
                  <a:cubicBezTo>
                    <a:pt x="1027" y="1029"/>
                    <a:pt x="1027" y="1029"/>
                    <a:pt x="1027" y="1029"/>
                  </a:cubicBezTo>
                  <a:close/>
                </a:path>
              </a:pathLst>
            </a:custGeom>
            <a:solidFill>
              <a:srgbClr val="FFD7D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43"/>
            <p:cNvSpPr/>
            <p:nvPr/>
          </p:nvSpPr>
          <p:spPr>
            <a:xfrm>
              <a:off x="4660275" y="1059300"/>
              <a:ext cx="70225" cy="67925"/>
            </a:xfrm>
            <a:custGeom>
              <a:rect b="b" l="l" r="r" t="t"/>
              <a:pathLst>
                <a:path extrusionOk="0" h="2717" w="2809">
                  <a:moveTo>
                    <a:pt x="439" y="1"/>
                  </a:moveTo>
                  <a:cubicBezTo>
                    <a:pt x="406" y="1"/>
                    <a:pt x="378" y="27"/>
                    <a:pt x="376" y="62"/>
                  </a:cubicBezTo>
                  <a:cubicBezTo>
                    <a:pt x="372" y="98"/>
                    <a:pt x="399" y="130"/>
                    <a:pt x="436" y="132"/>
                  </a:cubicBezTo>
                  <a:cubicBezTo>
                    <a:pt x="688" y="153"/>
                    <a:pt x="954" y="242"/>
                    <a:pt x="1203" y="389"/>
                  </a:cubicBezTo>
                  <a:cubicBezTo>
                    <a:pt x="1577" y="611"/>
                    <a:pt x="1885" y="933"/>
                    <a:pt x="2184" y="1243"/>
                  </a:cubicBezTo>
                  <a:cubicBezTo>
                    <a:pt x="2331" y="1396"/>
                    <a:pt x="2482" y="1554"/>
                    <a:pt x="2572" y="1744"/>
                  </a:cubicBezTo>
                  <a:cubicBezTo>
                    <a:pt x="2668" y="1949"/>
                    <a:pt x="2672" y="2162"/>
                    <a:pt x="2584" y="2317"/>
                  </a:cubicBezTo>
                  <a:cubicBezTo>
                    <a:pt x="2495" y="2470"/>
                    <a:pt x="2306" y="2573"/>
                    <a:pt x="2092" y="2583"/>
                  </a:cubicBezTo>
                  <a:cubicBezTo>
                    <a:pt x="2077" y="2584"/>
                    <a:pt x="2062" y="2584"/>
                    <a:pt x="2047" y="2584"/>
                  </a:cubicBezTo>
                  <a:cubicBezTo>
                    <a:pt x="1843" y="2584"/>
                    <a:pt x="1644" y="2513"/>
                    <a:pt x="1490" y="2450"/>
                  </a:cubicBezTo>
                  <a:cubicBezTo>
                    <a:pt x="972" y="2234"/>
                    <a:pt x="499" y="1900"/>
                    <a:pt x="122" y="1482"/>
                  </a:cubicBezTo>
                  <a:cubicBezTo>
                    <a:pt x="109" y="1468"/>
                    <a:pt x="91" y="1460"/>
                    <a:pt x="73" y="1460"/>
                  </a:cubicBezTo>
                  <a:cubicBezTo>
                    <a:pt x="58" y="1460"/>
                    <a:pt x="42" y="1466"/>
                    <a:pt x="30" y="1477"/>
                  </a:cubicBezTo>
                  <a:cubicBezTo>
                    <a:pt x="3" y="1502"/>
                    <a:pt x="0" y="1544"/>
                    <a:pt x="25" y="1571"/>
                  </a:cubicBezTo>
                  <a:cubicBezTo>
                    <a:pt x="414" y="2003"/>
                    <a:pt x="903" y="2349"/>
                    <a:pt x="1440" y="2572"/>
                  </a:cubicBezTo>
                  <a:cubicBezTo>
                    <a:pt x="1565" y="2623"/>
                    <a:pt x="1719" y="2680"/>
                    <a:pt x="1886" y="2704"/>
                  </a:cubicBezTo>
                  <a:cubicBezTo>
                    <a:pt x="1939" y="2712"/>
                    <a:pt x="1994" y="2717"/>
                    <a:pt x="2050" y="2717"/>
                  </a:cubicBezTo>
                  <a:cubicBezTo>
                    <a:pt x="2066" y="2717"/>
                    <a:pt x="2082" y="2716"/>
                    <a:pt x="2098" y="2716"/>
                  </a:cubicBezTo>
                  <a:cubicBezTo>
                    <a:pt x="2356" y="2703"/>
                    <a:pt x="2586" y="2576"/>
                    <a:pt x="2698" y="2383"/>
                  </a:cubicBezTo>
                  <a:cubicBezTo>
                    <a:pt x="2808" y="2191"/>
                    <a:pt x="2807" y="1931"/>
                    <a:pt x="2692" y="1689"/>
                  </a:cubicBezTo>
                  <a:cubicBezTo>
                    <a:pt x="2593" y="1479"/>
                    <a:pt x="2426" y="1305"/>
                    <a:pt x="2279" y="1152"/>
                  </a:cubicBezTo>
                  <a:cubicBezTo>
                    <a:pt x="1975" y="835"/>
                    <a:pt x="1660" y="507"/>
                    <a:pt x="1271" y="276"/>
                  </a:cubicBezTo>
                  <a:cubicBezTo>
                    <a:pt x="1004" y="118"/>
                    <a:pt x="720" y="23"/>
                    <a:pt x="446" y="1"/>
                  </a:cubicBezTo>
                  <a:cubicBezTo>
                    <a:pt x="444" y="1"/>
                    <a:pt x="442" y="1"/>
                    <a:pt x="439"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43"/>
            <p:cNvSpPr/>
            <p:nvPr/>
          </p:nvSpPr>
          <p:spPr>
            <a:xfrm>
              <a:off x="4652500" y="1105750"/>
              <a:ext cx="32375" cy="84000"/>
            </a:xfrm>
            <a:custGeom>
              <a:rect b="b" l="l" r="r" t="t"/>
              <a:pathLst>
                <a:path extrusionOk="0" h="3360" w="1295">
                  <a:moveTo>
                    <a:pt x="801" y="1"/>
                  </a:moveTo>
                  <a:cubicBezTo>
                    <a:pt x="780" y="1"/>
                    <a:pt x="758" y="12"/>
                    <a:pt x="746" y="32"/>
                  </a:cubicBezTo>
                  <a:cubicBezTo>
                    <a:pt x="577" y="300"/>
                    <a:pt x="326" y="494"/>
                    <a:pt x="53" y="566"/>
                  </a:cubicBezTo>
                  <a:cubicBezTo>
                    <a:pt x="29" y="572"/>
                    <a:pt x="10" y="593"/>
                    <a:pt x="6" y="617"/>
                  </a:cubicBezTo>
                  <a:cubicBezTo>
                    <a:pt x="1" y="643"/>
                    <a:pt x="11" y="669"/>
                    <a:pt x="31" y="683"/>
                  </a:cubicBezTo>
                  <a:cubicBezTo>
                    <a:pt x="815" y="1258"/>
                    <a:pt x="1164" y="2348"/>
                    <a:pt x="864" y="3273"/>
                  </a:cubicBezTo>
                  <a:cubicBezTo>
                    <a:pt x="852" y="3307"/>
                    <a:pt x="871" y="3344"/>
                    <a:pt x="906" y="3355"/>
                  </a:cubicBezTo>
                  <a:cubicBezTo>
                    <a:pt x="910" y="3356"/>
                    <a:pt x="913" y="3357"/>
                    <a:pt x="916" y="3357"/>
                  </a:cubicBezTo>
                  <a:lnTo>
                    <a:pt x="916" y="3359"/>
                  </a:lnTo>
                  <a:cubicBezTo>
                    <a:pt x="919" y="3359"/>
                    <a:pt x="922" y="3359"/>
                    <a:pt x="925" y="3359"/>
                  </a:cubicBezTo>
                  <a:cubicBezTo>
                    <a:pt x="954" y="3359"/>
                    <a:pt x="980" y="3342"/>
                    <a:pt x="990" y="3312"/>
                  </a:cubicBezTo>
                  <a:cubicBezTo>
                    <a:pt x="1294" y="2376"/>
                    <a:pt x="967" y="1279"/>
                    <a:pt x="209" y="655"/>
                  </a:cubicBezTo>
                  <a:cubicBezTo>
                    <a:pt x="466" y="554"/>
                    <a:pt x="697" y="358"/>
                    <a:pt x="857" y="102"/>
                  </a:cubicBezTo>
                  <a:cubicBezTo>
                    <a:pt x="877" y="71"/>
                    <a:pt x="868" y="30"/>
                    <a:pt x="837" y="11"/>
                  </a:cubicBezTo>
                  <a:cubicBezTo>
                    <a:pt x="826" y="4"/>
                    <a:pt x="814" y="1"/>
                    <a:pt x="801" y="1"/>
                  </a:cubicBezTo>
                  <a:close/>
                </a:path>
              </a:pathLst>
            </a:custGeom>
            <a:solidFill>
              <a:srgbClr val="E57A7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43"/>
            <p:cNvSpPr/>
            <p:nvPr/>
          </p:nvSpPr>
          <p:spPr>
            <a:xfrm>
              <a:off x="4635375" y="1132200"/>
              <a:ext cx="36750" cy="54975"/>
            </a:xfrm>
            <a:custGeom>
              <a:rect b="b" l="l" r="r" t="t"/>
              <a:pathLst>
                <a:path extrusionOk="0" h="2199" w="1470">
                  <a:moveTo>
                    <a:pt x="495" y="1"/>
                  </a:moveTo>
                  <a:cubicBezTo>
                    <a:pt x="479" y="1"/>
                    <a:pt x="463" y="2"/>
                    <a:pt x="448" y="5"/>
                  </a:cubicBezTo>
                  <a:cubicBezTo>
                    <a:pt x="160" y="64"/>
                    <a:pt x="1" y="636"/>
                    <a:pt x="134" y="1284"/>
                  </a:cubicBezTo>
                  <a:cubicBezTo>
                    <a:pt x="256" y="1881"/>
                    <a:pt x="606" y="2198"/>
                    <a:pt x="885" y="2198"/>
                  </a:cubicBezTo>
                  <a:cubicBezTo>
                    <a:pt x="908" y="2198"/>
                    <a:pt x="932" y="2196"/>
                    <a:pt x="954" y="2191"/>
                  </a:cubicBezTo>
                  <a:cubicBezTo>
                    <a:pt x="1240" y="2134"/>
                    <a:pt x="1469" y="1739"/>
                    <a:pt x="1337" y="1092"/>
                  </a:cubicBezTo>
                  <a:cubicBezTo>
                    <a:pt x="1212" y="479"/>
                    <a:pt x="783" y="1"/>
                    <a:pt x="49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7" name="Google Shape;987;p43"/>
            <p:cNvSpPr/>
            <p:nvPr/>
          </p:nvSpPr>
          <p:spPr>
            <a:xfrm>
              <a:off x="4357600" y="1264000"/>
              <a:ext cx="391075" cy="751025"/>
            </a:xfrm>
            <a:custGeom>
              <a:rect b="b" l="l" r="r" t="t"/>
              <a:pathLst>
                <a:path extrusionOk="0" h="30041" w="15643">
                  <a:moveTo>
                    <a:pt x="9566" y="0"/>
                  </a:moveTo>
                  <a:cubicBezTo>
                    <a:pt x="9356" y="0"/>
                    <a:pt x="9163" y="133"/>
                    <a:pt x="9090" y="338"/>
                  </a:cubicBezTo>
                  <a:lnTo>
                    <a:pt x="1" y="25900"/>
                  </a:lnTo>
                  <a:lnTo>
                    <a:pt x="8985" y="30040"/>
                  </a:lnTo>
                  <a:lnTo>
                    <a:pt x="15585" y="2200"/>
                  </a:lnTo>
                  <a:cubicBezTo>
                    <a:pt x="15642" y="1961"/>
                    <a:pt x="15518" y="1717"/>
                    <a:pt x="15292" y="1618"/>
                  </a:cubicBezTo>
                  <a:cubicBezTo>
                    <a:pt x="13658" y="908"/>
                    <a:pt x="11741" y="399"/>
                    <a:pt x="9658" y="9"/>
                  </a:cubicBezTo>
                  <a:cubicBezTo>
                    <a:pt x="9627" y="3"/>
                    <a:pt x="9597" y="0"/>
                    <a:pt x="9566"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8" name="Google Shape;988;p43"/>
          <p:cNvGrpSpPr/>
          <p:nvPr/>
        </p:nvGrpSpPr>
        <p:grpSpPr>
          <a:xfrm rot="-4935090">
            <a:off x="6409139" y="3355338"/>
            <a:ext cx="2258870" cy="1698635"/>
            <a:chOff x="2380025" y="1968150"/>
            <a:chExt cx="496175" cy="373125"/>
          </a:xfrm>
        </p:grpSpPr>
        <p:sp>
          <p:nvSpPr>
            <p:cNvPr id="989" name="Google Shape;989;p43"/>
            <p:cNvSpPr/>
            <p:nvPr/>
          </p:nvSpPr>
          <p:spPr>
            <a:xfrm>
              <a:off x="2783825" y="2142175"/>
              <a:ext cx="43600" cy="45375"/>
            </a:xfrm>
            <a:custGeom>
              <a:rect b="b" l="l" r="r" t="t"/>
              <a:pathLst>
                <a:path extrusionOk="0" h="1815" w="1744">
                  <a:moveTo>
                    <a:pt x="562" y="0"/>
                  </a:moveTo>
                  <a:cubicBezTo>
                    <a:pt x="540" y="0"/>
                    <a:pt x="517" y="3"/>
                    <a:pt x="497" y="10"/>
                  </a:cubicBezTo>
                  <a:cubicBezTo>
                    <a:pt x="378" y="51"/>
                    <a:pt x="288" y="184"/>
                    <a:pt x="332" y="313"/>
                  </a:cubicBezTo>
                  <a:cubicBezTo>
                    <a:pt x="393" y="492"/>
                    <a:pt x="454" y="669"/>
                    <a:pt x="515" y="848"/>
                  </a:cubicBezTo>
                  <a:lnTo>
                    <a:pt x="184" y="944"/>
                  </a:lnTo>
                  <a:cubicBezTo>
                    <a:pt x="67" y="979"/>
                    <a:pt x="0" y="1101"/>
                    <a:pt x="34" y="1218"/>
                  </a:cubicBezTo>
                  <a:lnTo>
                    <a:pt x="162" y="1656"/>
                  </a:lnTo>
                  <a:cubicBezTo>
                    <a:pt x="190" y="1752"/>
                    <a:pt x="278" y="1814"/>
                    <a:pt x="373" y="1814"/>
                  </a:cubicBezTo>
                  <a:cubicBezTo>
                    <a:pt x="393" y="1814"/>
                    <a:pt x="414" y="1812"/>
                    <a:pt x="434" y="1806"/>
                  </a:cubicBezTo>
                  <a:lnTo>
                    <a:pt x="1560" y="1477"/>
                  </a:lnTo>
                  <a:cubicBezTo>
                    <a:pt x="1676" y="1444"/>
                    <a:pt x="1743" y="1322"/>
                    <a:pt x="1709" y="1205"/>
                  </a:cubicBezTo>
                  <a:lnTo>
                    <a:pt x="1581" y="765"/>
                  </a:lnTo>
                  <a:cubicBezTo>
                    <a:pt x="1553" y="670"/>
                    <a:pt x="1465" y="607"/>
                    <a:pt x="1370" y="607"/>
                  </a:cubicBezTo>
                  <a:cubicBezTo>
                    <a:pt x="1349" y="607"/>
                    <a:pt x="1329" y="610"/>
                    <a:pt x="1308" y="616"/>
                  </a:cubicBezTo>
                  <a:lnTo>
                    <a:pt x="983" y="711"/>
                  </a:lnTo>
                  <a:cubicBezTo>
                    <a:pt x="922" y="533"/>
                    <a:pt x="861" y="354"/>
                    <a:pt x="800" y="176"/>
                  </a:cubicBezTo>
                  <a:cubicBezTo>
                    <a:pt x="780" y="115"/>
                    <a:pt x="741" y="61"/>
                    <a:pt x="684" y="31"/>
                  </a:cubicBezTo>
                  <a:cubicBezTo>
                    <a:pt x="649" y="11"/>
                    <a:pt x="605" y="0"/>
                    <a:pt x="56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43"/>
            <p:cNvSpPr/>
            <p:nvPr/>
          </p:nvSpPr>
          <p:spPr>
            <a:xfrm>
              <a:off x="2735800" y="2157275"/>
              <a:ext cx="43650" cy="45375"/>
            </a:xfrm>
            <a:custGeom>
              <a:rect b="b" l="l" r="r" t="t"/>
              <a:pathLst>
                <a:path extrusionOk="0" h="1815" w="1746">
                  <a:moveTo>
                    <a:pt x="564" y="0"/>
                  </a:moveTo>
                  <a:cubicBezTo>
                    <a:pt x="541" y="0"/>
                    <a:pt x="519" y="3"/>
                    <a:pt x="499" y="10"/>
                  </a:cubicBezTo>
                  <a:cubicBezTo>
                    <a:pt x="378" y="51"/>
                    <a:pt x="290" y="183"/>
                    <a:pt x="333" y="313"/>
                  </a:cubicBezTo>
                  <a:cubicBezTo>
                    <a:pt x="395" y="490"/>
                    <a:pt x="456" y="669"/>
                    <a:pt x="516" y="847"/>
                  </a:cubicBezTo>
                  <a:lnTo>
                    <a:pt x="184" y="944"/>
                  </a:lnTo>
                  <a:cubicBezTo>
                    <a:pt x="69" y="978"/>
                    <a:pt x="1" y="1100"/>
                    <a:pt x="35" y="1217"/>
                  </a:cubicBezTo>
                  <a:lnTo>
                    <a:pt x="164" y="1655"/>
                  </a:lnTo>
                  <a:cubicBezTo>
                    <a:pt x="191" y="1752"/>
                    <a:pt x="280" y="1814"/>
                    <a:pt x="375" y="1814"/>
                  </a:cubicBezTo>
                  <a:cubicBezTo>
                    <a:pt x="395" y="1814"/>
                    <a:pt x="416" y="1811"/>
                    <a:pt x="436" y="1806"/>
                  </a:cubicBezTo>
                  <a:lnTo>
                    <a:pt x="1561" y="1477"/>
                  </a:lnTo>
                  <a:cubicBezTo>
                    <a:pt x="1677" y="1443"/>
                    <a:pt x="1745" y="1321"/>
                    <a:pt x="1710" y="1204"/>
                  </a:cubicBezTo>
                  <a:lnTo>
                    <a:pt x="1582" y="765"/>
                  </a:lnTo>
                  <a:cubicBezTo>
                    <a:pt x="1555" y="669"/>
                    <a:pt x="1467" y="607"/>
                    <a:pt x="1372" y="607"/>
                  </a:cubicBezTo>
                  <a:cubicBezTo>
                    <a:pt x="1352" y="607"/>
                    <a:pt x="1331" y="610"/>
                    <a:pt x="1310" y="616"/>
                  </a:cubicBezTo>
                  <a:lnTo>
                    <a:pt x="985" y="711"/>
                  </a:lnTo>
                  <a:cubicBezTo>
                    <a:pt x="924" y="533"/>
                    <a:pt x="863" y="354"/>
                    <a:pt x="802" y="176"/>
                  </a:cubicBezTo>
                  <a:cubicBezTo>
                    <a:pt x="782" y="115"/>
                    <a:pt x="743" y="61"/>
                    <a:pt x="685" y="30"/>
                  </a:cubicBezTo>
                  <a:cubicBezTo>
                    <a:pt x="651" y="11"/>
                    <a:pt x="607" y="0"/>
                    <a:pt x="5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43"/>
            <p:cNvSpPr/>
            <p:nvPr/>
          </p:nvSpPr>
          <p:spPr>
            <a:xfrm>
              <a:off x="2680900" y="2175725"/>
              <a:ext cx="43600" cy="45375"/>
            </a:xfrm>
            <a:custGeom>
              <a:rect b="b" l="l" r="r" t="t"/>
              <a:pathLst>
                <a:path extrusionOk="0" h="1815" w="1744">
                  <a:moveTo>
                    <a:pt x="564" y="0"/>
                  </a:moveTo>
                  <a:cubicBezTo>
                    <a:pt x="541" y="0"/>
                    <a:pt x="519" y="3"/>
                    <a:pt x="499" y="10"/>
                  </a:cubicBezTo>
                  <a:cubicBezTo>
                    <a:pt x="378" y="52"/>
                    <a:pt x="288" y="183"/>
                    <a:pt x="333" y="312"/>
                  </a:cubicBezTo>
                  <a:cubicBezTo>
                    <a:pt x="393" y="491"/>
                    <a:pt x="454" y="669"/>
                    <a:pt x="515" y="848"/>
                  </a:cubicBezTo>
                  <a:lnTo>
                    <a:pt x="184" y="944"/>
                  </a:lnTo>
                  <a:cubicBezTo>
                    <a:pt x="67" y="978"/>
                    <a:pt x="0" y="1101"/>
                    <a:pt x="34" y="1218"/>
                  </a:cubicBezTo>
                  <a:lnTo>
                    <a:pt x="162" y="1656"/>
                  </a:lnTo>
                  <a:cubicBezTo>
                    <a:pt x="190" y="1752"/>
                    <a:pt x="279" y="1815"/>
                    <a:pt x="374" y="1815"/>
                  </a:cubicBezTo>
                  <a:cubicBezTo>
                    <a:pt x="395" y="1815"/>
                    <a:pt x="415" y="1812"/>
                    <a:pt x="436" y="1806"/>
                  </a:cubicBezTo>
                  <a:lnTo>
                    <a:pt x="1560" y="1477"/>
                  </a:lnTo>
                  <a:cubicBezTo>
                    <a:pt x="1677" y="1444"/>
                    <a:pt x="1743" y="1321"/>
                    <a:pt x="1710" y="1204"/>
                  </a:cubicBezTo>
                  <a:lnTo>
                    <a:pt x="1709" y="1204"/>
                  </a:lnTo>
                  <a:lnTo>
                    <a:pt x="1581" y="766"/>
                  </a:lnTo>
                  <a:cubicBezTo>
                    <a:pt x="1553" y="669"/>
                    <a:pt x="1465" y="607"/>
                    <a:pt x="1369" y="607"/>
                  </a:cubicBezTo>
                  <a:cubicBezTo>
                    <a:pt x="1349" y="607"/>
                    <a:pt x="1328" y="610"/>
                    <a:pt x="1308" y="615"/>
                  </a:cubicBezTo>
                  <a:lnTo>
                    <a:pt x="984" y="711"/>
                  </a:lnTo>
                  <a:cubicBezTo>
                    <a:pt x="923" y="532"/>
                    <a:pt x="862" y="355"/>
                    <a:pt x="800" y="176"/>
                  </a:cubicBezTo>
                  <a:cubicBezTo>
                    <a:pt x="780" y="114"/>
                    <a:pt x="741" y="62"/>
                    <a:pt x="684" y="30"/>
                  </a:cubicBezTo>
                  <a:cubicBezTo>
                    <a:pt x="649" y="11"/>
                    <a:pt x="606" y="0"/>
                    <a:pt x="56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43"/>
            <p:cNvSpPr/>
            <p:nvPr/>
          </p:nvSpPr>
          <p:spPr>
            <a:xfrm>
              <a:off x="2686700" y="1980625"/>
              <a:ext cx="43200" cy="45100"/>
            </a:xfrm>
            <a:custGeom>
              <a:rect b="b" l="l" r="r" t="t"/>
              <a:pathLst>
                <a:path extrusionOk="0" h="1804" w="1728">
                  <a:moveTo>
                    <a:pt x="1144" y="0"/>
                  </a:moveTo>
                  <a:cubicBezTo>
                    <a:pt x="1094" y="0"/>
                    <a:pt x="1043" y="17"/>
                    <a:pt x="1001" y="52"/>
                  </a:cubicBezTo>
                  <a:lnTo>
                    <a:pt x="105" y="806"/>
                  </a:lnTo>
                  <a:cubicBezTo>
                    <a:pt x="12" y="884"/>
                    <a:pt x="1" y="1023"/>
                    <a:pt x="78" y="1116"/>
                  </a:cubicBezTo>
                  <a:lnTo>
                    <a:pt x="372" y="1465"/>
                  </a:lnTo>
                  <a:cubicBezTo>
                    <a:pt x="415" y="1517"/>
                    <a:pt x="478" y="1544"/>
                    <a:pt x="540" y="1544"/>
                  </a:cubicBezTo>
                  <a:cubicBezTo>
                    <a:pt x="591" y="1544"/>
                    <a:pt x="641" y="1527"/>
                    <a:pt x="683" y="1492"/>
                  </a:cubicBezTo>
                  <a:lnTo>
                    <a:pt x="947" y="1270"/>
                  </a:lnTo>
                  <a:cubicBezTo>
                    <a:pt x="1062" y="1420"/>
                    <a:pt x="1176" y="1569"/>
                    <a:pt x="1290" y="1718"/>
                  </a:cubicBezTo>
                  <a:cubicBezTo>
                    <a:pt x="1335" y="1777"/>
                    <a:pt x="1403" y="1804"/>
                    <a:pt x="1471" y="1804"/>
                  </a:cubicBezTo>
                  <a:cubicBezTo>
                    <a:pt x="1529" y="1804"/>
                    <a:pt x="1588" y="1784"/>
                    <a:pt x="1635" y="1749"/>
                  </a:cubicBezTo>
                  <a:cubicBezTo>
                    <a:pt x="1683" y="1712"/>
                    <a:pt x="1716" y="1642"/>
                    <a:pt x="1721" y="1582"/>
                  </a:cubicBezTo>
                  <a:cubicBezTo>
                    <a:pt x="1727" y="1518"/>
                    <a:pt x="1704" y="1456"/>
                    <a:pt x="1664" y="1405"/>
                  </a:cubicBezTo>
                  <a:cubicBezTo>
                    <a:pt x="1550" y="1256"/>
                    <a:pt x="1436" y="1105"/>
                    <a:pt x="1321" y="956"/>
                  </a:cubicBezTo>
                  <a:lnTo>
                    <a:pt x="1579" y="738"/>
                  </a:lnTo>
                  <a:cubicBezTo>
                    <a:pt x="1673" y="660"/>
                    <a:pt x="1685" y="521"/>
                    <a:pt x="1606" y="428"/>
                  </a:cubicBezTo>
                  <a:lnTo>
                    <a:pt x="1312" y="79"/>
                  </a:lnTo>
                  <a:cubicBezTo>
                    <a:pt x="1269" y="27"/>
                    <a:pt x="1206" y="0"/>
                    <a:pt x="114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43"/>
            <p:cNvSpPr/>
            <p:nvPr/>
          </p:nvSpPr>
          <p:spPr>
            <a:xfrm>
              <a:off x="2647525" y="2012175"/>
              <a:ext cx="43175" cy="45125"/>
            </a:xfrm>
            <a:custGeom>
              <a:rect b="b" l="l" r="r" t="t"/>
              <a:pathLst>
                <a:path extrusionOk="0" h="1805" w="1727">
                  <a:moveTo>
                    <a:pt x="1144" y="1"/>
                  </a:moveTo>
                  <a:cubicBezTo>
                    <a:pt x="1094" y="1"/>
                    <a:pt x="1044" y="18"/>
                    <a:pt x="1003" y="53"/>
                  </a:cubicBezTo>
                  <a:lnTo>
                    <a:pt x="106" y="807"/>
                  </a:lnTo>
                  <a:cubicBezTo>
                    <a:pt x="12" y="885"/>
                    <a:pt x="1" y="1024"/>
                    <a:pt x="79" y="1116"/>
                  </a:cubicBezTo>
                  <a:lnTo>
                    <a:pt x="373" y="1466"/>
                  </a:lnTo>
                  <a:cubicBezTo>
                    <a:pt x="417" y="1518"/>
                    <a:pt x="479" y="1544"/>
                    <a:pt x="541" y="1544"/>
                  </a:cubicBezTo>
                  <a:cubicBezTo>
                    <a:pt x="591" y="1544"/>
                    <a:pt x="642" y="1527"/>
                    <a:pt x="683" y="1493"/>
                  </a:cubicBezTo>
                  <a:lnTo>
                    <a:pt x="947" y="1270"/>
                  </a:lnTo>
                  <a:cubicBezTo>
                    <a:pt x="1062" y="1421"/>
                    <a:pt x="1177" y="1570"/>
                    <a:pt x="1292" y="1720"/>
                  </a:cubicBezTo>
                  <a:cubicBezTo>
                    <a:pt x="1336" y="1778"/>
                    <a:pt x="1403" y="1805"/>
                    <a:pt x="1471" y="1805"/>
                  </a:cubicBezTo>
                  <a:cubicBezTo>
                    <a:pt x="1530" y="1805"/>
                    <a:pt x="1589" y="1785"/>
                    <a:pt x="1636" y="1750"/>
                  </a:cubicBezTo>
                  <a:cubicBezTo>
                    <a:pt x="1683" y="1712"/>
                    <a:pt x="1717" y="1643"/>
                    <a:pt x="1722" y="1584"/>
                  </a:cubicBezTo>
                  <a:cubicBezTo>
                    <a:pt x="1727" y="1518"/>
                    <a:pt x="1704" y="1457"/>
                    <a:pt x="1665" y="1405"/>
                  </a:cubicBezTo>
                  <a:cubicBezTo>
                    <a:pt x="1550" y="1256"/>
                    <a:pt x="1435" y="1106"/>
                    <a:pt x="1321" y="957"/>
                  </a:cubicBezTo>
                  <a:lnTo>
                    <a:pt x="1581" y="739"/>
                  </a:lnTo>
                  <a:cubicBezTo>
                    <a:pt x="1673" y="660"/>
                    <a:pt x="1685" y="522"/>
                    <a:pt x="1606" y="429"/>
                  </a:cubicBezTo>
                  <a:lnTo>
                    <a:pt x="1312" y="80"/>
                  </a:lnTo>
                  <a:cubicBezTo>
                    <a:pt x="1269" y="28"/>
                    <a:pt x="1206" y="1"/>
                    <a:pt x="114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43"/>
            <p:cNvSpPr/>
            <p:nvPr/>
          </p:nvSpPr>
          <p:spPr>
            <a:xfrm>
              <a:off x="2601700" y="2047675"/>
              <a:ext cx="43175" cy="45100"/>
            </a:xfrm>
            <a:custGeom>
              <a:rect b="b" l="l" r="r" t="t"/>
              <a:pathLst>
                <a:path extrusionOk="0" h="1804" w="1727">
                  <a:moveTo>
                    <a:pt x="1145" y="0"/>
                  </a:moveTo>
                  <a:cubicBezTo>
                    <a:pt x="1095" y="0"/>
                    <a:pt x="1044" y="17"/>
                    <a:pt x="1002" y="52"/>
                  </a:cubicBezTo>
                  <a:lnTo>
                    <a:pt x="106" y="806"/>
                  </a:lnTo>
                  <a:cubicBezTo>
                    <a:pt x="13" y="884"/>
                    <a:pt x="1" y="1023"/>
                    <a:pt x="79" y="1116"/>
                  </a:cubicBezTo>
                  <a:lnTo>
                    <a:pt x="373" y="1466"/>
                  </a:lnTo>
                  <a:cubicBezTo>
                    <a:pt x="416" y="1518"/>
                    <a:pt x="478" y="1544"/>
                    <a:pt x="541" y="1544"/>
                  </a:cubicBezTo>
                  <a:cubicBezTo>
                    <a:pt x="591" y="1544"/>
                    <a:pt x="642" y="1527"/>
                    <a:pt x="684" y="1492"/>
                  </a:cubicBezTo>
                  <a:lnTo>
                    <a:pt x="947" y="1270"/>
                  </a:lnTo>
                  <a:cubicBezTo>
                    <a:pt x="1063" y="1420"/>
                    <a:pt x="1177" y="1569"/>
                    <a:pt x="1291" y="1719"/>
                  </a:cubicBezTo>
                  <a:cubicBezTo>
                    <a:pt x="1336" y="1778"/>
                    <a:pt x="1403" y="1804"/>
                    <a:pt x="1471" y="1804"/>
                  </a:cubicBezTo>
                  <a:cubicBezTo>
                    <a:pt x="1530" y="1804"/>
                    <a:pt x="1589" y="1785"/>
                    <a:pt x="1636" y="1749"/>
                  </a:cubicBezTo>
                  <a:cubicBezTo>
                    <a:pt x="1683" y="1712"/>
                    <a:pt x="1717" y="1642"/>
                    <a:pt x="1722" y="1583"/>
                  </a:cubicBezTo>
                  <a:cubicBezTo>
                    <a:pt x="1727" y="1518"/>
                    <a:pt x="1704" y="1456"/>
                    <a:pt x="1665" y="1405"/>
                  </a:cubicBezTo>
                  <a:cubicBezTo>
                    <a:pt x="1551" y="1256"/>
                    <a:pt x="1435" y="1105"/>
                    <a:pt x="1321" y="956"/>
                  </a:cubicBezTo>
                  <a:lnTo>
                    <a:pt x="1581" y="738"/>
                  </a:lnTo>
                  <a:cubicBezTo>
                    <a:pt x="1673" y="661"/>
                    <a:pt x="1685" y="521"/>
                    <a:pt x="1607" y="428"/>
                  </a:cubicBezTo>
                  <a:lnTo>
                    <a:pt x="1313" y="79"/>
                  </a:lnTo>
                  <a:cubicBezTo>
                    <a:pt x="1270" y="27"/>
                    <a:pt x="1208" y="0"/>
                    <a:pt x="114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43"/>
            <p:cNvSpPr/>
            <p:nvPr/>
          </p:nvSpPr>
          <p:spPr>
            <a:xfrm>
              <a:off x="2380025" y="2109775"/>
              <a:ext cx="275175" cy="231500"/>
            </a:xfrm>
            <a:custGeom>
              <a:rect b="b" l="l" r="r" t="t"/>
              <a:pathLst>
                <a:path extrusionOk="0" h="9260" w="11007">
                  <a:moveTo>
                    <a:pt x="9207" y="1"/>
                  </a:moveTo>
                  <a:lnTo>
                    <a:pt x="0" y="4930"/>
                  </a:lnTo>
                  <a:lnTo>
                    <a:pt x="2318" y="9260"/>
                  </a:lnTo>
                  <a:lnTo>
                    <a:pt x="2441" y="9175"/>
                  </a:lnTo>
                  <a:lnTo>
                    <a:pt x="2603" y="9066"/>
                  </a:lnTo>
                  <a:lnTo>
                    <a:pt x="3846" y="8222"/>
                  </a:lnTo>
                  <a:lnTo>
                    <a:pt x="4008" y="8112"/>
                  </a:lnTo>
                  <a:lnTo>
                    <a:pt x="5253" y="7268"/>
                  </a:lnTo>
                  <a:lnTo>
                    <a:pt x="5413" y="7157"/>
                  </a:lnTo>
                  <a:lnTo>
                    <a:pt x="6658" y="6315"/>
                  </a:lnTo>
                  <a:lnTo>
                    <a:pt x="6820" y="6205"/>
                  </a:lnTo>
                  <a:lnTo>
                    <a:pt x="8063" y="5360"/>
                  </a:lnTo>
                  <a:lnTo>
                    <a:pt x="8225" y="5251"/>
                  </a:lnTo>
                  <a:lnTo>
                    <a:pt x="9469" y="4407"/>
                  </a:lnTo>
                  <a:lnTo>
                    <a:pt x="9631" y="4297"/>
                  </a:lnTo>
                  <a:lnTo>
                    <a:pt x="11006" y="3363"/>
                  </a:lnTo>
                  <a:lnTo>
                    <a:pt x="9207"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43"/>
            <p:cNvSpPr/>
            <p:nvPr/>
          </p:nvSpPr>
          <p:spPr>
            <a:xfrm>
              <a:off x="2567950" y="2130075"/>
              <a:ext cx="52850" cy="89875"/>
            </a:xfrm>
            <a:custGeom>
              <a:rect b="b" l="l" r="r" t="t"/>
              <a:pathLst>
                <a:path extrusionOk="0" h="3595" w="2114">
                  <a:moveTo>
                    <a:pt x="173" y="1"/>
                  </a:moveTo>
                  <a:lnTo>
                    <a:pt x="0" y="93"/>
                  </a:lnTo>
                  <a:cubicBezTo>
                    <a:pt x="652" y="1261"/>
                    <a:pt x="1302" y="2427"/>
                    <a:pt x="1952" y="3595"/>
                  </a:cubicBezTo>
                  <a:lnTo>
                    <a:pt x="2114" y="3485"/>
                  </a:lnTo>
                  <a:cubicBezTo>
                    <a:pt x="1466" y="2323"/>
                    <a:pt x="820" y="1163"/>
                    <a:pt x="1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43"/>
            <p:cNvSpPr/>
            <p:nvPr/>
          </p:nvSpPr>
          <p:spPr>
            <a:xfrm>
              <a:off x="2530675" y="2150050"/>
              <a:ext cx="55000" cy="93775"/>
            </a:xfrm>
            <a:custGeom>
              <a:rect b="b" l="l" r="r" t="t"/>
              <a:pathLst>
                <a:path extrusionOk="0" h="3751" w="2200">
                  <a:moveTo>
                    <a:pt x="172" y="1"/>
                  </a:moveTo>
                  <a:lnTo>
                    <a:pt x="0" y="92"/>
                  </a:lnTo>
                  <a:cubicBezTo>
                    <a:pt x="680" y="1312"/>
                    <a:pt x="1359" y="2530"/>
                    <a:pt x="2037" y="3749"/>
                  </a:cubicBezTo>
                  <a:lnTo>
                    <a:pt x="2037" y="3750"/>
                  </a:lnTo>
                  <a:lnTo>
                    <a:pt x="2199" y="3640"/>
                  </a:lnTo>
                  <a:cubicBezTo>
                    <a:pt x="1524" y="2427"/>
                    <a:pt x="848" y="1215"/>
                    <a:pt x="1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43"/>
            <p:cNvSpPr/>
            <p:nvPr/>
          </p:nvSpPr>
          <p:spPr>
            <a:xfrm>
              <a:off x="2493350" y="2170025"/>
              <a:ext cx="57175" cy="97625"/>
            </a:xfrm>
            <a:custGeom>
              <a:rect b="b" l="l" r="r" t="t"/>
              <a:pathLst>
                <a:path extrusionOk="0" h="3905" w="2287">
                  <a:moveTo>
                    <a:pt x="173" y="1"/>
                  </a:moveTo>
                  <a:lnTo>
                    <a:pt x="0" y="93"/>
                  </a:lnTo>
                  <a:cubicBezTo>
                    <a:pt x="710" y="1364"/>
                    <a:pt x="1417" y="2634"/>
                    <a:pt x="2125" y="3905"/>
                  </a:cubicBezTo>
                  <a:lnTo>
                    <a:pt x="2287" y="3795"/>
                  </a:lnTo>
                  <a:cubicBezTo>
                    <a:pt x="1582" y="2531"/>
                    <a:pt x="878" y="1266"/>
                    <a:pt x="1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43"/>
            <p:cNvSpPr/>
            <p:nvPr/>
          </p:nvSpPr>
          <p:spPr>
            <a:xfrm>
              <a:off x="2456075" y="2189975"/>
              <a:ext cx="59325" cy="101500"/>
            </a:xfrm>
            <a:custGeom>
              <a:rect b="b" l="l" r="r" t="t"/>
              <a:pathLst>
                <a:path extrusionOk="0" h="4060" w="2373">
                  <a:moveTo>
                    <a:pt x="172" y="1"/>
                  </a:moveTo>
                  <a:lnTo>
                    <a:pt x="0" y="93"/>
                  </a:lnTo>
                  <a:cubicBezTo>
                    <a:pt x="737" y="1416"/>
                    <a:pt x="1474" y="2738"/>
                    <a:pt x="2211" y="4060"/>
                  </a:cubicBezTo>
                  <a:lnTo>
                    <a:pt x="2373" y="3949"/>
                  </a:lnTo>
                  <a:cubicBezTo>
                    <a:pt x="1639" y="2634"/>
                    <a:pt x="907" y="1318"/>
                    <a:pt x="1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43"/>
            <p:cNvSpPr/>
            <p:nvPr/>
          </p:nvSpPr>
          <p:spPr>
            <a:xfrm>
              <a:off x="2418750" y="2209975"/>
              <a:ext cx="61500" cy="105375"/>
            </a:xfrm>
            <a:custGeom>
              <a:rect b="b" l="l" r="r" t="t"/>
              <a:pathLst>
                <a:path extrusionOk="0" h="4215" w="2460">
                  <a:moveTo>
                    <a:pt x="173" y="1"/>
                  </a:moveTo>
                  <a:lnTo>
                    <a:pt x="1" y="92"/>
                  </a:lnTo>
                  <a:cubicBezTo>
                    <a:pt x="766" y="1466"/>
                    <a:pt x="1532" y="2841"/>
                    <a:pt x="2297" y="4214"/>
                  </a:cubicBezTo>
                  <a:lnTo>
                    <a:pt x="2459" y="4104"/>
                  </a:lnTo>
                  <a:cubicBezTo>
                    <a:pt x="1697" y="2737"/>
                    <a:pt x="936" y="1369"/>
                    <a:pt x="17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43"/>
            <p:cNvSpPr/>
            <p:nvPr/>
          </p:nvSpPr>
          <p:spPr>
            <a:xfrm>
              <a:off x="2381475" y="2229925"/>
              <a:ext cx="63625" cy="109250"/>
            </a:xfrm>
            <a:custGeom>
              <a:rect b="b" l="l" r="r" t="t"/>
              <a:pathLst>
                <a:path extrusionOk="0" h="4370" w="2545">
                  <a:moveTo>
                    <a:pt x="172" y="0"/>
                  </a:moveTo>
                  <a:lnTo>
                    <a:pt x="0" y="93"/>
                  </a:lnTo>
                  <a:cubicBezTo>
                    <a:pt x="795" y="1519"/>
                    <a:pt x="1589" y="2945"/>
                    <a:pt x="2383" y="4369"/>
                  </a:cubicBezTo>
                  <a:lnTo>
                    <a:pt x="2545" y="4260"/>
                  </a:lnTo>
                  <a:cubicBezTo>
                    <a:pt x="1754" y="2841"/>
                    <a:pt x="964" y="1421"/>
                    <a:pt x="1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43"/>
            <p:cNvSpPr/>
            <p:nvPr/>
          </p:nvSpPr>
          <p:spPr>
            <a:xfrm>
              <a:off x="2610175" y="1968150"/>
              <a:ext cx="266025" cy="225700"/>
            </a:xfrm>
            <a:custGeom>
              <a:rect b="b" l="l" r="r" t="t"/>
              <a:pathLst>
                <a:path extrusionOk="0" h="9028" w="10641">
                  <a:moveTo>
                    <a:pt x="6422" y="1"/>
                  </a:moveTo>
                  <a:cubicBezTo>
                    <a:pt x="6373" y="1"/>
                    <a:pt x="6323" y="18"/>
                    <a:pt x="6281" y="56"/>
                  </a:cubicBezTo>
                  <a:lnTo>
                    <a:pt x="1" y="5666"/>
                  </a:lnTo>
                  <a:lnTo>
                    <a:pt x="1802" y="9028"/>
                  </a:lnTo>
                  <a:lnTo>
                    <a:pt x="10426" y="6682"/>
                  </a:lnTo>
                  <a:cubicBezTo>
                    <a:pt x="10624" y="6628"/>
                    <a:pt x="10641" y="6356"/>
                    <a:pt x="10452" y="6277"/>
                  </a:cubicBezTo>
                  <a:lnTo>
                    <a:pt x="6056" y="4460"/>
                  </a:lnTo>
                  <a:lnTo>
                    <a:pt x="6635" y="245"/>
                  </a:lnTo>
                  <a:cubicBezTo>
                    <a:pt x="6654" y="104"/>
                    <a:pt x="6542" y="1"/>
                    <a:pt x="642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43"/>
            <p:cNvSpPr/>
            <p:nvPr/>
          </p:nvSpPr>
          <p:spPr>
            <a:xfrm>
              <a:off x="2725725" y="2017425"/>
              <a:ext cx="25575" cy="23300"/>
            </a:xfrm>
            <a:custGeom>
              <a:rect b="b" l="l" r="r" t="t"/>
              <a:pathLst>
                <a:path extrusionOk="0" h="932" w="1023">
                  <a:moveTo>
                    <a:pt x="512" y="1"/>
                  </a:moveTo>
                  <a:cubicBezTo>
                    <a:pt x="393" y="1"/>
                    <a:pt x="273" y="46"/>
                    <a:pt x="183" y="137"/>
                  </a:cubicBezTo>
                  <a:cubicBezTo>
                    <a:pt x="0" y="319"/>
                    <a:pt x="0" y="613"/>
                    <a:pt x="183" y="795"/>
                  </a:cubicBezTo>
                  <a:cubicBezTo>
                    <a:pt x="273" y="886"/>
                    <a:pt x="393" y="931"/>
                    <a:pt x="512" y="931"/>
                  </a:cubicBezTo>
                  <a:cubicBezTo>
                    <a:pt x="631" y="931"/>
                    <a:pt x="750" y="886"/>
                    <a:pt x="841" y="795"/>
                  </a:cubicBezTo>
                  <a:cubicBezTo>
                    <a:pt x="1023" y="613"/>
                    <a:pt x="1023" y="319"/>
                    <a:pt x="841" y="137"/>
                  </a:cubicBezTo>
                  <a:cubicBezTo>
                    <a:pt x="750" y="46"/>
                    <a:pt x="631" y="1"/>
                    <a:pt x="51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43"/>
            <p:cNvSpPr/>
            <p:nvPr/>
          </p:nvSpPr>
          <p:spPr>
            <a:xfrm>
              <a:off x="2673050" y="2050300"/>
              <a:ext cx="26625" cy="23275"/>
            </a:xfrm>
            <a:custGeom>
              <a:rect b="b" l="l" r="r" t="t"/>
              <a:pathLst>
                <a:path extrusionOk="0" h="931" w="1065">
                  <a:moveTo>
                    <a:pt x="532" y="0"/>
                  </a:moveTo>
                  <a:cubicBezTo>
                    <a:pt x="458" y="0"/>
                    <a:pt x="383" y="18"/>
                    <a:pt x="313" y="55"/>
                  </a:cubicBezTo>
                  <a:cubicBezTo>
                    <a:pt x="87" y="177"/>
                    <a:pt x="1" y="458"/>
                    <a:pt x="123" y="686"/>
                  </a:cubicBezTo>
                  <a:cubicBezTo>
                    <a:pt x="206" y="842"/>
                    <a:pt x="367" y="931"/>
                    <a:pt x="533" y="931"/>
                  </a:cubicBezTo>
                  <a:cubicBezTo>
                    <a:pt x="607" y="931"/>
                    <a:pt x="682" y="913"/>
                    <a:pt x="752" y="876"/>
                  </a:cubicBezTo>
                  <a:cubicBezTo>
                    <a:pt x="978" y="755"/>
                    <a:pt x="1064" y="472"/>
                    <a:pt x="942" y="246"/>
                  </a:cubicBezTo>
                  <a:cubicBezTo>
                    <a:pt x="859" y="89"/>
                    <a:pt x="698" y="0"/>
                    <a:pt x="53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43"/>
            <p:cNvSpPr/>
            <p:nvPr/>
          </p:nvSpPr>
          <p:spPr>
            <a:xfrm>
              <a:off x="2627500" y="2087900"/>
              <a:ext cx="26575" cy="23300"/>
            </a:xfrm>
            <a:custGeom>
              <a:rect b="b" l="l" r="r" t="t"/>
              <a:pathLst>
                <a:path extrusionOk="0" h="932" w="1063">
                  <a:moveTo>
                    <a:pt x="529" y="1"/>
                  </a:moveTo>
                  <a:cubicBezTo>
                    <a:pt x="456" y="1"/>
                    <a:pt x="381" y="18"/>
                    <a:pt x="311" y="55"/>
                  </a:cubicBezTo>
                  <a:cubicBezTo>
                    <a:pt x="85" y="177"/>
                    <a:pt x="0" y="459"/>
                    <a:pt x="121" y="686"/>
                  </a:cubicBezTo>
                  <a:cubicBezTo>
                    <a:pt x="204" y="842"/>
                    <a:pt x="365" y="932"/>
                    <a:pt x="531" y="932"/>
                  </a:cubicBezTo>
                  <a:cubicBezTo>
                    <a:pt x="605" y="932"/>
                    <a:pt x="680" y="914"/>
                    <a:pt x="750" y="876"/>
                  </a:cubicBezTo>
                  <a:cubicBezTo>
                    <a:pt x="978" y="755"/>
                    <a:pt x="1062" y="473"/>
                    <a:pt x="942" y="247"/>
                  </a:cubicBezTo>
                  <a:cubicBezTo>
                    <a:pt x="857" y="90"/>
                    <a:pt x="696" y="1"/>
                    <a:pt x="529"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43"/>
            <p:cNvSpPr/>
            <p:nvPr/>
          </p:nvSpPr>
          <p:spPr>
            <a:xfrm>
              <a:off x="2678525" y="2158625"/>
              <a:ext cx="26600" cy="23300"/>
            </a:xfrm>
            <a:custGeom>
              <a:rect b="b" l="l" r="r" t="t"/>
              <a:pathLst>
                <a:path extrusionOk="0" h="932" w="1064">
                  <a:moveTo>
                    <a:pt x="531" y="0"/>
                  </a:moveTo>
                  <a:cubicBezTo>
                    <a:pt x="457" y="0"/>
                    <a:pt x="382" y="18"/>
                    <a:pt x="312" y="56"/>
                  </a:cubicBezTo>
                  <a:cubicBezTo>
                    <a:pt x="86" y="177"/>
                    <a:pt x="0" y="459"/>
                    <a:pt x="122" y="685"/>
                  </a:cubicBezTo>
                  <a:cubicBezTo>
                    <a:pt x="206" y="842"/>
                    <a:pt x="366" y="931"/>
                    <a:pt x="532" y="931"/>
                  </a:cubicBezTo>
                  <a:cubicBezTo>
                    <a:pt x="607" y="931"/>
                    <a:pt x="682" y="913"/>
                    <a:pt x="752" y="876"/>
                  </a:cubicBezTo>
                  <a:cubicBezTo>
                    <a:pt x="978" y="755"/>
                    <a:pt x="1064" y="472"/>
                    <a:pt x="942" y="246"/>
                  </a:cubicBezTo>
                  <a:cubicBezTo>
                    <a:pt x="858" y="90"/>
                    <a:pt x="697" y="0"/>
                    <a:pt x="53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43"/>
            <p:cNvSpPr/>
            <p:nvPr/>
          </p:nvSpPr>
          <p:spPr>
            <a:xfrm>
              <a:off x="2739125" y="2141500"/>
              <a:ext cx="26575" cy="23300"/>
            </a:xfrm>
            <a:custGeom>
              <a:rect b="b" l="l" r="r" t="t"/>
              <a:pathLst>
                <a:path extrusionOk="0" h="932" w="1063">
                  <a:moveTo>
                    <a:pt x="531" y="1"/>
                  </a:moveTo>
                  <a:cubicBezTo>
                    <a:pt x="457" y="1"/>
                    <a:pt x="381" y="19"/>
                    <a:pt x="311" y="56"/>
                  </a:cubicBezTo>
                  <a:cubicBezTo>
                    <a:pt x="85" y="177"/>
                    <a:pt x="0" y="460"/>
                    <a:pt x="121" y="686"/>
                  </a:cubicBezTo>
                  <a:cubicBezTo>
                    <a:pt x="205" y="842"/>
                    <a:pt x="366" y="931"/>
                    <a:pt x="531" y="931"/>
                  </a:cubicBezTo>
                  <a:cubicBezTo>
                    <a:pt x="605" y="931"/>
                    <a:pt x="680" y="914"/>
                    <a:pt x="750" y="876"/>
                  </a:cubicBezTo>
                  <a:cubicBezTo>
                    <a:pt x="978" y="755"/>
                    <a:pt x="1062" y="473"/>
                    <a:pt x="942" y="246"/>
                  </a:cubicBezTo>
                  <a:cubicBezTo>
                    <a:pt x="857" y="90"/>
                    <a:pt x="697" y="1"/>
                    <a:pt x="53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43"/>
            <p:cNvSpPr/>
            <p:nvPr/>
          </p:nvSpPr>
          <p:spPr>
            <a:xfrm>
              <a:off x="2777575" y="2115250"/>
              <a:ext cx="26625" cy="23300"/>
            </a:xfrm>
            <a:custGeom>
              <a:rect b="b" l="l" r="r" t="t"/>
              <a:pathLst>
                <a:path extrusionOk="0" h="932" w="1065">
                  <a:moveTo>
                    <a:pt x="532" y="1"/>
                  </a:moveTo>
                  <a:cubicBezTo>
                    <a:pt x="458" y="1"/>
                    <a:pt x="383" y="18"/>
                    <a:pt x="313" y="56"/>
                  </a:cubicBezTo>
                  <a:cubicBezTo>
                    <a:pt x="87" y="176"/>
                    <a:pt x="1" y="459"/>
                    <a:pt x="123" y="685"/>
                  </a:cubicBezTo>
                  <a:cubicBezTo>
                    <a:pt x="207" y="842"/>
                    <a:pt x="367" y="931"/>
                    <a:pt x="534" y="931"/>
                  </a:cubicBezTo>
                  <a:cubicBezTo>
                    <a:pt x="608" y="931"/>
                    <a:pt x="683" y="914"/>
                    <a:pt x="752" y="876"/>
                  </a:cubicBezTo>
                  <a:cubicBezTo>
                    <a:pt x="978" y="754"/>
                    <a:pt x="1065" y="473"/>
                    <a:pt x="943" y="246"/>
                  </a:cubicBezTo>
                  <a:cubicBezTo>
                    <a:pt x="859" y="89"/>
                    <a:pt x="698" y="1"/>
                    <a:pt x="532"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43"/>
            <p:cNvSpPr/>
            <p:nvPr/>
          </p:nvSpPr>
          <p:spPr>
            <a:xfrm>
              <a:off x="2592300" y="2108075"/>
              <a:ext cx="64825" cy="100300"/>
            </a:xfrm>
            <a:custGeom>
              <a:rect b="b" l="l" r="r" t="t"/>
              <a:pathLst>
                <a:path extrusionOk="0" h="4012" w="2593">
                  <a:moveTo>
                    <a:pt x="619" y="0"/>
                  </a:moveTo>
                  <a:cubicBezTo>
                    <a:pt x="602" y="0"/>
                    <a:pt x="586" y="4"/>
                    <a:pt x="571" y="12"/>
                  </a:cubicBezTo>
                  <a:lnTo>
                    <a:pt x="68" y="281"/>
                  </a:lnTo>
                  <a:cubicBezTo>
                    <a:pt x="18" y="308"/>
                    <a:pt x="0" y="370"/>
                    <a:pt x="27" y="418"/>
                  </a:cubicBezTo>
                  <a:lnTo>
                    <a:pt x="1922" y="3957"/>
                  </a:lnTo>
                  <a:cubicBezTo>
                    <a:pt x="1940" y="3992"/>
                    <a:pt x="1975" y="4011"/>
                    <a:pt x="2011" y="4011"/>
                  </a:cubicBezTo>
                  <a:cubicBezTo>
                    <a:pt x="2031" y="4011"/>
                    <a:pt x="2052" y="4005"/>
                    <a:pt x="2070" y="3992"/>
                  </a:cubicBezTo>
                  <a:lnTo>
                    <a:pt x="2537" y="3658"/>
                  </a:lnTo>
                  <a:cubicBezTo>
                    <a:pt x="2580" y="3628"/>
                    <a:pt x="2592" y="3573"/>
                    <a:pt x="2568" y="3528"/>
                  </a:cubicBezTo>
                  <a:lnTo>
                    <a:pt x="708" y="54"/>
                  </a:lnTo>
                  <a:cubicBezTo>
                    <a:pt x="689" y="20"/>
                    <a:pt x="655" y="0"/>
                    <a:pt x="6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43"/>
            <p:cNvSpPr/>
            <p:nvPr/>
          </p:nvSpPr>
          <p:spPr>
            <a:xfrm>
              <a:off x="2387350" y="2094000"/>
              <a:ext cx="251825" cy="154950"/>
            </a:xfrm>
            <a:custGeom>
              <a:rect b="b" l="l" r="r" t="t"/>
              <a:pathLst>
                <a:path extrusionOk="0" h="6198" w="10073">
                  <a:moveTo>
                    <a:pt x="9998" y="0"/>
                  </a:moveTo>
                  <a:lnTo>
                    <a:pt x="8842" y="1336"/>
                  </a:lnTo>
                  <a:lnTo>
                    <a:pt x="0" y="6112"/>
                  </a:lnTo>
                  <a:lnTo>
                    <a:pt x="48" y="6198"/>
                  </a:lnTo>
                  <a:lnTo>
                    <a:pt x="8897" y="1417"/>
                  </a:lnTo>
                  <a:lnTo>
                    <a:pt x="10072" y="63"/>
                  </a:lnTo>
                  <a:lnTo>
                    <a:pt x="999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43"/>
            <p:cNvSpPr/>
            <p:nvPr/>
          </p:nvSpPr>
          <p:spPr>
            <a:xfrm>
              <a:off x="2397325" y="2061125"/>
              <a:ext cx="289975" cy="206500"/>
            </a:xfrm>
            <a:custGeom>
              <a:rect b="b" l="l" r="r" t="t"/>
              <a:pathLst>
                <a:path extrusionOk="0" h="8260" w="11599">
                  <a:moveTo>
                    <a:pt x="11524" y="1"/>
                  </a:moveTo>
                  <a:lnTo>
                    <a:pt x="8897" y="3157"/>
                  </a:lnTo>
                  <a:lnTo>
                    <a:pt x="1" y="8174"/>
                  </a:lnTo>
                  <a:lnTo>
                    <a:pt x="50" y="8259"/>
                  </a:lnTo>
                  <a:lnTo>
                    <a:pt x="8953" y="3238"/>
                  </a:lnTo>
                  <a:lnTo>
                    <a:pt x="8960" y="3233"/>
                  </a:lnTo>
                  <a:lnTo>
                    <a:pt x="11599" y="64"/>
                  </a:lnTo>
                  <a:lnTo>
                    <a:pt x="1152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43"/>
            <p:cNvSpPr/>
            <p:nvPr/>
          </p:nvSpPr>
          <p:spPr>
            <a:xfrm>
              <a:off x="2402825" y="2029625"/>
              <a:ext cx="334025" cy="249525"/>
            </a:xfrm>
            <a:custGeom>
              <a:rect b="b" l="l" r="r" t="t"/>
              <a:pathLst>
                <a:path extrusionOk="0" h="9981" w="13361">
                  <a:moveTo>
                    <a:pt x="13289" y="1"/>
                  </a:moveTo>
                  <a:lnTo>
                    <a:pt x="8875" y="4890"/>
                  </a:lnTo>
                  <a:lnTo>
                    <a:pt x="0" y="9896"/>
                  </a:lnTo>
                  <a:lnTo>
                    <a:pt x="48" y="9980"/>
                  </a:lnTo>
                  <a:lnTo>
                    <a:pt x="8929" y="4971"/>
                  </a:lnTo>
                  <a:lnTo>
                    <a:pt x="8937" y="4967"/>
                  </a:lnTo>
                  <a:lnTo>
                    <a:pt x="13361" y="66"/>
                  </a:lnTo>
                  <a:lnTo>
                    <a:pt x="1328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43"/>
            <p:cNvSpPr/>
            <p:nvPr/>
          </p:nvSpPr>
          <p:spPr>
            <a:xfrm>
              <a:off x="2412900" y="2126300"/>
              <a:ext cx="381625" cy="170425"/>
            </a:xfrm>
            <a:custGeom>
              <a:rect b="b" l="l" r="r" t="t"/>
              <a:pathLst>
                <a:path extrusionOk="0" h="6817" w="15265">
                  <a:moveTo>
                    <a:pt x="15244" y="0"/>
                  </a:moveTo>
                  <a:lnTo>
                    <a:pt x="8745" y="1459"/>
                  </a:lnTo>
                  <a:lnTo>
                    <a:pt x="8737" y="1461"/>
                  </a:lnTo>
                  <a:lnTo>
                    <a:pt x="1" y="6733"/>
                  </a:lnTo>
                  <a:lnTo>
                    <a:pt x="51" y="6816"/>
                  </a:lnTo>
                  <a:lnTo>
                    <a:pt x="8774" y="1553"/>
                  </a:lnTo>
                  <a:lnTo>
                    <a:pt x="15265" y="95"/>
                  </a:lnTo>
                  <a:lnTo>
                    <a:pt x="1524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43"/>
            <p:cNvSpPr/>
            <p:nvPr/>
          </p:nvSpPr>
          <p:spPr>
            <a:xfrm>
              <a:off x="2423000" y="2146400"/>
              <a:ext cx="334050" cy="169175"/>
            </a:xfrm>
            <a:custGeom>
              <a:rect b="b" l="l" r="r" t="t"/>
              <a:pathLst>
                <a:path extrusionOk="0" h="6767" w="13362">
                  <a:moveTo>
                    <a:pt x="13336" y="0"/>
                  </a:moveTo>
                  <a:lnTo>
                    <a:pt x="8550" y="1316"/>
                  </a:lnTo>
                  <a:lnTo>
                    <a:pt x="8544" y="1317"/>
                  </a:lnTo>
                  <a:lnTo>
                    <a:pt x="0" y="6684"/>
                  </a:lnTo>
                  <a:lnTo>
                    <a:pt x="51" y="6766"/>
                  </a:lnTo>
                  <a:lnTo>
                    <a:pt x="8583" y="1407"/>
                  </a:lnTo>
                  <a:lnTo>
                    <a:pt x="13362" y="94"/>
                  </a:lnTo>
                  <a:lnTo>
                    <a:pt x="133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43"/>
            <p:cNvSpPr/>
            <p:nvPr/>
          </p:nvSpPr>
          <p:spPr>
            <a:xfrm>
              <a:off x="2431600" y="2173850"/>
              <a:ext cx="265300" cy="157825"/>
            </a:xfrm>
            <a:custGeom>
              <a:rect b="b" l="l" r="r" t="t"/>
              <a:pathLst>
                <a:path extrusionOk="0" h="6313" w="10612">
                  <a:moveTo>
                    <a:pt x="10581" y="1"/>
                  </a:moveTo>
                  <a:lnTo>
                    <a:pt x="8463" y="703"/>
                  </a:lnTo>
                  <a:lnTo>
                    <a:pt x="8458" y="705"/>
                  </a:lnTo>
                  <a:lnTo>
                    <a:pt x="0" y="6231"/>
                  </a:lnTo>
                  <a:lnTo>
                    <a:pt x="53" y="6313"/>
                  </a:lnTo>
                  <a:lnTo>
                    <a:pt x="8500" y="793"/>
                  </a:lnTo>
                  <a:lnTo>
                    <a:pt x="10612" y="93"/>
                  </a:lnTo>
                  <a:lnTo>
                    <a:pt x="10581"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9" name="Shape 1019"/>
        <p:cNvGrpSpPr/>
        <p:nvPr/>
      </p:nvGrpSpPr>
      <p:grpSpPr>
        <a:xfrm>
          <a:off x="0" y="0"/>
          <a:ext cx="0" cy="0"/>
          <a:chOff x="0" y="0"/>
          <a:chExt cx="0" cy="0"/>
        </a:xfrm>
      </p:grpSpPr>
      <p:sp>
        <p:nvSpPr>
          <p:cNvPr id="1020" name="Google Shape;1020;p44"/>
          <p:cNvSpPr txBox="1"/>
          <p:nvPr>
            <p:ph type="title"/>
          </p:nvPr>
        </p:nvSpPr>
        <p:spPr>
          <a:xfrm>
            <a:off x="948600" y="1510800"/>
            <a:ext cx="3233100" cy="118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021" name="Google Shape;1021;p44"/>
          <p:cNvSpPr txBox="1"/>
          <p:nvPr>
            <p:ph idx="1" type="subTitle"/>
          </p:nvPr>
        </p:nvSpPr>
        <p:spPr>
          <a:xfrm>
            <a:off x="948600" y="2644896"/>
            <a:ext cx="3233100" cy="80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descr="Taylor Swift's sold out Eras Tour left millions empty-handed and ready to pay whatever necessary to get a seat. Some nosebleed seats cost as much as $1,500 per person, and some fans reportedly paid as much as $42,000 on the resale market.&#10;&#10;Watch #MorningInAmerica: https://www.newsnationnow.com/joinus&#10;&#10;#Swifties #Swiftonomics #TaylorSwift&#10;&#10;Start your day with &quot;Morning in America,&quot; NewsNation's live three-hour national morning newscast hosted by Adrienne Bankert. Weekdays starting at 7a/6C. #MorningInAmerica&#10;&#10;NewsNation is your source for fact-based, unbiased news for all America. &#10;&#10;More from NewsNation: https://www.newsnationnow.com/&#10;Get our app: https://trib.al/TBXgYpp&#10;Find us on cable: https://trib.al/YDOpGyG&#10;How to watch on TV or streaming: https://trib.al/Vu0Ikij" id="1022" name="Google Shape;1022;p44" title="Swiftonomics: Impact of Taylor Swift’s sold out ‘Era’s Tour’ | Morning in America">
            <a:hlinkClick r:id="rId3"/>
          </p:cNvPr>
          <p:cNvPicPr preferRelativeResize="0"/>
          <p:nvPr/>
        </p:nvPicPr>
        <p:blipFill>
          <a:blip r:embed="rId4">
            <a:alphaModFix/>
          </a:blip>
          <a:stretch>
            <a:fillRect/>
          </a:stretch>
        </p:blipFill>
        <p:spPr>
          <a:xfrm>
            <a:off x="1016138" y="521603"/>
            <a:ext cx="7111725" cy="400032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2"/>
                                        </p:tgtEl>
                                        <p:attrNameLst>
                                          <p:attrName>style.visibility</p:attrName>
                                        </p:attrNameLst>
                                      </p:cBhvr>
                                      <p:to>
                                        <p:strVal val="visible"/>
                                      </p:to>
                                    </p:set>
                                    <p:animEffect filter="fade" transition="in">
                                      <p:cBhvr>
                                        <p:cTn dur="1000"/>
                                        <p:tgtEl>
                                          <p:spTgt spid="102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6" name="Shape 1026"/>
        <p:cNvGrpSpPr/>
        <p:nvPr/>
      </p:nvGrpSpPr>
      <p:grpSpPr>
        <a:xfrm>
          <a:off x="0" y="0"/>
          <a:ext cx="0" cy="0"/>
          <a:chOff x="0" y="0"/>
          <a:chExt cx="0" cy="0"/>
        </a:xfrm>
      </p:grpSpPr>
      <p:sp>
        <p:nvSpPr>
          <p:cNvPr id="1027" name="Google Shape;1027;p45"/>
          <p:cNvSpPr txBox="1"/>
          <p:nvPr>
            <p:ph type="title"/>
          </p:nvPr>
        </p:nvSpPr>
        <p:spPr>
          <a:xfrm>
            <a:off x="948600" y="1510800"/>
            <a:ext cx="3233100" cy="1188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t/>
            </a:r>
            <a:endParaRPr/>
          </a:p>
        </p:txBody>
      </p:sp>
      <p:sp>
        <p:nvSpPr>
          <p:cNvPr id="1028" name="Google Shape;1028;p45"/>
          <p:cNvSpPr txBox="1"/>
          <p:nvPr>
            <p:ph idx="1" type="subTitle"/>
          </p:nvPr>
        </p:nvSpPr>
        <p:spPr>
          <a:xfrm>
            <a:off x="948600" y="2644896"/>
            <a:ext cx="3233100" cy="80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pic>
        <p:nvPicPr>
          <p:cNvPr id="1029" name="Google Shape;1029;p45"/>
          <p:cNvPicPr preferRelativeResize="0"/>
          <p:nvPr/>
        </p:nvPicPr>
        <p:blipFill>
          <a:blip r:embed="rId3">
            <a:alphaModFix/>
          </a:blip>
          <a:stretch>
            <a:fillRect/>
          </a:stretch>
        </p:blipFill>
        <p:spPr>
          <a:xfrm>
            <a:off x="82950" y="152400"/>
            <a:ext cx="8908648" cy="4288626"/>
          </a:xfrm>
          <a:prstGeom prst="rect">
            <a:avLst/>
          </a:prstGeom>
          <a:noFill/>
          <a:ln>
            <a:noFill/>
          </a:ln>
        </p:spPr>
      </p:pic>
      <p:sp>
        <p:nvSpPr>
          <p:cNvPr id="1030" name="Google Shape;1030;p45"/>
          <p:cNvSpPr txBox="1"/>
          <p:nvPr/>
        </p:nvSpPr>
        <p:spPr>
          <a:xfrm>
            <a:off x="1056975" y="4441025"/>
            <a:ext cx="74706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Encode Sans Condensed Medium"/>
                <a:ea typeface="Encode Sans Condensed Medium"/>
                <a:cs typeface="Encode Sans Condensed Medium"/>
                <a:sym typeface="Encode Sans Condensed Medium"/>
                <a:hlinkClick r:id="rId4"/>
              </a:rPr>
              <a:t>https://www.credable.in/insights-by-credable/business-insights/the-impact-of-taylor-swifts-the-eras-tour-on-global-economies/</a:t>
            </a:r>
            <a:endParaRPr>
              <a:solidFill>
                <a:schemeClr val="dk1"/>
              </a:solidFill>
              <a:latin typeface="Encode Sans Condensed Medium"/>
              <a:ea typeface="Encode Sans Condensed Medium"/>
              <a:cs typeface="Encode Sans Condensed Medium"/>
              <a:sym typeface="Encode Sans Condensed Medium"/>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4" name="Shape 1034"/>
        <p:cNvGrpSpPr/>
        <p:nvPr/>
      </p:nvGrpSpPr>
      <p:grpSpPr>
        <a:xfrm>
          <a:off x="0" y="0"/>
          <a:ext cx="0" cy="0"/>
          <a:chOff x="0" y="0"/>
          <a:chExt cx="0" cy="0"/>
        </a:xfrm>
      </p:grpSpPr>
      <p:pic>
        <p:nvPicPr>
          <p:cNvPr id="1035" name="Google Shape;1035;p46"/>
          <p:cNvPicPr preferRelativeResize="0"/>
          <p:nvPr/>
        </p:nvPicPr>
        <p:blipFill>
          <a:blip r:embed="rId3">
            <a:alphaModFix/>
          </a:blip>
          <a:stretch>
            <a:fillRect/>
          </a:stretch>
        </p:blipFill>
        <p:spPr>
          <a:xfrm>
            <a:off x="1272450" y="1000575"/>
            <a:ext cx="6938775" cy="3849325"/>
          </a:xfrm>
          <a:prstGeom prst="rect">
            <a:avLst/>
          </a:prstGeom>
          <a:noFill/>
          <a:ln>
            <a:noFill/>
          </a:ln>
        </p:spPr>
      </p:pic>
      <p:sp>
        <p:nvSpPr>
          <p:cNvPr id="1036" name="Google Shape;1036;p46"/>
          <p:cNvSpPr txBox="1"/>
          <p:nvPr/>
        </p:nvSpPr>
        <p:spPr>
          <a:xfrm>
            <a:off x="1600675" y="178325"/>
            <a:ext cx="6263400" cy="677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3200">
                <a:solidFill>
                  <a:schemeClr val="dk1"/>
                </a:solidFill>
                <a:latin typeface="Encode Sans Condensed"/>
                <a:ea typeface="Encode Sans Condensed"/>
                <a:cs typeface="Encode Sans Condensed"/>
                <a:sym typeface="Encode Sans Condensed"/>
              </a:rPr>
              <a:t>High School and AP Level Resources</a:t>
            </a:r>
            <a:endParaRPr b="1" sz="3200">
              <a:solidFill>
                <a:schemeClr val="dk1"/>
              </a:solidFill>
              <a:latin typeface="Encode Sans Condensed"/>
              <a:ea typeface="Encode Sans Condensed"/>
              <a:cs typeface="Encode Sans Condensed"/>
              <a:sym typeface="Encode Sans Condensed"/>
            </a:endParaRPr>
          </a:p>
        </p:txBody>
      </p:sp>
      <p:sp>
        <p:nvSpPr>
          <p:cNvPr id="1037" name="Google Shape;1037;p46"/>
          <p:cNvSpPr txBox="1"/>
          <p:nvPr/>
        </p:nvSpPr>
        <p:spPr>
          <a:xfrm>
            <a:off x="2394500" y="4895575"/>
            <a:ext cx="4665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u="sng">
                <a:solidFill>
                  <a:schemeClr val="hlink"/>
                </a:solidFill>
                <a:latin typeface="Encode Sans Condensed Medium"/>
                <a:ea typeface="Encode Sans Condensed Medium"/>
                <a:cs typeface="Encode Sans Condensed Medium"/>
                <a:sym typeface="Encode Sans Condensed Medium"/>
                <a:hlinkClick r:id="rId4"/>
              </a:rPr>
              <a:t>https://teachers.fee.org/courses/taylor</a:t>
            </a:r>
            <a:endParaRPr>
              <a:solidFill>
                <a:schemeClr val="dk1"/>
              </a:solidFill>
              <a:latin typeface="Encode Sans Condensed Medium"/>
              <a:ea typeface="Encode Sans Condensed Medium"/>
              <a:cs typeface="Encode Sans Condensed Medium"/>
              <a:sym typeface="Encode Sans Condensed Medium"/>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1" name="Shape 1041"/>
        <p:cNvGrpSpPr/>
        <p:nvPr/>
      </p:nvGrpSpPr>
      <p:grpSpPr>
        <a:xfrm>
          <a:off x="0" y="0"/>
          <a:ext cx="0" cy="0"/>
          <a:chOff x="0" y="0"/>
          <a:chExt cx="0" cy="0"/>
        </a:xfrm>
      </p:grpSpPr>
      <p:sp>
        <p:nvSpPr>
          <p:cNvPr id="1042" name="Google Shape;1042;p47"/>
          <p:cNvSpPr txBox="1"/>
          <p:nvPr>
            <p:ph type="title"/>
          </p:nvPr>
        </p:nvSpPr>
        <p:spPr>
          <a:xfrm>
            <a:off x="319050" y="-120250"/>
            <a:ext cx="8505900" cy="1125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000"/>
              <a:t>What is </a:t>
            </a:r>
            <a:r>
              <a:rPr lang="en" sz="4000"/>
              <a:t>Ticketmaster?</a:t>
            </a:r>
            <a:endParaRPr sz="4000"/>
          </a:p>
        </p:txBody>
      </p:sp>
      <p:sp>
        <p:nvSpPr>
          <p:cNvPr id="1043" name="Google Shape;1043;p47"/>
          <p:cNvSpPr txBox="1"/>
          <p:nvPr>
            <p:ph idx="1" type="subTitle"/>
          </p:nvPr>
        </p:nvSpPr>
        <p:spPr>
          <a:xfrm>
            <a:off x="106250" y="709625"/>
            <a:ext cx="8403900" cy="6711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hlink"/>
                </a:solidFill>
                <a:hlinkClick r:id="rId3"/>
              </a:rPr>
              <a:t>https://www.mondayeconomist.com/p/ticketmaster?__s=o9beirmkekw1zm015jcz</a:t>
            </a:r>
            <a:endParaRPr/>
          </a:p>
        </p:txBody>
      </p:sp>
      <p:pic>
        <p:nvPicPr>
          <p:cNvPr descr="homer Simpson 2nd in line. tries to get tickets (tragically hip)." id="1044" name="Google Shape;1044;p47" title="simpsons homer tries to get tickets">
            <a:hlinkClick r:id="rId4"/>
          </p:cNvPr>
          <p:cNvPicPr preferRelativeResize="0"/>
          <p:nvPr/>
        </p:nvPicPr>
        <p:blipFill>
          <a:blip r:embed="rId5">
            <a:alphaModFix/>
          </a:blip>
          <a:stretch>
            <a:fillRect/>
          </a:stretch>
        </p:blipFill>
        <p:spPr>
          <a:xfrm>
            <a:off x="380375" y="1258854"/>
            <a:ext cx="6185725" cy="3479475"/>
          </a:xfrm>
          <a:prstGeom prst="rect">
            <a:avLst/>
          </a:prstGeom>
          <a:noFill/>
          <a:ln>
            <a:noFill/>
          </a:ln>
        </p:spPr>
      </p:pic>
      <p:pic>
        <p:nvPicPr>
          <p:cNvPr id="1045" name="Google Shape;1045;p47"/>
          <p:cNvPicPr preferRelativeResize="0"/>
          <p:nvPr/>
        </p:nvPicPr>
        <p:blipFill>
          <a:blip r:embed="rId6">
            <a:alphaModFix/>
          </a:blip>
          <a:stretch>
            <a:fillRect/>
          </a:stretch>
        </p:blipFill>
        <p:spPr>
          <a:xfrm>
            <a:off x="6850225" y="1533125"/>
            <a:ext cx="2141375" cy="213141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4"/>
                                        </p:tgtEl>
                                        <p:attrNameLst>
                                          <p:attrName>style.visibility</p:attrName>
                                        </p:attrNameLst>
                                      </p:cBhvr>
                                      <p:to>
                                        <p:strVal val="visible"/>
                                      </p:to>
                                    </p:set>
                                    <p:animEffect filter="fade" transition="in">
                                      <p:cBhvr>
                                        <p:cTn dur="1000"/>
                                        <p:tgtEl>
                                          <p:spTgt spid="10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48"/>
          <p:cNvSpPr txBox="1"/>
          <p:nvPr>
            <p:ph type="title"/>
          </p:nvPr>
        </p:nvSpPr>
        <p:spPr>
          <a:xfrm>
            <a:off x="1402800" y="691900"/>
            <a:ext cx="6338400" cy="1551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5900"/>
              <a:t>Music Projects</a:t>
            </a:r>
            <a:r>
              <a:rPr lang="en" sz="5900"/>
              <a:t>!</a:t>
            </a:r>
            <a:endParaRPr sz="5900"/>
          </a:p>
        </p:txBody>
      </p:sp>
      <p:sp>
        <p:nvSpPr>
          <p:cNvPr id="1051" name="Google Shape;1051;p48"/>
          <p:cNvSpPr txBox="1"/>
          <p:nvPr>
            <p:ph idx="1" type="subTitle"/>
          </p:nvPr>
        </p:nvSpPr>
        <p:spPr>
          <a:xfrm>
            <a:off x="1402800" y="2418425"/>
            <a:ext cx="6338400" cy="652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highlight>
                  <a:schemeClr val="accent6"/>
                </a:highlight>
              </a:rPr>
              <a:t>This can be tailored to your </a:t>
            </a:r>
            <a:r>
              <a:rPr lang="en">
                <a:highlight>
                  <a:schemeClr val="accent6"/>
                </a:highlight>
              </a:rPr>
              <a:t>curriculum</a:t>
            </a:r>
            <a:r>
              <a:rPr lang="en">
                <a:highlight>
                  <a:schemeClr val="accent6"/>
                </a:highlight>
              </a:rPr>
              <a:t>, or use the personal finance standards presented here!</a:t>
            </a:r>
            <a:endParaRPr>
              <a:highlight>
                <a:schemeClr val="accent6"/>
              </a:highlight>
            </a:endParaRPr>
          </a:p>
        </p:txBody>
      </p:sp>
      <p:grpSp>
        <p:nvGrpSpPr>
          <p:cNvPr id="1052" name="Google Shape;1052;p48"/>
          <p:cNvGrpSpPr/>
          <p:nvPr/>
        </p:nvGrpSpPr>
        <p:grpSpPr>
          <a:xfrm>
            <a:off x="1816535" y="3071282"/>
            <a:ext cx="1453514" cy="1760540"/>
            <a:chOff x="3169750" y="1137550"/>
            <a:chExt cx="781375" cy="946425"/>
          </a:xfrm>
        </p:grpSpPr>
        <p:sp>
          <p:nvSpPr>
            <p:cNvPr id="1053" name="Google Shape;1053;p48"/>
            <p:cNvSpPr/>
            <p:nvPr/>
          </p:nvSpPr>
          <p:spPr>
            <a:xfrm>
              <a:off x="3169750" y="1137550"/>
              <a:ext cx="781375" cy="946425"/>
            </a:xfrm>
            <a:custGeom>
              <a:rect b="b" l="l" r="r" t="t"/>
              <a:pathLst>
                <a:path extrusionOk="0" h="37857" w="31255">
                  <a:moveTo>
                    <a:pt x="26426" y="0"/>
                  </a:moveTo>
                  <a:cubicBezTo>
                    <a:pt x="19970" y="0"/>
                    <a:pt x="10986" y="1993"/>
                    <a:pt x="1550" y="4364"/>
                  </a:cubicBezTo>
                  <a:cubicBezTo>
                    <a:pt x="574" y="4609"/>
                    <a:pt x="1" y="5577"/>
                    <a:pt x="251" y="6552"/>
                  </a:cubicBezTo>
                  <a:cubicBezTo>
                    <a:pt x="3288" y="18342"/>
                    <a:pt x="6268" y="28506"/>
                    <a:pt x="9357" y="36850"/>
                  </a:cubicBezTo>
                  <a:cubicBezTo>
                    <a:pt x="9583" y="37459"/>
                    <a:pt x="10222" y="37857"/>
                    <a:pt x="10931" y="37857"/>
                  </a:cubicBezTo>
                  <a:cubicBezTo>
                    <a:pt x="11002" y="37857"/>
                    <a:pt x="11074" y="37853"/>
                    <a:pt x="11147" y="37844"/>
                  </a:cubicBezTo>
                  <a:cubicBezTo>
                    <a:pt x="17788" y="37087"/>
                    <a:pt x="24019" y="36004"/>
                    <a:pt x="29690" y="34433"/>
                  </a:cubicBezTo>
                  <a:cubicBezTo>
                    <a:pt x="30415" y="34232"/>
                    <a:pt x="30945" y="33626"/>
                    <a:pt x="30971" y="32949"/>
                  </a:cubicBezTo>
                  <a:cubicBezTo>
                    <a:pt x="31255" y="25614"/>
                    <a:pt x="30114" y="14556"/>
                    <a:pt x="28473" y="1568"/>
                  </a:cubicBezTo>
                  <a:cubicBezTo>
                    <a:pt x="28360" y="676"/>
                    <a:pt x="27634" y="11"/>
                    <a:pt x="26741" y="2"/>
                  </a:cubicBezTo>
                  <a:cubicBezTo>
                    <a:pt x="26637" y="1"/>
                    <a:pt x="26532" y="0"/>
                    <a:pt x="264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48"/>
            <p:cNvSpPr/>
            <p:nvPr/>
          </p:nvSpPr>
          <p:spPr>
            <a:xfrm>
              <a:off x="3212500" y="1168700"/>
              <a:ext cx="704475" cy="891075"/>
            </a:xfrm>
            <a:custGeom>
              <a:rect b="b" l="l" r="r" t="t"/>
              <a:pathLst>
                <a:path extrusionOk="0" h="35643" w="28179">
                  <a:moveTo>
                    <a:pt x="23298" y="0"/>
                  </a:moveTo>
                  <a:cubicBezTo>
                    <a:pt x="17552" y="0"/>
                    <a:pt x="9658" y="1772"/>
                    <a:pt x="1376" y="3884"/>
                  </a:cubicBezTo>
                  <a:cubicBezTo>
                    <a:pt x="507" y="4106"/>
                    <a:pt x="0" y="5009"/>
                    <a:pt x="230" y="5929"/>
                  </a:cubicBezTo>
                  <a:cubicBezTo>
                    <a:pt x="3024" y="17066"/>
                    <a:pt x="5768" y="26713"/>
                    <a:pt x="8607" y="34669"/>
                  </a:cubicBezTo>
                  <a:cubicBezTo>
                    <a:pt x="8817" y="35255"/>
                    <a:pt x="9403" y="35642"/>
                    <a:pt x="10047" y="35642"/>
                  </a:cubicBezTo>
                  <a:cubicBezTo>
                    <a:pt x="10106" y="35642"/>
                    <a:pt x="10165" y="35639"/>
                    <a:pt x="10224" y="35632"/>
                  </a:cubicBezTo>
                  <a:cubicBezTo>
                    <a:pt x="16191" y="34977"/>
                    <a:pt x="21786" y="34010"/>
                    <a:pt x="26873" y="32571"/>
                  </a:cubicBezTo>
                  <a:cubicBezTo>
                    <a:pt x="27523" y="32388"/>
                    <a:pt x="27993" y="31816"/>
                    <a:pt x="28009" y="31172"/>
                  </a:cubicBezTo>
                  <a:cubicBezTo>
                    <a:pt x="28178" y="24212"/>
                    <a:pt x="27025" y="13737"/>
                    <a:pt x="25407" y="1491"/>
                  </a:cubicBezTo>
                  <a:cubicBezTo>
                    <a:pt x="25297" y="653"/>
                    <a:pt x="24641" y="22"/>
                    <a:pt x="23842" y="6"/>
                  </a:cubicBezTo>
                  <a:cubicBezTo>
                    <a:pt x="23663" y="2"/>
                    <a:pt x="23482" y="0"/>
                    <a:pt x="232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48"/>
            <p:cNvSpPr/>
            <p:nvPr/>
          </p:nvSpPr>
          <p:spPr>
            <a:xfrm>
              <a:off x="3358400" y="1256775"/>
              <a:ext cx="440450" cy="409950"/>
            </a:xfrm>
            <a:custGeom>
              <a:rect b="b" l="l" r="r" t="t"/>
              <a:pathLst>
                <a:path extrusionOk="0" h="16398" w="17618">
                  <a:moveTo>
                    <a:pt x="14161" y="1"/>
                  </a:moveTo>
                  <a:cubicBezTo>
                    <a:pt x="14070" y="1"/>
                    <a:pt x="13978" y="7"/>
                    <a:pt x="13885" y="22"/>
                  </a:cubicBezTo>
                  <a:cubicBezTo>
                    <a:pt x="9556" y="677"/>
                    <a:pt x="5403" y="1426"/>
                    <a:pt x="1489" y="2293"/>
                  </a:cubicBezTo>
                  <a:cubicBezTo>
                    <a:pt x="595" y="2490"/>
                    <a:pt x="0" y="3314"/>
                    <a:pt x="111" y="4207"/>
                  </a:cubicBezTo>
                  <a:cubicBezTo>
                    <a:pt x="491" y="7259"/>
                    <a:pt x="1453" y="11162"/>
                    <a:pt x="2526" y="15162"/>
                  </a:cubicBezTo>
                  <a:cubicBezTo>
                    <a:pt x="2723" y="15898"/>
                    <a:pt x="3424" y="16397"/>
                    <a:pt x="4212" y="16397"/>
                  </a:cubicBezTo>
                  <a:cubicBezTo>
                    <a:pt x="4270" y="16397"/>
                    <a:pt x="4329" y="16395"/>
                    <a:pt x="4388" y="16389"/>
                  </a:cubicBezTo>
                  <a:cubicBezTo>
                    <a:pt x="8091" y="16042"/>
                    <a:pt x="12062" y="15246"/>
                    <a:pt x="16210" y="14168"/>
                  </a:cubicBezTo>
                  <a:cubicBezTo>
                    <a:pt x="17049" y="13950"/>
                    <a:pt x="17618" y="13177"/>
                    <a:pt x="17543" y="12356"/>
                  </a:cubicBezTo>
                  <a:cubicBezTo>
                    <a:pt x="17214" y="8732"/>
                    <a:pt x="16663" y="5071"/>
                    <a:pt x="15873" y="1374"/>
                  </a:cubicBezTo>
                  <a:cubicBezTo>
                    <a:pt x="15699" y="559"/>
                    <a:pt x="14981" y="1"/>
                    <a:pt x="141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48"/>
            <p:cNvSpPr/>
            <p:nvPr/>
          </p:nvSpPr>
          <p:spPr>
            <a:xfrm>
              <a:off x="3349700" y="1261175"/>
              <a:ext cx="461975" cy="403800"/>
            </a:xfrm>
            <a:custGeom>
              <a:rect b="b" l="l" r="r" t="t"/>
              <a:pathLst>
                <a:path extrusionOk="0" h="16152" w="18479">
                  <a:moveTo>
                    <a:pt x="9657" y="1"/>
                  </a:moveTo>
                  <a:cubicBezTo>
                    <a:pt x="9087" y="1"/>
                    <a:pt x="8503" y="54"/>
                    <a:pt x="7909" y="163"/>
                  </a:cubicBezTo>
                  <a:cubicBezTo>
                    <a:pt x="2983" y="1068"/>
                    <a:pt x="0" y="5130"/>
                    <a:pt x="999" y="9806"/>
                  </a:cubicBezTo>
                  <a:cubicBezTo>
                    <a:pt x="1841" y="13736"/>
                    <a:pt x="5076" y="16152"/>
                    <a:pt x="8961" y="16152"/>
                  </a:cubicBezTo>
                  <a:cubicBezTo>
                    <a:pt x="9543" y="16152"/>
                    <a:pt x="10141" y="16098"/>
                    <a:pt x="10747" y="15986"/>
                  </a:cubicBezTo>
                  <a:cubicBezTo>
                    <a:pt x="15391" y="15129"/>
                    <a:pt x="18478" y="11512"/>
                    <a:pt x="17794" y="6952"/>
                  </a:cubicBezTo>
                  <a:cubicBezTo>
                    <a:pt x="17171" y="2803"/>
                    <a:pt x="13807" y="1"/>
                    <a:pt x="96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48"/>
            <p:cNvSpPr/>
            <p:nvPr/>
          </p:nvSpPr>
          <p:spPr>
            <a:xfrm>
              <a:off x="3515750" y="1416100"/>
              <a:ext cx="117675" cy="101875"/>
            </a:xfrm>
            <a:custGeom>
              <a:rect b="b" l="l" r="r" t="t"/>
              <a:pathLst>
                <a:path extrusionOk="0" h="4075" w="4707">
                  <a:moveTo>
                    <a:pt x="2395" y="0"/>
                  </a:moveTo>
                  <a:cubicBezTo>
                    <a:pt x="1841" y="0"/>
                    <a:pt x="1287" y="223"/>
                    <a:pt x="852" y="666"/>
                  </a:cubicBezTo>
                  <a:cubicBezTo>
                    <a:pt x="15" y="1519"/>
                    <a:pt x="0" y="2720"/>
                    <a:pt x="869" y="3514"/>
                  </a:cubicBezTo>
                  <a:cubicBezTo>
                    <a:pt x="1279" y="3890"/>
                    <a:pt x="1773" y="4074"/>
                    <a:pt x="2269" y="4074"/>
                  </a:cubicBezTo>
                  <a:cubicBezTo>
                    <a:pt x="2814" y="4074"/>
                    <a:pt x="3361" y="3851"/>
                    <a:pt x="3799" y="3412"/>
                  </a:cubicBezTo>
                  <a:cubicBezTo>
                    <a:pt x="4638" y="2571"/>
                    <a:pt x="4707" y="1393"/>
                    <a:pt x="3848" y="588"/>
                  </a:cubicBezTo>
                  <a:cubicBezTo>
                    <a:pt x="3430" y="195"/>
                    <a:pt x="2913" y="0"/>
                    <a:pt x="239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48"/>
            <p:cNvSpPr/>
            <p:nvPr/>
          </p:nvSpPr>
          <p:spPr>
            <a:xfrm>
              <a:off x="3398200" y="1294850"/>
              <a:ext cx="273750" cy="270550"/>
            </a:xfrm>
            <a:custGeom>
              <a:rect b="b" l="l" r="r" t="t"/>
              <a:pathLst>
                <a:path extrusionOk="0" h="10822" w="10950">
                  <a:moveTo>
                    <a:pt x="6965" y="1"/>
                  </a:moveTo>
                  <a:cubicBezTo>
                    <a:pt x="6850" y="1"/>
                    <a:pt x="6734" y="4"/>
                    <a:pt x="6619" y="9"/>
                  </a:cubicBezTo>
                  <a:cubicBezTo>
                    <a:pt x="6401" y="19"/>
                    <a:pt x="6183" y="41"/>
                    <a:pt x="5968" y="72"/>
                  </a:cubicBezTo>
                  <a:cubicBezTo>
                    <a:pt x="5752" y="103"/>
                    <a:pt x="5536" y="145"/>
                    <a:pt x="5324" y="198"/>
                  </a:cubicBezTo>
                  <a:cubicBezTo>
                    <a:pt x="5111" y="249"/>
                    <a:pt x="4899" y="312"/>
                    <a:pt x="4692" y="384"/>
                  </a:cubicBezTo>
                  <a:cubicBezTo>
                    <a:pt x="4483" y="457"/>
                    <a:pt x="4277" y="540"/>
                    <a:pt x="4077" y="632"/>
                  </a:cubicBezTo>
                  <a:cubicBezTo>
                    <a:pt x="3875" y="726"/>
                    <a:pt x="3677" y="829"/>
                    <a:pt x="3485" y="942"/>
                  </a:cubicBezTo>
                  <a:cubicBezTo>
                    <a:pt x="3291" y="1055"/>
                    <a:pt x="3103" y="1178"/>
                    <a:pt x="2922" y="1310"/>
                  </a:cubicBezTo>
                  <a:cubicBezTo>
                    <a:pt x="2737" y="1444"/>
                    <a:pt x="2561" y="1588"/>
                    <a:pt x="2392" y="1738"/>
                  </a:cubicBezTo>
                  <a:cubicBezTo>
                    <a:pt x="2254" y="1861"/>
                    <a:pt x="2120" y="1991"/>
                    <a:pt x="1993" y="2125"/>
                  </a:cubicBezTo>
                  <a:cubicBezTo>
                    <a:pt x="1916" y="2208"/>
                    <a:pt x="1835" y="2288"/>
                    <a:pt x="1760" y="2373"/>
                  </a:cubicBezTo>
                  <a:cubicBezTo>
                    <a:pt x="1684" y="2456"/>
                    <a:pt x="1609" y="2541"/>
                    <a:pt x="1537" y="2628"/>
                  </a:cubicBezTo>
                  <a:cubicBezTo>
                    <a:pt x="1467" y="2714"/>
                    <a:pt x="1397" y="2802"/>
                    <a:pt x="1330" y="2892"/>
                  </a:cubicBezTo>
                  <a:cubicBezTo>
                    <a:pt x="1265" y="2979"/>
                    <a:pt x="1201" y="3069"/>
                    <a:pt x="1139" y="3160"/>
                  </a:cubicBezTo>
                  <a:cubicBezTo>
                    <a:pt x="1077" y="3251"/>
                    <a:pt x="1018" y="3343"/>
                    <a:pt x="962" y="3435"/>
                  </a:cubicBezTo>
                  <a:cubicBezTo>
                    <a:pt x="905" y="3528"/>
                    <a:pt x="851" y="3621"/>
                    <a:pt x="799" y="3716"/>
                  </a:cubicBezTo>
                  <a:cubicBezTo>
                    <a:pt x="747" y="3810"/>
                    <a:pt x="698" y="3905"/>
                    <a:pt x="651" y="4000"/>
                  </a:cubicBezTo>
                  <a:cubicBezTo>
                    <a:pt x="605" y="4097"/>
                    <a:pt x="561" y="4193"/>
                    <a:pt x="519" y="4289"/>
                  </a:cubicBezTo>
                  <a:cubicBezTo>
                    <a:pt x="478" y="4387"/>
                    <a:pt x="438" y="4484"/>
                    <a:pt x="402" y="4582"/>
                  </a:cubicBezTo>
                  <a:cubicBezTo>
                    <a:pt x="365" y="4680"/>
                    <a:pt x="330" y="4779"/>
                    <a:pt x="299" y="4878"/>
                  </a:cubicBezTo>
                  <a:cubicBezTo>
                    <a:pt x="267" y="4976"/>
                    <a:pt x="237" y="5075"/>
                    <a:pt x="212" y="5176"/>
                  </a:cubicBezTo>
                  <a:cubicBezTo>
                    <a:pt x="185" y="5274"/>
                    <a:pt x="160" y="5375"/>
                    <a:pt x="138" y="5475"/>
                  </a:cubicBezTo>
                  <a:cubicBezTo>
                    <a:pt x="118" y="5575"/>
                    <a:pt x="99" y="5675"/>
                    <a:pt x="82" y="5777"/>
                  </a:cubicBezTo>
                  <a:cubicBezTo>
                    <a:pt x="65" y="5876"/>
                    <a:pt x="51" y="5977"/>
                    <a:pt x="40" y="6077"/>
                  </a:cubicBezTo>
                  <a:cubicBezTo>
                    <a:pt x="28" y="6178"/>
                    <a:pt x="19" y="6279"/>
                    <a:pt x="13" y="6379"/>
                  </a:cubicBezTo>
                  <a:cubicBezTo>
                    <a:pt x="7" y="6479"/>
                    <a:pt x="4" y="6581"/>
                    <a:pt x="2" y="6681"/>
                  </a:cubicBezTo>
                  <a:cubicBezTo>
                    <a:pt x="1" y="6781"/>
                    <a:pt x="2" y="6881"/>
                    <a:pt x="6" y="6982"/>
                  </a:cubicBezTo>
                  <a:cubicBezTo>
                    <a:pt x="10" y="7081"/>
                    <a:pt x="16" y="7181"/>
                    <a:pt x="25" y="7280"/>
                  </a:cubicBezTo>
                  <a:cubicBezTo>
                    <a:pt x="34" y="7380"/>
                    <a:pt x="46" y="7479"/>
                    <a:pt x="60" y="7576"/>
                  </a:cubicBezTo>
                  <a:cubicBezTo>
                    <a:pt x="74" y="7675"/>
                    <a:pt x="91" y="7774"/>
                    <a:pt x="110" y="7872"/>
                  </a:cubicBezTo>
                  <a:cubicBezTo>
                    <a:pt x="129" y="7969"/>
                    <a:pt x="151" y="8066"/>
                    <a:pt x="176" y="8163"/>
                  </a:cubicBezTo>
                  <a:cubicBezTo>
                    <a:pt x="200" y="8260"/>
                    <a:pt x="227" y="8356"/>
                    <a:pt x="258" y="8451"/>
                  </a:cubicBezTo>
                  <a:cubicBezTo>
                    <a:pt x="287" y="8546"/>
                    <a:pt x="320" y="8641"/>
                    <a:pt x="354" y="8735"/>
                  </a:cubicBezTo>
                  <a:cubicBezTo>
                    <a:pt x="389" y="8829"/>
                    <a:pt x="426" y="8921"/>
                    <a:pt x="466" y="9014"/>
                  </a:cubicBezTo>
                  <a:cubicBezTo>
                    <a:pt x="506" y="9106"/>
                    <a:pt x="549" y="9197"/>
                    <a:pt x="594" y="9287"/>
                  </a:cubicBezTo>
                  <a:cubicBezTo>
                    <a:pt x="639" y="9379"/>
                    <a:pt x="687" y="9469"/>
                    <a:pt x="737" y="9556"/>
                  </a:cubicBezTo>
                  <a:cubicBezTo>
                    <a:pt x="788" y="9645"/>
                    <a:pt x="841" y="9733"/>
                    <a:pt x="896" y="9819"/>
                  </a:cubicBezTo>
                  <a:cubicBezTo>
                    <a:pt x="953" y="9905"/>
                    <a:pt x="1011" y="9991"/>
                    <a:pt x="1071" y="10075"/>
                  </a:cubicBezTo>
                  <a:cubicBezTo>
                    <a:pt x="1133" y="10160"/>
                    <a:pt x="1196" y="10242"/>
                    <a:pt x="1262" y="10323"/>
                  </a:cubicBezTo>
                  <a:cubicBezTo>
                    <a:pt x="1328" y="10405"/>
                    <a:pt x="1397" y="10486"/>
                    <a:pt x="1468" y="10564"/>
                  </a:cubicBezTo>
                  <a:cubicBezTo>
                    <a:pt x="1504" y="10603"/>
                    <a:pt x="1539" y="10641"/>
                    <a:pt x="1576" y="10680"/>
                  </a:cubicBezTo>
                  <a:cubicBezTo>
                    <a:pt x="1614" y="10720"/>
                    <a:pt x="1653" y="10768"/>
                    <a:pt x="1700" y="10801"/>
                  </a:cubicBezTo>
                  <a:cubicBezTo>
                    <a:pt x="1717" y="10812"/>
                    <a:pt x="1738" y="10820"/>
                    <a:pt x="1758" y="10821"/>
                  </a:cubicBezTo>
                  <a:cubicBezTo>
                    <a:pt x="1779" y="10821"/>
                    <a:pt x="1799" y="10813"/>
                    <a:pt x="1812" y="10797"/>
                  </a:cubicBezTo>
                  <a:cubicBezTo>
                    <a:pt x="1824" y="10781"/>
                    <a:pt x="1825" y="10759"/>
                    <a:pt x="1820" y="10742"/>
                  </a:cubicBezTo>
                  <a:cubicBezTo>
                    <a:pt x="1812" y="10715"/>
                    <a:pt x="1795" y="10685"/>
                    <a:pt x="1779" y="10662"/>
                  </a:cubicBezTo>
                  <a:cubicBezTo>
                    <a:pt x="1760" y="10637"/>
                    <a:pt x="1742" y="10612"/>
                    <a:pt x="1724" y="10587"/>
                  </a:cubicBezTo>
                  <a:cubicBezTo>
                    <a:pt x="1688" y="10536"/>
                    <a:pt x="1653" y="10486"/>
                    <a:pt x="1618" y="10434"/>
                  </a:cubicBezTo>
                  <a:cubicBezTo>
                    <a:pt x="1549" y="10332"/>
                    <a:pt x="1483" y="10228"/>
                    <a:pt x="1419" y="10121"/>
                  </a:cubicBezTo>
                  <a:cubicBezTo>
                    <a:pt x="1356" y="10016"/>
                    <a:pt x="1296" y="9908"/>
                    <a:pt x="1238" y="9799"/>
                  </a:cubicBezTo>
                  <a:cubicBezTo>
                    <a:pt x="1181" y="9691"/>
                    <a:pt x="1126" y="9580"/>
                    <a:pt x="1076" y="9467"/>
                  </a:cubicBezTo>
                  <a:cubicBezTo>
                    <a:pt x="1025" y="9355"/>
                    <a:pt x="977" y="9242"/>
                    <a:pt x="932" y="9128"/>
                  </a:cubicBezTo>
                  <a:cubicBezTo>
                    <a:pt x="889" y="9014"/>
                    <a:pt x="848" y="8898"/>
                    <a:pt x="810" y="8781"/>
                  </a:cubicBezTo>
                  <a:cubicBezTo>
                    <a:pt x="774" y="8664"/>
                    <a:pt x="741" y="8548"/>
                    <a:pt x="711" y="8428"/>
                  </a:cubicBezTo>
                  <a:cubicBezTo>
                    <a:pt x="682" y="8309"/>
                    <a:pt x="656" y="8189"/>
                    <a:pt x="634" y="8068"/>
                  </a:cubicBezTo>
                  <a:cubicBezTo>
                    <a:pt x="612" y="7948"/>
                    <a:pt x="596" y="7826"/>
                    <a:pt x="582" y="7704"/>
                  </a:cubicBezTo>
                  <a:cubicBezTo>
                    <a:pt x="569" y="7580"/>
                    <a:pt x="560" y="7457"/>
                    <a:pt x="556" y="7334"/>
                  </a:cubicBezTo>
                  <a:cubicBezTo>
                    <a:pt x="551" y="7215"/>
                    <a:pt x="552" y="7097"/>
                    <a:pt x="555" y="6979"/>
                  </a:cubicBezTo>
                  <a:cubicBezTo>
                    <a:pt x="648" y="3725"/>
                    <a:pt x="3572" y="711"/>
                    <a:pt x="6989" y="565"/>
                  </a:cubicBezTo>
                  <a:cubicBezTo>
                    <a:pt x="7097" y="561"/>
                    <a:pt x="7205" y="558"/>
                    <a:pt x="7312" y="558"/>
                  </a:cubicBezTo>
                  <a:cubicBezTo>
                    <a:pt x="7468" y="558"/>
                    <a:pt x="7624" y="563"/>
                    <a:pt x="7779" y="576"/>
                  </a:cubicBezTo>
                  <a:cubicBezTo>
                    <a:pt x="8041" y="597"/>
                    <a:pt x="8300" y="635"/>
                    <a:pt x="8557" y="689"/>
                  </a:cubicBezTo>
                  <a:cubicBezTo>
                    <a:pt x="8813" y="741"/>
                    <a:pt x="9066" y="811"/>
                    <a:pt x="9313" y="893"/>
                  </a:cubicBezTo>
                  <a:cubicBezTo>
                    <a:pt x="9561" y="976"/>
                    <a:pt x="9803" y="1073"/>
                    <a:pt x="10041" y="1181"/>
                  </a:cubicBezTo>
                  <a:cubicBezTo>
                    <a:pt x="10159" y="1235"/>
                    <a:pt x="10277" y="1292"/>
                    <a:pt x="10393" y="1353"/>
                  </a:cubicBezTo>
                  <a:cubicBezTo>
                    <a:pt x="10451" y="1384"/>
                    <a:pt x="10509" y="1414"/>
                    <a:pt x="10565" y="1445"/>
                  </a:cubicBezTo>
                  <a:cubicBezTo>
                    <a:pt x="10623" y="1477"/>
                    <a:pt x="10679" y="1513"/>
                    <a:pt x="10738" y="1542"/>
                  </a:cubicBezTo>
                  <a:cubicBezTo>
                    <a:pt x="10762" y="1552"/>
                    <a:pt x="10797" y="1560"/>
                    <a:pt x="10833" y="1560"/>
                  </a:cubicBezTo>
                  <a:cubicBezTo>
                    <a:pt x="10883" y="1560"/>
                    <a:pt x="10933" y="1544"/>
                    <a:pt x="10945" y="1495"/>
                  </a:cubicBezTo>
                  <a:cubicBezTo>
                    <a:pt x="10949" y="1479"/>
                    <a:pt x="10947" y="1459"/>
                    <a:pt x="10940" y="1441"/>
                  </a:cubicBezTo>
                  <a:lnTo>
                    <a:pt x="10940" y="1443"/>
                  </a:lnTo>
                  <a:cubicBezTo>
                    <a:pt x="10911" y="1353"/>
                    <a:pt x="10823" y="1292"/>
                    <a:pt x="10753" y="1235"/>
                  </a:cubicBezTo>
                  <a:cubicBezTo>
                    <a:pt x="10710" y="1199"/>
                    <a:pt x="10663" y="1163"/>
                    <a:pt x="10616" y="1131"/>
                  </a:cubicBezTo>
                  <a:cubicBezTo>
                    <a:pt x="10527" y="1069"/>
                    <a:pt x="10435" y="1009"/>
                    <a:pt x="10343" y="951"/>
                  </a:cubicBezTo>
                  <a:cubicBezTo>
                    <a:pt x="10158" y="835"/>
                    <a:pt x="9966" y="730"/>
                    <a:pt x="9770" y="636"/>
                  </a:cubicBezTo>
                  <a:cubicBezTo>
                    <a:pt x="9576" y="541"/>
                    <a:pt x="9376" y="457"/>
                    <a:pt x="9171" y="384"/>
                  </a:cubicBezTo>
                  <a:cubicBezTo>
                    <a:pt x="8968" y="311"/>
                    <a:pt x="8762" y="248"/>
                    <a:pt x="8552" y="195"/>
                  </a:cubicBezTo>
                  <a:cubicBezTo>
                    <a:pt x="8343" y="144"/>
                    <a:pt x="8131" y="102"/>
                    <a:pt x="7916" y="71"/>
                  </a:cubicBezTo>
                  <a:cubicBezTo>
                    <a:pt x="7702" y="39"/>
                    <a:pt x="7486" y="18"/>
                    <a:pt x="7270" y="8"/>
                  </a:cubicBezTo>
                  <a:cubicBezTo>
                    <a:pt x="7168" y="3"/>
                    <a:pt x="7067" y="1"/>
                    <a:pt x="69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48"/>
            <p:cNvSpPr/>
            <p:nvPr/>
          </p:nvSpPr>
          <p:spPr>
            <a:xfrm>
              <a:off x="3436550" y="1330900"/>
              <a:ext cx="208400" cy="200625"/>
            </a:xfrm>
            <a:custGeom>
              <a:rect b="b" l="l" r="r" t="t"/>
              <a:pathLst>
                <a:path extrusionOk="0" h="8025" w="8336">
                  <a:moveTo>
                    <a:pt x="5203" y="0"/>
                  </a:moveTo>
                  <a:cubicBezTo>
                    <a:pt x="5031" y="0"/>
                    <a:pt x="4859" y="9"/>
                    <a:pt x="4688" y="26"/>
                  </a:cubicBezTo>
                  <a:cubicBezTo>
                    <a:pt x="4475" y="47"/>
                    <a:pt x="4262" y="82"/>
                    <a:pt x="4052" y="130"/>
                  </a:cubicBezTo>
                  <a:cubicBezTo>
                    <a:pt x="3842" y="178"/>
                    <a:pt x="3633" y="240"/>
                    <a:pt x="3430" y="315"/>
                  </a:cubicBezTo>
                  <a:cubicBezTo>
                    <a:pt x="3225" y="391"/>
                    <a:pt x="3025" y="480"/>
                    <a:pt x="2832" y="581"/>
                  </a:cubicBezTo>
                  <a:cubicBezTo>
                    <a:pt x="2635" y="685"/>
                    <a:pt x="2445" y="801"/>
                    <a:pt x="2265" y="929"/>
                  </a:cubicBezTo>
                  <a:cubicBezTo>
                    <a:pt x="2080" y="1060"/>
                    <a:pt x="1904" y="1206"/>
                    <a:pt x="1739" y="1360"/>
                  </a:cubicBezTo>
                  <a:cubicBezTo>
                    <a:pt x="1654" y="1439"/>
                    <a:pt x="1573" y="1522"/>
                    <a:pt x="1493" y="1606"/>
                  </a:cubicBezTo>
                  <a:cubicBezTo>
                    <a:pt x="1338" y="1773"/>
                    <a:pt x="1184" y="1940"/>
                    <a:pt x="1045" y="2124"/>
                  </a:cubicBezTo>
                  <a:cubicBezTo>
                    <a:pt x="909" y="2304"/>
                    <a:pt x="786" y="2493"/>
                    <a:pt x="674" y="2688"/>
                  </a:cubicBezTo>
                  <a:cubicBezTo>
                    <a:pt x="565" y="2881"/>
                    <a:pt x="467" y="3081"/>
                    <a:pt x="384" y="3285"/>
                  </a:cubicBezTo>
                  <a:cubicBezTo>
                    <a:pt x="301" y="3488"/>
                    <a:pt x="231" y="3696"/>
                    <a:pt x="174" y="3908"/>
                  </a:cubicBezTo>
                  <a:cubicBezTo>
                    <a:pt x="119" y="4118"/>
                    <a:pt x="77" y="4330"/>
                    <a:pt x="47" y="4544"/>
                  </a:cubicBezTo>
                  <a:cubicBezTo>
                    <a:pt x="19" y="4757"/>
                    <a:pt x="3" y="4971"/>
                    <a:pt x="2" y="5185"/>
                  </a:cubicBezTo>
                  <a:cubicBezTo>
                    <a:pt x="1" y="5398"/>
                    <a:pt x="14" y="5610"/>
                    <a:pt x="39" y="5821"/>
                  </a:cubicBezTo>
                  <a:cubicBezTo>
                    <a:pt x="66" y="6032"/>
                    <a:pt x="106" y="6240"/>
                    <a:pt x="160" y="6444"/>
                  </a:cubicBezTo>
                  <a:cubicBezTo>
                    <a:pt x="214" y="6648"/>
                    <a:pt x="282" y="6849"/>
                    <a:pt x="364" y="7043"/>
                  </a:cubicBezTo>
                  <a:cubicBezTo>
                    <a:pt x="446" y="7239"/>
                    <a:pt x="543" y="7428"/>
                    <a:pt x="652" y="7610"/>
                  </a:cubicBezTo>
                  <a:cubicBezTo>
                    <a:pt x="692" y="7676"/>
                    <a:pt x="733" y="7741"/>
                    <a:pt x="777" y="7804"/>
                  </a:cubicBezTo>
                  <a:cubicBezTo>
                    <a:pt x="823" y="7874"/>
                    <a:pt x="870" y="7955"/>
                    <a:pt x="944" y="7998"/>
                  </a:cubicBezTo>
                  <a:cubicBezTo>
                    <a:pt x="969" y="8014"/>
                    <a:pt x="999" y="8024"/>
                    <a:pt x="1028" y="8024"/>
                  </a:cubicBezTo>
                  <a:cubicBezTo>
                    <a:pt x="1039" y="8024"/>
                    <a:pt x="1050" y="8023"/>
                    <a:pt x="1060" y="8020"/>
                  </a:cubicBezTo>
                  <a:cubicBezTo>
                    <a:pt x="1098" y="8009"/>
                    <a:pt x="1130" y="7978"/>
                    <a:pt x="1139" y="7942"/>
                  </a:cubicBezTo>
                  <a:cubicBezTo>
                    <a:pt x="1152" y="7889"/>
                    <a:pt x="1113" y="7840"/>
                    <a:pt x="1090" y="7795"/>
                  </a:cubicBezTo>
                  <a:cubicBezTo>
                    <a:pt x="1066" y="7746"/>
                    <a:pt x="1042" y="7696"/>
                    <a:pt x="1019" y="7648"/>
                  </a:cubicBezTo>
                  <a:cubicBezTo>
                    <a:pt x="973" y="7547"/>
                    <a:pt x="931" y="7447"/>
                    <a:pt x="892" y="7346"/>
                  </a:cubicBezTo>
                  <a:cubicBezTo>
                    <a:pt x="815" y="7143"/>
                    <a:pt x="751" y="6935"/>
                    <a:pt x="701" y="6724"/>
                  </a:cubicBezTo>
                  <a:cubicBezTo>
                    <a:pt x="651" y="6515"/>
                    <a:pt x="616" y="6301"/>
                    <a:pt x="594" y="6086"/>
                  </a:cubicBezTo>
                  <a:cubicBezTo>
                    <a:pt x="572" y="5871"/>
                    <a:pt x="565" y="5655"/>
                    <a:pt x="571" y="5439"/>
                  </a:cubicBezTo>
                  <a:cubicBezTo>
                    <a:pt x="579" y="5224"/>
                    <a:pt x="599" y="5008"/>
                    <a:pt x="634" y="4795"/>
                  </a:cubicBezTo>
                  <a:cubicBezTo>
                    <a:pt x="669" y="4580"/>
                    <a:pt x="719" y="4368"/>
                    <a:pt x="782" y="4159"/>
                  </a:cubicBezTo>
                  <a:cubicBezTo>
                    <a:pt x="846" y="3949"/>
                    <a:pt x="923" y="3743"/>
                    <a:pt x="1016" y="3542"/>
                  </a:cubicBezTo>
                  <a:cubicBezTo>
                    <a:pt x="1108" y="3341"/>
                    <a:pt x="1215" y="3143"/>
                    <a:pt x="1334" y="2954"/>
                  </a:cubicBezTo>
                  <a:cubicBezTo>
                    <a:pt x="1456" y="2762"/>
                    <a:pt x="1591" y="2577"/>
                    <a:pt x="1739" y="2404"/>
                  </a:cubicBezTo>
                  <a:cubicBezTo>
                    <a:pt x="1830" y="2296"/>
                    <a:pt x="1925" y="2192"/>
                    <a:pt x="2025" y="2093"/>
                  </a:cubicBezTo>
                  <a:cubicBezTo>
                    <a:pt x="2188" y="1930"/>
                    <a:pt x="2346" y="1767"/>
                    <a:pt x="2527" y="1621"/>
                  </a:cubicBezTo>
                  <a:cubicBezTo>
                    <a:pt x="2701" y="1479"/>
                    <a:pt x="2885" y="1351"/>
                    <a:pt x="3078" y="1236"/>
                  </a:cubicBezTo>
                  <a:cubicBezTo>
                    <a:pt x="3267" y="1123"/>
                    <a:pt x="3464" y="1024"/>
                    <a:pt x="3667" y="940"/>
                  </a:cubicBezTo>
                  <a:cubicBezTo>
                    <a:pt x="3867" y="856"/>
                    <a:pt x="4074" y="787"/>
                    <a:pt x="4285" y="732"/>
                  </a:cubicBezTo>
                  <a:cubicBezTo>
                    <a:pt x="4494" y="676"/>
                    <a:pt x="4707" y="634"/>
                    <a:pt x="4923" y="607"/>
                  </a:cubicBezTo>
                  <a:cubicBezTo>
                    <a:pt x="5139" y="580"/>
                    <a:pt x="5356" y="566"/>
                    <a:pt x="5573" y="566"/>
                  </a:cubicBezTo>
                  <a:cubicBezTo>
                    <a:pt x="5793" y="566"/>
                    <a:pt x="6011" y="579"/>
                    <a:pt x="6228" y="606"/>
                  </a:cubicBezTo>
                  <a:cubicBezTo>
                    <a:pt x="6447" y="633"/>
                    <a:pt x="6664" y="673"/>
                    <a:pt x="6877" y="724"/>
                  </a:cubicBezTo>
                  <a:cubicBezTo>
                    <a:pt x="7093" y="777"/>
                    <a:pt x="7305" y="841"/>
                    <a:pt x="7513" y="918"/>
                  </a:cubicBezTo>
                  <a:cubicBezTo>
                    <a:pt x="7618" y="956"/>
                    <a:pt x="7721" y="999"/>
                    <a:pt x="7824" y="1042"/>
                  </a:cubicBezTo>
                  <a:cubicBezTo>
                    <a:pt x="7875" y="1066"/>
                    <a:pt x="7925" y="1089"/>
                    <a:pt x="7976" y="1112"/>
                  </a:cubicBezTo>
                  <a:cubicBezTo>
                    <a:pt x="8033" y="1139"/>
                    <a:pt x="8079" y="1172"/>
                    <a:pt x="8145" y="1185"/>
                  </a:cubicBezTo>
                  <a:cubicBezTo>
                    <a:pt x="8163" y="1188"/>
                    <a:pt x="8188" y="1191"/>
                    <a:pt x="8213" y="1191"/>
                  </a:cubicBezTo>
                  <a:cubicBezTo>
                    <a:pt x="8273" y="1191"/>
                    <a:pt x="8336" y="1175"/>
                    <a:pt x="8321" y="1103"/>
                  </a:cubicBezTo>
                  <a:lnTo>
                    <a:pt x="8322" y="1103"/>
                  </a:lnTo>
                  <a:cubicBezTo>
                    <a:pt x="8312" y="1058"/>
                    <a:pt x="8265" y="1010"/>
                    <a:pt x="8237" y="985"/>
                  </a:cubicBezTo>
                  <a:cubicBezTo>
                    <a:pt x="8182" y="933"/>
                    <a:pt x="8115" y="897"/>
                    <a:pt x="8054" y="856"/>
                  </a:cubicBezTo>
                  <a:cubicBezTo>
                    <a:pt x="7964" y="796"/>
                    <a:pt x="7871" y="739"/>
                    <a:pt x="7779" y="685"/>
                  </a:cubicBezTo>
                  <a:cubicBezTo>
                    <a:pt x="7592" y="577"/>
                    <a:pt x="7400" y="482"/>
                    <a:pt x="7202" y="399"/>
                  </a:cubicBezTo>
                  <a:cubicBezTo>
                    <a:pt x="7004" y="317"/>
                    <a:pt x="6802" y="247"/>
                    <a:pt x="6596" y="190"/>
                  </a:cubicBezTo>
                  <a:cubicBezTo>
                    <a:pt x="6390" y="132"/>
                    <a:pt x="6181" y="88"/>
                    <a:pt x="5969" y="56"/>
                  </a:cubicBezTo>
                  <a:cubicBezTo>
                    <a:pt x="5758" y="25"/>
                    <a:pt x="5544" y="7"/>
                    <a:pt x="5330" y="2"/>
                  </a:cubicBezTo>
                  <a:cubicBezTo>
                    <a:pt x="5288" y="1"/>
                    <a:pt x="5245" y="0"/>
                    <a:pt x="52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48"/>
            <p:cNvSpPr/>
            <p:nvPr/>
          </p:nvSpPr>
          <p:spPr>
            <a:xfrm>
              <a:off x="3471925" y="1368225"/>
              <a:ext cx="129600" cy="121100"/>
            </a:xfrm>
            <a:custGeom>
              <a:rect b="b" l="l" r="r" t="t"/>
              <a:pathLst>
                <a:path extrusionOk="0" h="4844" w="5184">
                  <a:moveTo>
                    <a:pt x="3589" y="0"/>
                  </a:moveTo>
                  <a:cubicBezTo>
                    <a:pt x="3533" y="0"/>
                    <a:pt x="3477" y="2"/>
                    <a:pt x="3421" y="4"/>
                  </a:cubicBezTo>
                  <a:cubicBezTo>
                    <a:pt x="3245" y="12"/>
                    <a:pt x="3070" y="36"/>
                    <a:pt x="2898" y="75"/>
                  </a:cubicBezTo>
                  <a:cubicBezTo>
                    <a:pt x="2725" y="115"/>
                    <a:pt x="2555" y="170"/>
                    <a:pt x="2391" y="238"/>
                  </a:cubicBezTo>
                  <a:cubicBezTo>
                    <a:pt x="2224" y="306"/>
                    <a:pt x="2063" y="387"/>
                    <a:pt x="1910" y="479"/>
                  </a:cubicBezTo>
                  <a:cubicBezTo>
                    <a:pt x="1755" y="572"/>
                    <a:pt x="1606" y="676"/>
                    <a:pt x="1464" y="789"/>
                  </a:cubicBezTo>
                  <a:cubicBezTo>
                    <a:pt x="1323" y="902"/>
                    <a:pt x="1188" y="1025"/>
                    <a:pt x="1064" y="1156"/>
                  </a:cubicBezTo>
                  <a:cubicBezTo>
                    <a:pt x="938" y="1286"/>
                    <a:pt x="821" y="1425"/>
                    <a:pt x="714" y="1569"/>
                  </a:cubicBezTo>
                  <a:cubicBezTo>
                    <a:pt x="609" y="1713"/>
                    <a:pt x="511" y="1862"/>
                    <a:pt x="426" y="2017"/>
                  </a:cubicBezTo>
                  <a:cubicBezTo>
                    <a:pt x="342" y="2170"/>
                    <a:pt x="268" y="2327"/>
                    <a:pt x="207" y="2490"/>
                  </a:cubicBezTo>
                  <a:cubicBezTo>
                    <a:pt x="146" y="2648"/>
                    <a:pt x="98" y="2810"/>
                    <a:pt x="63" y="2974"/>
                  </a:cubicBezTo>
                  <a:cubicBezTo>
                    <a:pt x="30" y="3135"/>
                    <a:pt x="9" y="3298"/>
                    <a:pt x="5" y="3461"/>
                  </a:cubicBezTo>
                  <a:cubicBezTo>
                    <a:pt x="0" y="3621"/>
                    <a:pt x="10" y="3782"/>
                    <a:pt x="39" y="3940"/>
                  </a:cubicBezTo>
                  <a:cubicBezTo>
                    <a:pt x="66" y="4098"/>
                    <a:pt x="110" y="4252"/>
                    <a:pt x="172" y="4400"/>
                  </a:cubicBezTo>
                  <a:cubicBezTo>
                    <a:pt x="203" y="4474"/>
                    <a:pt x="239" y="4548"/>
                    <a:pt x="279" y="4620"/>
                  </a:cubicBezTo>
                  <a:cubicBezTo>
                    <a:pt x="317" y="4689"/>
                    <a:pt x="362" y="4792"/>
                    <a:pt x="438" y="4830"/>
                  </a:cubicBezTo>
                  <a:cubicBezTo>
                    <a:pt x="456" y="4839"/>
                    <a:pt x="477" y="4843"/>
                    <a:pt x="497" y="4843"/>
                  </a:cubicBezTo>
                  <a:cubicBezTo>
                    <a:pt x="537" y="4843"/>
                    <a:pt x="574" y="4826"/>
                    <a:pt x="609" y="4806"/>
                  </a:cubicBezTo>
                  <a:cubicBezTo>
                    <a:pt x="631" y="4793"/>
                    <a:pt x="651" y="4778"/>
                    <a:pt x="665" y="4757"/>
                  </a:cubicBezTo>
                  <a:cubicBezTo>
                    <a:pt x="699" y="4706"/>
                    <a:pt x="664" y="4645"/>
                    <a:pt x="647" y="4595"/>
                  </a:cubicBezTo>
                  <a:cubicBezTo>
                    <a:pt x="627" y="4535"/>
                    <a:pt x="608" y="4476"/>
                    <a:pt x="592" y="4414"/>
                  </a:cubicBezTo>
                  <a:cubicBezTo>
                    <a:pt x="560" y="4295"/>
                    <a:pt x="537" y="4174"/>
                    <a:pt x="525" y="4051"/>
                  </a:cubicBezTo>
                  <a:cubicBezTo>
                    <a:pt x="505" y="3854"/>
                    <a:pt x="513" y="3654"/>
                    <a:pt x="552" y="3460"/>
                  </a:cubicBezTo>
                  <a:cubicBezTo>
                    <a:pt x="845" y="2126"/>
                    <a:pt x="2084" y="852"/>
                    <a:pt x="3477" y="555"/>
                  </a:cubicBezTo>
                  <a:cubicBezTo>
                    <a:pt x="3621" y="525"/>
                    <a:pt x="3769" y="511"/>
                    <a:pt x="3917" y="511"/>
                  </a:cubicBezTo>
                  <a:cubicBezTo>
                    <a:pt x="4017" y="511"/>
                    <a:pt x="4117" y="517"/>
                    <a:pt x="4215" y="528"/>
                  </a:cubicBezTo>
                  <a:cubicBezTo>
                    <a:pt x="4469" y="558"/>
                    <a:pt x="4719" y="623"/>
                    <a:pt x="4957" y="715"/>
                  </a:cubicBezTo>
                  <a:cubicBezTo>
                    <a:pt x="4995" y="730"/>
                    <a:pt x="5037" y="753"/>
                    <a:pt x="5079" y="753"/>
                  </a:cubicBezTo>
                  <a:cubicBezTo>
                    <a:pt x="5094" y="753"/>
                    <a:pt x="5109" y="750"/>
                    <a:pt x="5124" y="743"/>
                  </a:cubicBezTo>
                  <a:cubicBezTo>
                    <a:pt x="5150" y="729"/>
                    <a:pt x="5169" y="704"/>
                    <a:pt x="5177" y="676"/>
                  </a:cubicBezTo>
                  <a:cubicBezTo>
                    <a:pt x="5183" y="652"/>
                    <a:pt x="5179" y="625"/>
                    <a:pt x="5170" y="602"/>
                  </a:cubicBezTo>
                  <a:cubicBezTo>
                    <a:pt x="5146" y="537"/>
                    <a:pt x="5093" y="508"/>
                    <a:pt x="5039" y="470"/>
                  </a:cubicBezTo>
                  <a:cubicBezTo>
                    <a:pt x="4988" y="433"/>
                    <a:pt x="4934" y="399"/>
                    <a:pt x="4880" y="366"/>
                  </a:cubicBezTo>
                  <a:cubicBezTo>
                    <a:pt x="4770" y="301"/>
                    <a:pt x="4655" y="243"/>
                    <a:pt x="4537" y="193"/>
                  </a:cubicBezTo>
                  <a:cubicBezTo>
                    <a:pt x="4299" y="95"/>
                    <a:pt x="4046" y="31"/>
                    <a:pt x="3788" y="8"/>
                  </a:cubicBezTo>
                  <a:cubicBezTo>
                    <a:pt x="3721" y="2"/>
                    <a:pt x="3655" y="0"/>
                    <a:pt x="358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p48"/>
            <p:cNvSpPr/>
            <p:nvPr/>
          </p:nvSpPr>
          <p:spPr>
            <a:xfrm>
              <a:off x="3506175" y="1712750"/>
              <a:ext cx="288025" cy="257300"/>
            </a:xfrm>
            <a:custGeom>
              <a:rect b="b" l="l" r="r" t="t"/>
              <a:pathLst>
                <a:path extrusionOk="0" h="10292" w="11521">
                  <a:moveTo>
                    <a:pt x="9271" y="0"/>
                  </a:moveTo>
                  <a:cubicBezTo>
                    <a:pt x="9207" y="0"/>
                    <a:pt x="9142" y="5"/>
                    <a:pt x="9076" y="15"/>
                  </a:cubicBezTo>
                  <a:cubicBezTo>
                    <a:pt x="6250" y="451"/>
                    <a:pt x="3538" y="943"/>
                    <a:pt x="982" y="1504"/>
                  </a:cubicBezTo>
                  <a:cubicBezTo>
                    <a:pt x="399" y="1633"/>
                    <a:pt x="1" y="2143"/>
                    <a:pt x="61" y="2691"/>
                  </a:cubicBezTo>
                  <a:cubicBezTo>
                    <a:pt x="268" y="4577"/>
                    <a:pt x="850" y="7005"/>
                    <a:pt x="1507" y="9518"/>
                  </a:cubicBezTo>
                  <a:cubicBezTo>
                    <a:pt x="1628" y="9979"/>
                    <a:pt x="2081" y="10292"/>
                    <a:pt x="2598" y="10292"/>
                  </a:cubicBezTo>
                  <a:cubicBezTo>
                    <a:pt x="2641" y="10292"/>
                    <a:pt x="2683" y="10290"/>
                    <a:pt x="2726" y="10285"/>
                  </a:cubicBezTo>
                  <a:cubicBezTo>
                    <a:pt x="5185" y="10044"/>
                    <a:pt x="7826" y="9515"/>
                    <a:pt x="10584" y="8807"/>
                  </a:cubicBezTo>
                  <a:cubicBezTo>
                    <a:pt x="11141" y="8663"/>
                    <a:pt x="11520" y="8170"/>
                    <a:pt x="11470" y="7652"/>
                  </a:cubicBezTo>
                  <a:cubicBezTo>
                    <a:pt x="11252" y="5378"/>
                    <a:pt x="10888" y="3103"/>
                    <a:pt x="10373" y="828"/>
                  </a:cubicBezTo>
                  <a:cubicBezTo>
                    <a:pt x="10261" y="335"/>
                    <a:pt x="9800" y="0"/>
                    <a:pt x="92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2" name="Google Shape;1062;p48"/>
            <p:cNvSpPr/>
            <p:nvPr/>
          </p:nvSpPr>
          <p:spPr>
            <a:xfrm>
              <a:off x="3498375" y="1714025"/>
              <a:ext cx="305200" cy="253925"/>
            </a:xfrm>
            <a:custGeom>
              <a:rect b="b" l="l" r="r" t="t"/>
              <a:pathLst>
                <a:path extrusionOk="0" h="10157" w="12208">
                  <a:moveTo>
                    <a:pt x="6472" y="0"/>
                  </a:moveTo>
                  <a:cubicBezTo>
                    <a:pt x="6074" y="0"/>
                    <a:pt x="5665" y="38"/>
                    <a:pt x="5248" y="115"/>
                  </a:cubicBezTo>
                  <a:cubicBezTo>
                    <a:pt x="2009" y="712"/>
                    <a:pt x="0" y="3253"/>
                    <a:pt x="598" y="6174"/>
                  </a:cubicBezTo>
                  <a:cubicBezTo>
                    <a:pt x="1101" y="8638"/>
                    <a:pt x="3203" y="10156"/>
                    <a:pt x="5771" y="10156"/>
                  </a:cubicBezTo>
                  <a:cubicBezTo>
                    <a:pt x="6179" y="10156"/>
                    <a:pt x="6599" y="10118"/>
                    <a:pt x="7026" y="10039"/>
                  </a:cubicBezTo>
                  <a:cubicBezTo>
                    <a:pt x="10141" y="9462"/>
                    <a:pt x="12207" y="7137"/>
                    <a:pt x="11749" y="4264"/>
                  </a:cubicBezTo>
                  <a:cubicBezTo>
                    <a:pt x="11340" y="1702"/>
                    <a:pt x="9166" y="0"/>
                    <a:pt x="64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48"/>
            <p:cNvSpPr/>
            <p:nvPr/>
          </p:nvSpPr>
          <p:spPr>
            <a:xfrm>
              <a:off x="3606925" y="1810350"/>
              <a:ext cx="78225" cy="64075"/>
            </a:xfrm>
            <a:custGeom>
              <a:rect b="b" l="l" r="r" t="t"/>
              <a:pathLst>
                <a:path extrusionOk="0" h="2563" w="3129">
                  <a:moveTo>
                    <a:pt x="1621" y="0"/>
                  </a:moveTo>
                  <a:cubicBezTo>
                    <a:pt x="1250" y="0"/>
                    <a:pt x="876" y="143"/>
                    <a:pt x="581" y="427"/>
                  </a:cubicBezTo>
                  <a:cubicBezTo>
                    <a:pt x="21" y="968"/>
                    <a:pt x="0" y="1722"/>
                    <a:pt x="569" y="2218"/>
                  </a:cubicBezTo>
                  <a:cubicBezTo>
                    <a:pt x="834" y="2449"/>
                    <a:pt x="1156" y="2562"/>
                    <a:pt x="1480" y="2562"/>
                  </a:cubicBezTo>
                  <a:cubicBezTo>
                    <a:pt x="1847" y="2562"/>
                    <a:pt x="2218" y="2417"/>
                    <a:pt x="2515" y="2133"/>
                  </a:cubicBezTo>
                  <a:cubicBezTo>
                    <a:pt x="3075" y="1598"/>
                    <a:pt x="3128" y="856"/>
                    <a:pt x="2563" y="357"/>
                  </a:cubicBezTo>
                  <a:cubicBezTo>
                    <a:pt x="2293" y="118"/>
                    <a:pt x="1959" y="0"/>
                    <a:pt x="16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48"/>
            <p:cNvSpPr/>
            <p:nvPr/>
          </p:nvSpPr>
          <p:spPr>
            <a:xfrm>
              <a:off x="3529400" y="1734950"/>
              <a:ext cx="181750" cy="170325"/>
            </a:xfrm>
            <a:custGeom>
              <a:rect b="b" l="l" r="r" t="t"/>
              <a:pathLst>
                <a:path extrusionOk="0" h="6813" w="7270">
                  <a:moveTo>
                    <a:pt x="4701" y="1"/>
                  </a:moveTo>
                  <a:cubicBezTo>
                    <a:pt x="4609" y="1"/>
                    <a:pt x="4516" y="4"/>
                    <a:pt x="4424" y="9"/>
                  </a:cubicBezTo>
                  <a:cubicBezTo>
                    <a:pt x="4282" y="18"/>
                    <a:pt x="4139" y="32"/>
                    <a:pt x="3997" y="53"/>
                  </a:cubicBezTo>
                  <a:cubicBezTo>
                    <a:pt x="3854" y="74"/>
                    <a:pt x="3713" y="102"/>
                    <a:pt x="3573" y="136"/>
                  </a:cubicBezTo>
                  <a:cubicBezTo>
                    <a:pt x="3431" y="169"/>
                    <a:pt x="3293" y="210"/>
                    <a:pt x="3155" y="256"/>
                  </a:cubicBezTo>
                  <a:cubicBezTo>
                    <a:pt x="3018" y="303"/>
                    <a:pt x="2883" y="355"/>
                    <a:pt x="2749" y="414"/>
                  </a:cubicBezTo>
                  <a:cubicBezTo>
                    <a:pt x="2616" y="474"/>
                    <a:pt x="2485" y="539"/>
                    <a:pt x="2357" y="611"/>
                  </a:cubicBezTo>
                  <a:cubicBezTo>
                    <a:pt x="2229" y="683"/>
                    <a:pt x="2104" y="760"/>
                    <a:pt x="1984" y="843"/>
                  </a:cubicBezTo>
                  <a:cubicBezTo>
                    <a:pt x="1862" y="927"/>
                    <a:pt x="1745" y="1018"/>
                    <a:pt x="1632" y="1113"/>
                  </a:cubicBezTo>
                  <a:cubicBezTo>
                    <a:pt x="1541" y="1190"/>
                    <a:pt x="1452" y="1271"/>
                    <a:pt x="1366" y="1356"/>
                  </a:cubicBezTo>
                  <a:cubicBezTo>
                    <a:pt x="1314" y="1407"/>
                    <a:pt x="1260" y="1459"/>
                    <a:pt x="1209" y="1511"/>
                  </a:cubicBezTo>
                  <a:cubicBezTo>
                    <a:pt x="1159" y="1564"/>
                    <a:pt x="1109" y="1617"/>
                    <a:pt x="1061" y="1672"/>
                  </a:cubicBezTo>
                  <a:cubicBezTo>
                    <a:pt x="1014" y="1726"/>
                    <a:pt x="966" y="1781"/>
                    <a:pt x="923" y="1836"/>
                  </a:cubicBezTo>
                  <a:cubicBezTo>
                    <a:pt x="878" y="1892"/>
                    <a:pt x="834" y="1948"/>
                    <a:pt x="793" y="2006"/>
                  </a:cubicBezTo>
                  <a:cubicBezTo>
                    <a:pt x="752" y="2063"/>
                    <a:pt x="712" y="2120"/>
                    <a:pt x="673" y="2178"/>
                  </a:cubicBezTo>
                  <a:cubicBezTo>
                    <a:pt x="635" y="2236"/>
                    <a:pt x="598" y="2295"/>
                    <a:pt x="563" y="2354"/>
                  </a:cubicBezTo>
                  <a:cubicBezTo>
                    <a:pt x="528" y="2413"/>
                    <a:pt x="494" y="2472"/>
                    <a:pt x="463" y="2533"/>
                  </a:cubicBezTo>
                  <a:cubicBezTo>
                    <a:pt x="431" y="2593"/>
                    <a:pt x="400" y="2653"/>
                    <a:pt x="372" y="2714"/>
                  </a:cubicBezTo>
                  <a:cubicBezTo>
                    <a:pt x="343" y="2774"/>
                    <a:pt x="316" y="2836"/>
                    <a:pt x="291" y="2897"/>
                  </a:cubicBezTo>
                  <a:cubicBezTo>
                    <a:pt x="265" y="2959"/>
                    <a:pt x="242" y="3021"/>
                    <a:pt x="220" y="3082"/>
                  </a:cubicBezTo>
                  <a:cubicBezTo>
                    <a:pt x="197" y="3144"/>
                    <a:pt x="178" y="3207"/>
                    <a:pt x="158" y="3270"/>
                  </a:cubicBezTo>
                  <a:cubicBezTo>
                    <a:pt x="139" y="3332"/>
                    <a:pt x="122" y="3395"/>
                    <a:pt x="107" y="3458"/>
                  </a:cubicBezTo>
                  <a:cubicBezTo>
                    <a:pt x="92" y="3520"/>
                    <a:pt x="77" y="3583"/>
                    <a:pt x="66" y="3646"/>
                  </a:cubicBezTo>
                  <a:cubicBezTo>
                    <a:pt x="54" y="3709"/>
                    <a:pt x="43" y="3772"/>
                    <a:pt x="35" y="3835"/>
                  </a:cubicBezTo>
                  <a:cubicBezTo>
                    <a:pt x="26" y="3898"/>
                    <a:pt x="18" y="3961"/>
                    <a:pt x="13" y="4024"/>
                  </a:cubicBezTo>
                  <a:cubicBezTo>
                    <a:pt x="8" y="4087"/>
                    <a:pt x="4" y="4151"/>
                    <a:pt x="2" y="4214"/>
                  </a:cubicBezTo>
                  <a:cubicBezTo>
                    <a:pt x="0" y="4277"/>
                    <a:pt x="0" y="4339"/>
                    <a:pt x="2" y="4402"/>
                  </a:cubicBezTo>
                  <a:cubicBezTo>
                    <a:pt x="3" y="4465"/>
                    <a:pt x="5" y="4528"/>
                    <a:pt x="11" y="4589"/>
                  </a:cubicBezTo>
                  <a:cubicBezTo>
                    <a:pt x="16" y="4652"/>
                    <a:pt x="22" y="4714"/>
                    <a:pt x="30" y="4775"/>
                  </a:cubicBezTo>
                  <a:cubicBezTo>
                    <a:pt x="38" y="4838"/>
                    <a:pt x="48" y="4900"/>
                    <a:pt x="59" y="4960"/>
                  </a:cubicBezTo>
                  <a:cubicBezTo>
                    <a:pt x="71" y="5022"/>
                    <a:pt x="84" y="5084"/>
                    <a:pt x="99" y="5144"/>
                  </a:cubicBezTo>
                  <a:cubicBezTo>
                    <a:pt x="115" y="5205"/>
                    <a:pt x="131" y="5265"/>
                    <a:pt x="149" y="5324"/>
                  </a:cubicBezTo>
                  <a:cubicBezTo>
                    <a:pt x="167" y="5384"/>
                    <a:pt x="188" y="5443"/>
                    <a:pt x="210" y="5503"/>
                  </a:cubicBezTo>
                  <a:cubicBezTo>
                    <a:pt x="232" y="5562"/>
                    <a:pt x="256" y="5621"/>
                    <a:pt x="280" y="5678"/>
                  </a:cubicBezTo>
                  <a:cubicBezTo>
                    <a:pt x="306" y="5736"/>
                    <a:pt x="333" y="5794"/>
                    <a:pt x="363" y="5851"/>
                  </a:cubicBezTo>
                  <a:cubicBezTo>
                    <a:pt x="391" y="5907"/>
                    <a:pt x="422" y="5964"/>
                    <a:pt x="454" y="6019"/>
                  </a:cubicBezTo>
                  <a:cubicBezTo>
                    <a:pt x="487" y="6074"/>
                    <a:pt x="521" y="6129"/>
                    <a:pt x="557" y="6183"/>
                  </a:cubicBezTo>
                  <a:cubicBezTo>
                    <a:pt x="593" y="6239"/>
                    <a:pt x="630" y="6291"/>
                    <a:pt x="670" y="6344"/>
                  </a:cubicBezTo>
                  <a:cubicBezTo>
                    <a:pt x="709" y="6398"/>
                    <a:pt x="751" y="6449"/>
                    <a:pt x="793" y="6501"/>
                  </a:cubicBezTo>
                  <a:cubicBezTo>
                    <a:pt x="837" y="6552"/>
                    <a:pt x="882" y="6602"/>
                    <a:pt x="928" y="6652"/>
                  </a:cubicBezTo>
                  <a:cubicBezTo>
                    <a:pt x="951" y="6677"/>
                    <a:pt x="974" y="6700"/>
                    <a:pt x="997" y="6724"/>
                  </a:cubicBezTo>
                  <a:cubicBezTo>
                    <a:pt x="1023" y="6750"/>
                    <a:pt x="1047" y="6781"/>
                    <a:pt x="1079" y="6800"/>
                  </a:cubicBezTo>
                  <a:cubicBezTo>
                    <a:pt x="1090" y="6808"/>
                    <a:pt x="1104" y="6813"/>
                    <a:pt x="1117" y="6813"/>
                  </a:cubicBezTo>
                  <a:cubicBezTo>
                    <a:pt x="1131" y="6813"/>
                    <a:pt x="1145" y="6808"/>
                    <a:pt x="1153" y="6797"/>
                  </a:cubicBezTo>
                  <a:cubicBezTo>
                    <a:pt x="1160" y="6787"/>
                    <a:pt x="1162" y="6773"/>
                    <a:pt x="1159" y="6761"/>
                  </a:cubicBezTo>
                  <a:cubicBezTo>
                    <a:pt x="1154" y="6745"/>
                    <a:pt x="1144" y="6727"/>
                    <a:pt x="1132" y="6711"/>
                  </a:cubicBezTo>
                  <a:cubicBezTo>
                    <a:pt x="1120" y="6696"/>
                    <a:pt x="1109" y="6680"/>
                    <a:pt x="1097" y="6664"/>
                  </a:cubicBezTo>
                  <a:cubicBezTo>
                    <a:pt x="1074" y="6633"/>
                    <a:pt x="1051" y="6601"/>
                    <a:pt x="1029" y="6569"/>
                  </a:cubicBezTo>
                  <a:cubicBezTo>
                    <a:pt x="984" y="6504"/>
                    <a:pt x="941" y="6438"/>
                    <a:pt x="901" y="6372"/>
                  </a:cubicBezTo>
                  <a:cubicBezTo>
                    <a:pt x="860" y="6305"/>
                    <a:pt x="820" y="6237"/>
                    <a:pt x="784" y="6169"/>
                  </a:cubicBezTo>
                  <a:cubicBezTo>
                    <a:pt x="747" y="6101"/>
                    <a:pt x="712" y="6030"/>
                    <a:pt x="680" y="5961"/>
                  </a:cubicBezTo>
                  <a:cubicBezTo>
                    <a:pt x="648" y="5890"/>
                    <a:pt x="617" y="5820"/>
                    <a:pt x="589" y="5748"/>
                  </a:cubicBezTo>
                  <a:cubicBezTo>
                    <a:pt x="560" y="5676"/>
                    <a:pt x="536" y="5603"/>
                    <a:pt x="512" y="5529"/>
                  </a:cubicBezTo>
                  <a:cubicBezTo>
                    <a:pt x="488" y="5456"/>
                    <a:pt x="468" y="5382"/>
                    <a:pt x="450" y="5307"/>
                  </a:cubicBezTo>
                  <a:cubicBezTo>
                    <a:pt x="432" y="5233"/>
                    <a:pt x="417" y="5157"/>
                    <a:pt x="404" y="5081"/>
                  </a:cubicBezTo>
                  <a:cubicBezTo>
                    <a:pt x="391" y="5005"/>
                    <a:pt x="381" y="4928"/>
                    <a:pt x="374" y="4851"/>
                  </a:cubicBezTo>
                  <a:cubicBezTo>
                    <a:pt x="366" y="4774"/>
                    <a:pt x="361" y="4697"/>
                    <a:pt x="360" y="4620"/>
                  </a:cubicBezTo>
                  <a:cubicBezTo>
                    <a:pt x="359" y="4546"/>
                    <a:pt x="361" y="4471"/>
                    <a:pt x="364" y="4397"/>
                  </a:cubicBezTo>
                  <a:cubicBezTo>
                    <a:pt x="464" y="2361"/>
                    <a:pt x="2419" y="467"/>
                    <a:pt x="4666" y="350"/>
                  </a:cubicBezTo>
                  <a:cubicBezTo>
                    <a:pt x="4752" y="346"/>
                    <a:pt x="4839" y="343"/>
                    <a:pt x="4926" y="343"/>
                  </a:cubicBezTo>
                  <a:cubicBezTo>
                    <a:pt x="5012" y="343"/>
                    <a:pt x="5099" y="346"/>
                    <a:pt x="5185" y="351"/>
                  </a:cubicBezTo>
                  <a:cubicBezTo>
                    <a:pt x="5357" y="362"/>
                    <a:pt x="5528" y="384"/>
                    <a:pt x="5696" y="414"/>
                  </a:cubicBezTo>
                  <a:cubicBezTo>
                    <a:pt x="5864" y="445"/>
                    <a:pt x="6030" y="486"/>
                    <a:pt x="6193" y="535"/>
                  </a:cubicBezTo>
                  <a:cubicBezTo>
                    <a:pt x="6356" y="585"/>
                    <a:pt x="6516" y="643"/>
                    <a:pt x="6671" y="709"/>
                  </a:cubicBezTo>
                  <a:cubicBezTo>
                    <a:pt x="6749" y="741"/>
                    <a:pt x="6826" y="775"/>
                    <a:pt x="6902" y="813"/>
                  </a:cubicBezTo>
                  <a:cubicBezTo>
                    <a:pt x="6941" y="831"/>
                    <a:pt x="6978" y="850"/>
                    <a:pt x="7016" y="869"/>
                  </a:cubicBezTo>
                  <a:cubicBezTo>
                    <a:pt x="7054" y="888"/>
                    <a:pt x="7091" y="910"/>
                    <a:pt x="7130" y="927"/>
                  </a:cubicBezTo>
                  <a:cubicBezTo>
                    <a:pt x="7145" y="933"/>
                    <a:pt x="7168" y="938"/>
                    <a:pt x="7191" y="938"/>
                  </a:cubicBezTo>
                  <a:cubicBezTo>
                    <a:pt x="7225" y="938"/>
                    <a:pt x="7258" y="928"/>
                    <a:pt x="7266" y="897"/>
                  </a:cubicBezTo>
                  <a:cubicBezTo>
                    <a:pt x="7270" y="886"/>
                    <a:pt x="7267" y="874"/>
                    <a:pt x="7263" y="864"/>
                  </a:cubicBezTo>
                  <a:lnTo>
                    <a:pt x="7262" y="864"/>
                  </a:lnTo>
                  <a:cubicBezTo>
                    <a:pt x="7243" y="809"/>
                    <a:pt x="7185" y="772"/>
                    <a:pt x="7140" y="736"/>
                  </a:cubicBezTo>
                  <a:cubicBezTo>
                    <a:pt x="7112" y="714"/>
                    <a:pt x="7079" y="692"/>
                    <a:pt x="7050" y="673"/>
                  </a:cubicBezTo>
                  <a:cubicBezTo>
                    <a:pt x="6991" y="634"/>
                    <a:pt x="6930" y="598"/>
                    <a:pt x="6870" y="562"/>
                  </a:cubicBezTo>
                  <a:cubicBezTo>
                    <a:pt x="6749" y="493"/>
                    <a:pt x="6623" y="430"/>
                    <a:pt x="6495" y="372"/>
                  </a:cubicBezTo>
                  <a:cubicBezTo>
                    <a:pt x="6367" y="316"/>
                    <a:pt x="6235" y="265"/>
                    <a:pt x="6102" y="220"/>
                  </a:cubicBezTo>
                  <a:cubicBezTo>
                    <a:pt x="5968" y="177"/>
                    <a:pt x="5832" y="140"/>
                    <a:pt x="5695" y="109"/>
                  </a:cubicBezTo>
                  <a:cubicBezTo>
                    <a:pt x="5557" y="79"/>
                    <a:pt x="5417" y="55"/>
                    <a:pt x="5277" y="37"/>
                  </a:cubicBezTo>
                  <a:cubicBezTo>
                    <a:pt x="5137" y="19"/>
                    <a:pt x="4995" y="9"/>
                    <a:pt x="4852" y="3"/>
                  </a:cubicBezTo>
                  <a:cubicBezTo>
                    <a:pt x="4802" y="2"/>
                    <a:pt x="4752" y="1"/>
                    <a:pt x="470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48"/>
            <p:cNvSpPr/>
            <p:nvPr/>
          </p:nvSpPr>
          <p:spPr>
            <a:xfrm>
              <a:off x="3554700" y="1757325"/>
              <a:ext cx="138500" cy="126375"/>
            </a:xfrm>
            <a:custGeom>
              <a:rect b="b" l="l" r="r" t="t"/>
              <a:pathLst>
                <a:path extrusionOk="0" h="5055" w="5540">
                  <a:moveTo>
                    <a:pt x="3510" y="1"/>
                  </a:moveTo>
                  <a:cubicBezTo>
                    <a:pt x="3387" y="1"/>
                    <a:pt x="3264" y="8"/>
                    <a:pt x="3141" y="20"/>
                  </a:cubicBezTo>
                  <a:cubicBezTo>
                    <a:pt x="3000" y="36"/>
                    <a:pt x="2860" y="59"/>
                    <a:pt x="2722" y="90"/>
                  </a:cubicBezTo>
                  <a:cubicBezTo>
                    <a:pt x="2582" y="122"/>
                    <a:pt x="2445" y="162"/>
                    <a:pt x="2311" y="209"/>
                  </a:cubicBezTo>
                  <a:cubicBezTo>
                    <a:pt x="2175" y="258"/>
                    <a:pt x="2043" y="315"/>
                    <a:pt x="1915" y="379"/>
                  </a:cubicBezTo>
                  <a:cubicBezTo>
                    <a:pt x="1785" y="446"/>
                    <a:pt x="1659" y="519"/>
                    <a:pt x="1538" y="600"/>
                  </a:cubicBezTo>
                  <a:cubicBezTo>
                    <a:pt x="1416" y="683"/>
                    <a:pt x="1298" y="774"/>
                    <a:pt x="1189" y="872"/>
                  </a:cubicBezTo>
                  <a:cubicBezTo>
                    <a:pt x="1132" y="921"/>
                    <a:pt x="1077" y="974"/>
                    <a:pt x="1024" y="1026"/>
                  </a:cubicBezTo>
                  <a:cubicBezTo>
                    <a:pt x="920" y="1132"/>
                    <a:pt x="818" y="1237"/>
                    <a:pt x="724" y="1352"/>
                  </a:cubicBezTo>
                  <a:cubicBezTo>
                    <a:pt x="633" y="1466"/>
                    <a:pt x="549" y="1584"/>
                    <a:pt x="475" y="1707"/>
                  </a:cubicBezTo>
                  <a:cubicBezTo>
                    <a:pt x="400" y="1828"/>
                    <a:pt x="333" y="1954"/>
                    <a:pt x="277" y="2082"/>
                  </a:cubicBezTo>
                  <a:cubicBezTo>
                    <a:pt x="219" y="2209"/>
                    <a:pt x="171" y="2340"/>
                    <a:pt x="132" y="2473"/>
                  </a:cubicBezTo>
                  <a:cubicBezTo>
                    <a:pt x="92" y="2604"/>
                    <a:pt x="62" y="2737"/>
                    <a:pt x="40" y="2871"/>
                  </a:cubicBezTo>
                  <a:cubicBezTo>
                    <a:pt x="19" y="3004"/>
                    <a:pt x="7" y="3139"/>
                    <a:pt x="3" y="3274"/>
                  </a:cubicBezTo>
                  <a:cubicBezTo>
                    <a:pt x="1" y="3408"/>
                    <a:pt x="6" y="3540"/>
                    <a:pt x="21" y="3672"/>
                  </a:cubicBezTo>
                  <a:cubicBezTo>
                    <a:pt x="37" y="3805"/>
                    <a:pt x="61" y="3936"/>
                    <a:pt x="94" y="4063"/>
                  </a:cubicBezTo>
                  <a:cubicBezTo>
                    <a:pt x="128" y="4191"/>
                    <a:pt x="170" y="4317"/>
                    <a:pt x="223" y="4439"/>
                  </a:cubicBezTo>
                  <a:cubicBezTo>
                    <a:pt x="275" y="4563"/>
                    <a:pt x="336" y="4681"/>
                    <a:pt x="406" y="4795"/>
                  </a:cubicBezTo>
                  <a:cubicBezTo>
                    <a:pt x="432" y="4836"/>
                    <a:pt x="459" y="4877"/>
                    <a:pt x="487" y="4917"/>
                  </a:cubicBezTo>
                  <a:cubicBezTo>
                    <a:pt x="517" y="4961"/>
                    <a:pt x="548" y="5011"/>
                    <a:pt x="597" y="5039"/>
                  </a:cubicBezTo>
                  <a:cubicBezTo>
                    <a:pt x="612" y="5048"/>
                    <a:pt x="631" y="5054"/>
                    <a:pt x="650" y="5054"/>
                  </a:cubicBezTo>
                  <a:cubicBezTo>
                    <a:pt x="658" y="5054"/>
                    <a:pt x="666" y="5053"/>
                    <a:pt x="674" y="5051"/>
                  </a:cubicBezTo>
                  <a:cubicBezTo>
                    <a:pt x="698" y="5044"/>
                    <a:pt x="720" y="5025"/>
                    <a:pt x="726" y="5002"/>
                  </a:cubicBezTo>
                  <a:cubicBezTo>
                    <a:pt x="735" y="4968"/>
                    <a:pt x="711" y="4938"/>
                    <a:pt x="695" y="4909"/>
                  </a:cubicBezTo>
                  <a:cubicBezTo>
                    <a:pt x="680" y="4879"/>
                    <a:pt x="665" y="4848"/>
                    <a:pt x="649" y="4817"/>
                  </a:cubicBezTo>
                  <a:cubicBezTo>
                    <a:pt x="621" y="4754"/>
                    <a:pt x="594" y="4691"/>
                    <a:pt x="568" y="4627"/>
                  </a:cubicBezTo>
                  <a:cubicBezTo>
                    <a:pt x="520" y="4500"/>
                    <a:pt x="480" y="4369"/>
                    <a:pt x="449" y="4236"/>
                  </a:cubicBezTo>
                  <a:cubicBezTo>
                    <a:pt x="418" y="4105"/>
                    <a:pt x="396" y="3970"/>
                    <a:pt x="385" y="3836"/>
                  </a:cubicBezTo>
                  <a:cubicBezTo>
                    <a:pt x="373" y="3701"/>
                    <a:pt x="371" y="3566"/>
                    <a:pt x="377" y="3430"/>
                  </a:cubicBezTo>
                  <a:cubicBezTo>
                    <a:pt x="383" y="3295"/>
                    <a:pt x="400" y="3159"/>
                    <a:pt x="424" y="3024"/>
                  </a:cubicBezTo>
                  <a:cubicBezTo>
                    <a:pt x="450" y="2890"/>
                    <a:pt x="485" y="2756"/>
                    <a:pt x="530" y="2625"/>
                  </a:cubicBezTo>
                  <a:cubicBezTo>
                    <a:pt x="573" y="2493"/>
                    <a:pt x="627" y="2363"/>
                    <a:pt x="689" y="2238"/>
                  </a:cubicBezTo>
                  <a:cubicBezTo>
                    <a:pt x="753" y="2110"/>
                    <a:pt x="825" y="1987"/>
                    <a:pt x="906" y="1868"/>
                  </a:cubicBezTo>
                  <a:cubicBezTo>
                    <a:pt x="988" y="1747"/>
                    <a:pt x="1080" y="1631"/>
                    <a:pt x="1178" y="1521"/>
                  </a:cubicBezTo>
                  <a:cubicBezTo>
                    <a:pt x="1239" y="1454"/>
                    <a:pt x="1303" y="1388"/>
                    <a:pt x="1370" y="1326"/>
                  </a:cubicBezTo>
                  <a:cubicBezTo>
                    <a:pt x="1479" y="1223"/>
                    <a:pt x="1586" y="1120"/>
                    <a:pt x="1705" y="1027"/>
                  </a:cubicBezTo>
                  <a:cubicBezTo>
                    <a:pt x="1821" y="939"/>
                    <a:pt x="1943" y="857"/>
                    <a:pt x="2071" y="785"/>
                  </a:cubicBezTo>
                  <a:cubicBezTo>
                    <a:pt x="2197" y="713"/>
                    <a:pt x="2327" y="650"/>
                    <a:pt x="2462" y="596"/>
                  </a:cubicBezTo>
                  <a:cubicBezTo>
                    <a:pt x="2594" y="542"/>
                    <a:pt x="2731" y="497"/>
                    <a:pt x="2870" y="461"/>
                  </a:cubicBezTo>
                  <a:cubicBezTo>
                    <a:pt x="3009" y="425"/>
                    <a:pt x="3150" y="398"/>
                    <a:pt x="3292" y="380"/>
                  </a:cubicBezTo>
                  <a:cubicBezTo>
                    <a:pt x="3434" y="361"/>
                    <a:pt x="3578" y="351"/>
                    <a:pt x="3721" y="349"/>
                  </a:cubicBezTo>
                  <a:cubicBezTo>
                    <a:pt x="3739" y="349"/>
                    <a:pt x="3757" y="349"/>
                    <a:pt x="3776" y="349"/>
                  </a:cubicBezTo>
                  <a:cubicBezTo>
                    <a:pt x="3901" y="349"/>
                    <a:pt x="4027" y="356"/>
                    <a:pt x="4151" y="369"/>
                  </a:cubicBezTo>
                  <a:cubicBezTo>
                    <a:pt x="4296" y="384"/>
                    <a:pt x="4439" y="407"/>
                    <a:pt x="4579" y="438"/>
                  </a:cubicBezTo>
                  <a:cubicBezTo>
                    <a:pt x="4721" y="469"/>
                    <a:pt x="4860" y="507"/>
                    <a:pt x="4997" y="553"/>
                  </a:cubicBezTo>
                  <a:cubicBezTo>
                    <a:pt x="5065" y="577"/>
                    <a:pt x="5134" y="602"/>
                    <a:pt x="5202" y="629"/>
                  </a:cubicBezTo>
                  <a:cubicBezTo>
                    <a:pt x="5235" y="642"/>
                    <a:pt x="5268" y="656"/>
                    <a:pt x="5302" y="670"/>
                  </a:cubicBezTo>
                  <a:cubicBezTo>
                    <a:pt x="5339" y="687"/>
                    <a:pt x="5370" y="708"/>
                    <a:pt x="5412" y="714"/>
                  </a:cubicBezTo>
                  <a:cubicBezTo>
                    <a:pt x="5424" y="716"/>
                    <a:pt x="5439" y="718"/>
                    <a:pt x="5456" y="718"/>
                  </a:cubicBezTo>
                  <a:cubicBezTo>
                    <a:pt x="5496" y="718"/>
                    <a:pt x="5539" y="707"/>
                    <a:pt x="5529" y="663"/>
                  </a:cubicBezTo>
                  <a:lnTo>
                    <a:pt x="5531" y="663"/>
                  </a:lnTo>
                  <a:cubicBezTo>
                    <a:pt x="5524" y="634"/>
                    <a:pt x="5493" y="605"/>
                    <a:pt x="5475" y="589"/>
                  </a:cubicBezTo>
                  <a:cubicBezTo>
                    <a:pt x="5439" y="557"/>
                    <a:pt x="5394" y="536"/>
                    <a:pt x="5353" y="511"/>
                  </a:cubicBezTo>
                  <a:cubicBezTo>
                    <a:pt x="5295" y="474"/>
                    <a:pt x="5235" y="439"/>
                    <a:pt x="5173" y="407"/>
                  </a:cubicBezTo>
                  <a:cubicBezTo>
                    <a:pt x="5051" y="342"/>
                    <a:pt x="4924" y="284"/>
                    <a:pt x="4794" y="234"/>
                  </a:cubicBezTo>
                  <a:cubicBezTo>
                    <a:pt x="4665" y="184"/>
                    <a:pt x="4532" y="141"/>
                    <a:pt x="4396" y="108"/>
                  </a:cubicBezTo>
                  <a:cubicBezTo>
                    <a:pt x="4261" y="74"/>
                    <a:pt x="4124" y="47"/>
                    <a:pt x="3984" y="29"/>
                  </a:cubicBezTo>
                  <a:cubicBezTo>
                    <a:pt x="3845" y="13"/>
                    <a:pt x="3705" y="2"/>
                    <a:pt x="3564" y="1"/>
                  </a:cubicBezTo>
                  <a:cubicBezTo>
                    <a:pt x="3546" y="1"/>
                    <a:pt x="3528" y="1"/>
                    <a:pt x="351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48"/>
            <p:cNvSpPr/>
            <p:nvPr/>
          </p:nvSpPr>
          <p:spPr>
            <a:xfrm>
              <a:off x="3578150" y="1780550"/>
              <a:ext cx="86200" cy="76400"/>
            </a:xfrm>
            <a:custGeom>
              <a:rect b="b" l="l" r="r" t="t"/>
              <a:pathLst>
                <a:path extrusionOk="0" h="3056" w="3448">
                  <a:moveTo>
                    <a:pt x="2426" y="1"/>
                  </a:moveTo>
                  <a:cubicBezTo>
                    <a:pt x="2381" y="1"/>
                    <a:pt x="2335" y="3"/>
                    <a:pt x="2289" y="5"/>
                  </a:cubicBezTo>
                  <a:cubicBezTo>
                    <a:pt x="2174" y="11"/>
                    <a:pt x="2058" y="28"/>
                    <a:pt x="1945" y="54"/>
                  </a:cubicBezTo>
                  <a:cubicBezTo>
                    <a:pt x="1829" y="79"/>
                    <a:pt x="1718" y="114"/>
                    <a:pt x="1609" y="158"/>
                  </a:cubicBezTo>
                  <a:cubicBezTo>
                    <a:pt x="1499" y="201"/>
                    <a:pt x="1393" y="254"/>
                    <a:pt x="1290" y="312"/>
                  </a:cubicBezTo>
                  <a:cubicBezTo>
                    <a:pt x="1187" y="371"/>
                    <a:pt x="1088" y="436"/>
                    <a:pt x="993" y="508"/>
                  </a:cubicBezTo>
                  <a:cubicBezTo>
                    <a:pt x="899" y="580"/>
                    <a:pt x="810" y="657"/>
                    <a:pt x="726" y="739"/>
                  </a:cubicBezTo>
                  <a:cubicBezTo>
                    <a:pt x="643" y="822"/>
                    <a:pt x="564" y="909"/>
                    <a:pt x="492" y="1000"/>
                  </a:cubicBezTo>
                  <a:cubicBezTo>
                    <a:pt x="420" y="1090"/>
                    <a:pt x="355" y="1185"/>
                    <a:pt x="297" y="1283"/>
                  </a:cubicBezTo>
                  <a:cubicBezTo>
                    <a:pt x="240" y="1378"/>
                    <a:pt x="190" y="1478"/>
                    <a:pt x="148" y="1580"/>
                  </a:cubicBezTo>
                  <a:cubicBezTo>
                    <a:pt x="107" y="1678"/>
                    <a:pt x="72" y="1781"/>
                    <a:pt x="48" y="1884"/>
                  </a:cubicBezTo>
                  <a:cubicBezTo>
                    <a:pt x="25" y="1985"/>
                    <a:pt x="9" y="2087"/>
                    <a:pt x="5" y="2190"/>
                  </a:cubicBezTo>
                  <a:cubicBezTo>
                    <a:pt x="0" y="2291"/>
                    <a:pt x="5" y="2391"/>
                    <a:pt x="22" y="2490"/>
                  </a:cubicBezTo>
                  <a:cubicBezTo>
                    <a:pt x="39" y="2589"/>
                    <a:pt x="67" y="2686"/>
                    <a:pt x="106" y="2778"/>
                  </a:cubicBezTo>
                  <a:cubicBezTo>
                    <a:pt x="126" y="2826"/>
                    <a:pt x="149" y="2871"/>
                    <a:pt x="175" y="2915"/>
                  </a:cubicBezTo>
                  <a:cubicBezTo>
                    <a:pt x="199" y="2959"/>
                    <a:pt x="228" y="3023"/>
                    <a:pt x="278" y="3047"/>
                  </a:cubicBezTo>
                  <a:cubicBezTo>
                    <a:pt x="289" y="3053"/>
                    <a:pt x="303" y="3056"/>
                    <a:pt x="316" y="3056"/>
                  </a:cubicBezTo>
                  <a:cubicBezTo>
                    <a:pt x="343" y="3054"/>
                    <a:pt x="369" y="3044"/>
                    <a:pt x="392" y="3031"/>
                  </a:cubicBezTo>
                  <a:cubicBezTo>
                    <a:pt x="406" y="3022"/>
                    <a:pt x="420" y="3012"/>
                    <a:pt x="429" y="2999"/>
                  </a:cubicBezTo>
                  <a:cubicBezTo>
                    <a:pt x="452" y="2967"/>
                    <a:pt x="431" y="2930"/>
                    <a:pt x="419" y="2898"/>
                  </a:cubicBezTo>
                  <a:cubicBezTo>
                    <a:pt x="406" y="2860"/>
                    <a:pt x="395" y="2823"/>
                    <a:pt x="384" y="2784"/>
                  </a:cubicBezTo>
                  <a:cubicBezTo>
                    <a:pt x="364" y="2710"/>
                    <a:pt x="350" y="2633"/>
                    <a:pt x="343" y="2556"/>
                  </a:cubicBezTo>
                  <a:cubicBezTo>
                    <a:pt x="332" y="2433"/>
                    <a:pt x="339" y="2308"/>
                    <a:pt x="366" y="2185"/>
                  </a:cubicBezTo>
                  <a:cubicBezTo>
                    <a:pt x="573" y="1348"/>
                    <a:pt x="1402" y="543"/>
                    <a:pt x="2324" y="348"/>
                  </a:cubicBezTo>
                  <a:cubicBezTo>
                    <a:pt x="2424" y="326"/>
                    <a:pt x="2529" y="317"/>
                    <a:pt x="2633" y="317"/>
                  </a:cubicBezTo>
                  <a:cubicBezTo>
                    <a:pt x="2692" y="317"/>
                    <a:pt x="2751" y="320"/>
                    <a:pt x="2810" y="326"/>
                  </a:cubicBezTo>
                  <a:cubicBezTo>
                    <a:pt x="2978" y="343"/>
                    <a:pt x="3142" y="381"/>
                    <a:pt x="3299" y="436"/>
                  </a:cubicBezTo>
                  <a:cubicBezTo>
                    <a:pt x="3325" y="445"/>
                    <a:pt x="3351" y="460"/>
                    <a:pt x="3379" y="460"/>
                  </a:cubicBezTo>
                  <a:cubicBezTo>
                    <a:pt x="3389" y="460"/>
                    <a:pt x="3398" y="458"/>
                    <a:pt x="3408" y="453"/>
                  </a:cubicBezTo>
                  <a:cubicBezTo>
                    <a:pt x="3426" y="444"/>
                    <a:pt x="3439" y="429"/>
                    <a:pt x="3444" y="411"/>
                  </a:cubicBezTo>
                  <a:cubicBezTo>
                    <a:pt x="3448" y="395"/>
                    <a:pt x="3447" y="379"/>
                    <a:pt x="3440" y="364"/>
                  </a:cubicBezTo>
                  <a:cubicBezTo>
                    <a:pt x="3425" y="325"/>
                    <a:pt x="3390" y="307"/>
                    <a:pt x="3355" y="283"/>
                  </a:cubicBezTo>
                  <a:cubicBezTo>
                    <a:pt x="3321" y="260"/>
                    <a:pt x="3286" y="240"/>
                    <a:pt x="3250" y="219"/>
                  </a:cubicBezTo>
                  <a:cubicBezTo>
                    <a:pt x="3178" y="179"/>
                    <a:pt x="3102" y="145"/>
                    <a:pt x="3025" y="114"/>
                  </a:cubicBezTo>
                  <a:cubicBezTo>
                    <a:pt x="2869" y="55"/>
                    <a:pt x="2702" y="16"/>
                    <a:pt x="2532" y="5"/>
                  </a:cubicBezTo>
                  <a:cubicBezTo>
                    <a:pt x="2496" y="2"/>
                    <a:pt x="2461" y="1"/>
                    <a:pt x="242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48"/>
            <p:cNvSpPr/>
            <p:nvPr/>
          </p:nvSpPr>
          <p:spPr>
            <a:xfrm>
              <a:off x="3564200" y="1191075"/>
              <a:ext cx="146475" cy="53600"/>
            </a:xfrm>
            <a:custGeom>
              <a:rect b="b" l="l" r="r" t="t"/>
              <a:pathLst>
                <a:path extrusionOk="0" h="2144" w="5859">
                  <a:moveTo>
                    <a:pt x="3883" y="0"/>
                  </a:moveTo>
                  <a:cubicBezTo>
                    <a:pt x="3448" y="0"/>
                    <a:pt x="2925" y="48"/>
                    <a:pt x="2316" y="155"/>
                  </a:cubicBezTo>
                  <a:cubicBezTo>
                    <a:pt x="319" y="506"/>
                    <a:pt x="1" y="1089"/>
                    <a:pt x="116" y="1628"/>
                  </a:cubicBezTo>
                  <a:cubicBezTo>
                    <a:pt x="189" y="1964"/>
                    <a:pt x="883" y="2143"/>
                    <a:pt x="1873" y="2143"/>
                  </a:cubicBezTo>
                  <a:cubicBezTo>
                    <a:pt x="2471" y="2143"/>
                    <a:pt x="3178" y="2078"/>
                    <a:pt x="3921" y="1940"/>
                  </a:cubicBezTo>
                  <a:cubicBezTo>
                    <a:pt x="5858" y="1583"/>
                    <a:pt x="5568" y="1126"/>
                    <a:pt x="5456" y="601"/>
                  </a:cubicBezTo>
                  <a:cubicBezTo>
                    <a:pt x="5378" y="238"/>
                    <a:pt x="4848" y="0"/>
                    <a:pt x="38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48"/>
            <p:cNvSpPr/>
            <p:nvPr/>
          </p:nvSpPr>
          <p:spPr>
            <a:xfrm>
              <a:off x="3706600" y="1185900"/>
              <a:ext cx="65025" cy="36750"/>
            </a:xfrm>
            <a:custGeom>
              <a:rect b="b" l="l" r="r" t="t"/>
              <a:pathLst>
                <a:path extrusionOk="0" h="1470" w="2601">
                  <a:moveTo>
                    <a:pt x="1442" y="0"/>
                  </a:moveTo>
                  <a:cubicBezTo>
                    <a:pt x="591" y="0"/>
                    <a:pt x="150" y="305"/>
                    <a:pt x="129" y="687"/>
                  </a:cubicBezTo>
                  <a:cubicBezTo>
                    <a:pt x="107" y="1080"/>
                    <a:pt x="0" y="1444"/>
                    <a:pt x="898" y="1468"/>
                  </a:cubicBezTo>
                  <a:cubicBezTo>
                    <a:pt x="931" y="1469"/>
                    <a:pt x="963" y="1469"/>
                    <a:pt x="996" y="1469"/>
                  </a:cubicBezTo>
                  <a:cubicBezTo>
                    <a:pt x="1855" y="1469"/>
                    <a:pt x="2556" y="1176"/>
                    <a:pt x="2577" y="795"/>
                  </a:cubicBezTo>
                  <a:cubicBezTo>
                    <a:pt x="2600" y="398"/>
                    <a:pt x="2427" y="20"/>
                    <a:pt x="1520" y="1"/>
                  </a:cubicBezTo>
                  <a:cubicBezTo>
                    <a:pt x="1494" y="0"/>
                    <a:pt x="1467" y="0"/>
                    <a:pt x="144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9" name="Google Shape;1069;p48"/>
          <p:cNvGrpSpPr/>
          <p:nvPr/>
        </p:nvGrpSpPr>
        <p:grpSpPr>
          <a:xfrm rot="-3731045">
            <a:off x="2383475" y="2406279"/>
            <a:ext cx="1272566" cy="3394237"/>
            <a:chOff x="3502850" y="399075"/>
            <a:chExt cx="684125" cy="1824725"/>
          </a:xfrm>
        </p:grpSpPr>
        <p:sp>
          <p:nvSpPr>
            <p:cNvPr id="1070" name="Google Shape;1070;p48"/>
            <p:cNvSpPr/>
            <p:nvPr/>
          </p:nvSpPr>
          <p:spPr>
            <a:xfrm>
              <a:off x="3512975" y="545425"/>
              <a:ext cx="56400" cy="36550"/>
            </a:xfrm>
            <a:custGeom>
              <a:rect b="b" l="l" r="r" t="t"/>
              <a:pathLst>
                <a:path extrusionOk="0" h="1462" w="2256">
                  <a:moveTo>
                    <a:pt x="462" y="0"/>
                  </a:moveTo>
                  <a:cubicBezTo>
                    <a:pt x="455" y="0"/>
                    <a:pt x="448" y="1"/>
                    <a:pt x="442" y="2"/>
                  </a:cubicBezTo>
                  <a:lnTo>
                    <a:pt x="81" y="81"/>
                  </a:lnTo>
                  <a:cubicBezTo>
                    <a:pt x="33" y="91"/>
                    <a:pt x="1" y="139"/>
                    <a:pt x="10" y="187"/>
                  </a:cubicBezTo>
                  <a:cubicBezTo>
                    <a:pt x="95" y="655"/>
                    <a:pt x="179" y="1097"/>
                    <a:pt x="269" y="1395"/>
                  </a:cubicBezTo>
                  <a:cubicBezTo>
                    <a:pt x="282" y="1435"/>
                    <a:pt x="318" y="1461"/>
                    <a:pt x="358" y="1461"/>
                  </a:cubicBezTo>
                  <a:cubicBezTo>
                    <a:pt x="364" y="1461"/>
                    <a:pt x="371" y="1460"/>
                    <a:pt x="377" y="1459"/>
                  </a:cubicBezTo>
                  <a:lnTo>
                    <a:pt x="745" y="1378"/>
                  </a:lnTo>
                  <a:cubicBezTo>
                    <a:pt x="790" y="1368"/>
                    <a:pt x="822" y="1325"/>
                    <a:pt x="817" y="1279"/>
                  </a:cubicBezTo>
                  <a:cubicBezTo>
                    <a:pt x="804" y="1161"/>
                    <a:pt x="785" y="1043"/>
                    <a:pt x="764" y="923"/>
                  </a:cubicBezTo>
                  <a:lnTo>
                    <a:pt x="2255" y="596"/>
                  </a:lnTo>
                  <a:lnTo>
                    <a:pt x="2149" y="108"/>
                  </a:lnTo>
                  <a:lnTo>
                    <a:pt x="656" y="435"/>
                  </a:lnTo>
                  <a:cubicBezTo>
                    <a:pt x="624" y="312"/>
                    <a:pt x="589" y="189"/>
                    <a:pt x="549" y="64"/>
                  </a:cubicBezTo>
                  <a:cubicBezTo>
                    <a:pt x="537" y="25"/>
                    <a:pt x="502" y="0"/>
                    <a:pt x="462"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48"/>
            <p:cNvSpPr/>
            <p:nvPr/>
          </p:nvSpPr>
          <p:spPr>
            <a:xfrm>
              <a:off x="3502850" y="499200"/>
              <a:ext cx="56350" cy="36550"/>
            </a:xfrm>
            <a:custGeom>
              <a:rect b="b" l="l" r="r" t="t"/>
              <a:pathLst>
                <a:path extrusionOk="0" h="1462" w="2254">
                  <a:moveTo>
                    <a:pt x="460" y="1"/>
                  </a:moveTo>
                  <a:cubicBezTo>
                    <a:pt x="454" y="1"/>
                    <a:pt x="447" y="1"/>
                    <a:pt x="441" y="3"/>
                  </a:cubicBezTo>
                  <a:lnTo>
                    <a:pt x="78" y="83"/>
                  </a:lnTo>
                  <a:cubicBezTo>
                    <a:pt x="31" y="93"/>
                    <a:pt x="0" y="140"/>
                    <a:pt x="8" y="188"/>
                  </a:cubicBezTo>
                  <a:cubicBezTo>
                    <a:pt x="93" y="655"/>
                    <a:pt x="179" y="1097"/>
                    <a:pt x="267" y="1397"/>
                  </a:cubicBezTo>
                  <a:cubicBezTo>
                    <a:pt x="279" y="1436"/>
                    <a:pt x="316" y="1462"/>
                    <a:pt x="355" y="1462"/>
                  </a:cubicBezTo>
                  <a:cubicBezTo>
                    <a:pt x="362" y="1462"/>
                    <a:pt x="369" y="1461"/>
                    <a:pt x="375" y="1460"/>
                  </a:cubicBezTo>
                  <a:lnTo>
                    <a:pt x="742" y="1380"/>
                  </a:lnTo>
                  <a:cubicBezTo>
                    <a:pt x="789" y="1370"/>
                    <a:pt x="820" y="1327"/>
                    <a:pt x="814" y="1280"/>
                  </a:cubicBezTo>
                  <a:cubicBezTo>
                    <a:pt x="802" y="1163"/>
                    <a:pt x="784" y="1043"/>
                    <a:pt x="762" y="925"/>
                  </a:cubicBezTo>
                  <a:lnTo>
                    <a:pt x="2253" y="598"/>
                  </a:lnTo>
                  <a:lnTo>
                    <a:pt x="2146" y="108"/>
                  </a:lnTo>
                  <a:lnTo>
                    <a:pt x="2146" y="110"/>
                  </a:lnTo>
                  <a:lnTo>
                    <a:pt x="654" y="436"/>
                  </a:lnTo>
                  <a:cubicBezTo>
                    <a:pt x="622" y="314"/>
                    <a:pt x="587" y="189"/>
                    <a:pt x="549" y="65"/>
                  </a:cubicBezTo>
                  <a:cubicBezTo>
                    <a:pt x="535" y="26"/>
                    <a:pt x="499" y="1"/>
                    <a:pt x="460" y="1"/>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48"/>
            <p:cNvSpPr/>
            <p:nvPr/>
          </p:nvSpPr>
          <p:spPr>
            <a:xfrm>
              <a:off x="3523775" y="594400"/>
              <a:ext cx="56375" cy="36550"/>
            </a:xfrm>
            <a:custGeom>
              <a:rect b="b" l="l" r="r" t="t"/>
              <a:pathLst>
                <a:path extrusionOk="0" h="1462" w="2255">
                  <a:moveTo>
                    <a:pt x="461" y="0"/>
                  </a:moveTo>
                  <a:cubicBezTo>
                    <a:pt x="454" y="0"/>
                    <a:pt x="448" y="1"/>
                    <a:pt x="441" y="2"/>
                  </a:cubicBezTo>
                  <a:lnTo>
                    <a:pt x="80" y="81"/>
                  </a:lnTo>
                  <a:cubicBezTo>
                    <a:pt x="31" y="91"/>
                    <a:pt x="1" y="138"/>
                    <a:pt x="10" y="187"/>
                  </a:cubicBezTo>
                  <a:cubicBezTo>
                    <a:pt x="94" y="655"/>
                    <a:pt x="179" y="1097"/>
                    <a:pt x="269" y="1395"/>
                  </a:cubicBezTo>
                  <a:cubicBezTo>
                    <a:pt x="281" y="1435"/>
                    <a:pt x="317" y="1461"/>
                    <a:pt x="357" y="1461"/>
                  </a:cubicBezTo>
                  <a:cubicBezTo>
                    <a:pt x="364" y="1461"/>
                    <a:pt x="370" y="1460"/>
                    <a:pt x="377" y="1459"/>
                  </a:cubicBezTo>
                  <a:lnTo>
                    <a:pt x="743" y="1378"/>
                  </a:lnTo>
                  <a:cubicBezTo>
                    <a:pt x="789" y="1369"/>
                    <a:pt x="820" y="1325"/>
                    <a:pt x="815" y="1279"/>
                  </a:cubicBezTo>
                  <a:cubicBezTo>
                    <a:pt x="802" y="1161"/>
                    <a:pt x="784" y="1043"/>
                    <a:pt x="764" y="923"/>
                  </a:cubicBezTo>
                  <a:lnTo>
                    <a:pt x="2255" y="597"/>
                  </a:lnTo>
                  <a:lnTo>
                    <a:pt x="2148" y="108"/>
                  </a:lnTo>
                  <a:lnTo>
                    <a:pt x="656" y="435"/>
                  </a:lnTo>
                  <a:cubicBezTo>
                    <a:pt x="624" y="312"/>
                    <a:pt x="589" y="189"/>
                    <a:pt x="549" y="64"/>
                  </a:cubicBezTo>
                  <a:cubicBezTo>
                    <a:pt x="537" y="25"/>
                    <a:pt x="500" y="0"/>
                    <a:pt x="461"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48"/>
            <p:cNvSpPr/>
            <p:nvPr/>
          </p:nvSpPr>
          <p:spPr>
            <a:xfrm>
              <a:off x="3632550" y="511225"/>
              <a:ext cx="56350" cy="36550"/>
            </a:xfrm>
            <a:custGeom>
              <a:rect b="b" l="l" r="r" t="t"/>
              <a:pathLst>
                <a:path extrusionOk="0" h="1462" w="2254">
                  <a:moveTo>
                    <a:pt x="1886" y="0"/>
                  </a:moveTo>
                  <a:cubicBezTo>
                    <a:pt x="1879" y="0"/>
                    <a:pt x="1873" y="1"/>
                    <a:pt x="1867" y="2"/>
                  </a:cubicBezTo>
                  <a:lnTo>
                    <a:pt x="1506" y="83"/>
                  </a:lnTo>
                  <a:cubicBezTo>
                    <a:pt x="1460" y="94"/>
                    <a:pt x="1427" y="137"/>
                    <a:pt x="1434" y="185"/>
                  </a:cubicBezTo>
                  <a:cubicBezTo>
                    <a:pt x="1451" y="313"/>
                    <a:pt x="1470" y="440"/>
                    <a:pt x="1493" y="566"/>
                  </a:cubicBezTo>
                  <a:lnTo>
                    <a:pt x="0" y="895"/>
                  </a:lnTo>
                  <a:lnTo>
                    <a:pt x="108" y="1384"/>
                  </a:lnTo>
                  <a:lnTo>
                    <a:pt x="1600" y="1056"/>
                  </a:lnTo>
                  <a:cubicBezTo>
                    <a:pt x="1630" y="1171"/>
                    <a:pt x="1664" y="1287"/>
                    <a:pt x="1701" y="1399"/>
                  </a:cubicBezTo>
                  <a:cubicBezTo>
                    <a:pt x="1714" y="1437"/>
                    <a:pt x="1750" y="1461"/>
                    <a:pt x="1788" y="1461"/>
                  </a:cubicBezTo>
                  <a:cubicBezTo>
                    <a:pt x="1795" y="1461"/>
                    <a:pt x="1802" y="1461"/>
                    <a:pt x="1809" y="1459"/>
                  </a:cubicBezTo>
                  <a:lnTo>
                    <a:pt x="2176" y="1378"/>
                  </a:lnTo>
                  <a:cubicBezTo>
                    <a:pt x="2223" y="1368"/>
                    <a:pt x="2253" y="1323"/>
                    <a:pt x="2247" y="1275"/>
                  </a:cubicBezTo>
                  <a:cubicBezTo>
                    <a:pt x="2202" y="966"/>
                    <a:pt x="2094" y="529"/>
                    <a:pt x="1975" y="69"/>
                  </a:cubicBezTo>
                  <a:cubicBezTo>
                    <a:pt x="1965" y="28"/>
                    <a:pt x="1927" y="0"/>
                    <a:pt x="1886"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48"/>
            <p:cNvSpPr/>
            <p:nvPr/>
          </p:nvSpPr>
          <p:spPr>
            <a:xfrm>
              <a:off x="3622375" y="465050"/>
              <a:ext cx="56375" cy="36550"/>
            </a:xfrm>
            <a:custGeom>
              <a:rect b="b" l="l" r="r" t="t"/>
              <a:pathLst>
                <a:path extrusionOk="0" h="1462" w="2255">
                  <a:moveTo>
                    <a:pt x="1886" y="0"/>
                  </a:moveTo>
                  <a:cubicBezTo>
                    <a:pt x="1880" y="0"/>
                    <a:pt x="1873" y="1"/>
                    <a:pt x="1867" y="2"/>
                  </a:cubicBezTo>
                  <a:lnTo>
                    <a:pt x="1506" y="82"/>
                  </a:lnTo>
                  <a:cubicBezTo>
                    <a:pt x="1459" y="93"/>
                    <a:pt x="1428" y="137"/>
                    <a:pt x="1434" y="185"/>
                  </a:cubicBezTo>
                  <a:cubicBezTo>
                    <a:pt x="1450" y="313"/>
                    <a:pt x="1471" y="440"/>
                    <a:pt x="1493" y="565"/>
                  </a:cubicBezTo>
                  <a:lnTo>
                    <a:pt x="1" y="895"/>
                  </a:lnTo>
                  <a:lnTo>
                    <a:pt x="0" y="895"/>
                  </a:lnTo>
                  <a:lnTo>
                    <a:pt x="109" y="1384"/>
                  </a:lnTo>
                  <a:lnTo>
                    <a:pt x="1601" y="1054"/>
                  </a:lnTo>
                  <a:cubicBezTo>
                    <a:pt x="1631" y="1171"/>
                    <a:pt x="1664" y="1287"/>
                    <a:pt x="1702" y="1398"/>
                  </a:cubicBezTo>
                  <a:cubicBezTo>
                    <a:pt x="1714" y="1437"/>
                    <a:pt x="1750" y="1461"/>
                    <a:pt x="1789" y="1461"/>
                  </a:cubicBezTo>
                  <a:cubicBezTo>
                    <a:pt x="1795" y="1461"/>
                    <a:pt x="1802" y="1460"/>
                    <a:pt x="1809" y="1459"/>
                  </a:cubicBezTo>
                  <a:lnTo>
                    <a:pt x="2176" y="1377"/>
                  </a:lnTo>
                  <a:cubicBezTo>
                    <a:pt x="2224" y="1366"/>
                    <a:pt x="2254" y="1321"/>
                    <a:pt x="2247" y="1274"/>
                  </a:cubicBezTo>
                  <a:cubicBezTo>
                    <a:pt x="2203" y="966"/>
                    <a:pt x="2095" y="529"/>
                    <a:pt x="1976" y="69"/>
                  </a:cubicBezTo>
                  <a:cubicBezTo>
                    <a:pt x="1965" y="28"/>
                    <a:pt x="1927" y="0"/>
                    <a:pt x="1886"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48"/>
            <p:cNvSpPr/>
            <p:nvPr/>
          </p:nvSpPr>
          <p:spPr>
            <a:xfrm>
              <a:off x="3643325" y="560225"/>
              <a:ext cx="56350" cy="36525"/>
            </a:xfrm>
            <a:custGeom>
              <a:rect b="b" l="l" r="r" t="t"/>
              <a:pathLst>
                <a:path extrusionOk="0" h="1461" w="2254">
                  <a:moveTo>
                    <a:pt x="1887" y="0"/>
                  </a:moveTo>
                  <a:cubicBezTo>
                    <a:pt x="1880" y="0"/>
                    <a:pt x="1873" y="1"/>
                    <a:pt x="1866" y="3"/>
                  </a:cubicBezTo>
                  <a:lnTo>
                    <a:pt x="1505" y="82"/>
                  </a:lnTo>
                  <a:cubicBezTo>
                    <a:pt x="1459" y="92"/>
                    <a:pt x="1428" y="136"/>
                    <a:pt x="1434" y="184"/>
                  </a:cubicBezTo>
                  <a:cubicBezTo>
                    <a:pt x="1450" y="313"/>
                    <a:pt x="1470" y="439"/>
                    <a:pt x="1494" y="565"/>
                  </a:cubicBezTo>
                  <a:lnTo>
                    <a:pt x="1" y="894"/>
                  </a:lnTo>
                  <a:lnTo>
                    <a:pt x="109" y="1383"/>
                  </a:lnTo>
                  <a:lnTo>
                    <a:pt x="1600" y="1055"/>
                  </a:lnTo>
                  <a:cubicBezTo>
                    <a:pt x="1631" y="1171"/>
                    <a:pt x="1664" y="1286"/>
                    <a:pt x="1702" y="1398"/>
                  </a:cubicBezTo>
                  <a:cubicBezTo>
                    <a:pt x="1715" y="1436"/>
                    <a:pt x="1750" y="1460"/>
                    <a:pt x="1789" y="1460"/>
                  </a:cubicBezTo>
                  <a:cubicBezTo>
                    <a:pt x="1796" y="1460"/>
                    <a:pt x="1803" y="1459"/>
                    <a:pt x="1810" y="1458"/>
                  </a:cubicBezTo>
                  <a:lnTo>
                    <a:pt x="2176" y="1377"/>
                  </a:lnTo>
                  <a:cubicBezTo>
                    <a:pt x="2223" y="1367"/>
                    <a:pt x="2254" y="1322"/>
                    <a:pt x="2248" y="1274"/>
                  </a:cubicBezTo>
                  <a:cubicBezTo>
                    <a:pt x="2203" y="966"/>
                    <a:pt x="2095" y="528"/>
                    <a:pt x="1975" y="68"/>
                  </a:cubicBezTo>
                  <a:cubicBezTo>
                    <a:pt x="1964" y="27"/>
                    <a:pt x="1928" y="0"/>
                    <a:pt x="1887"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076" name="Google Shape;1076;p48"/>
            <p:cNvGrpSpPr/>
            <p:nvPr/>
          </p:nvGrpSpPr>
          <p:grpSpPr>
            <a:xfrm>
              <a:off x="3506075" y="399075"/>
              <a:ext cx="680900" cy="1824725"/>
              <a:chOff x="3506075" y="399075"/>
              <a:chExt cx="680900" cy="1824725"/>
            </a:xfrm>
          </p:grpSpPr>
          <p:sp>
            <p:nvSpPr>
              <p:cNvPr id="1077" name="Google Shape;1077;p48"/>
              <p:cNvSpPr/>
              <p:nvPr/>
            </p:nvSpPr>
            <p:spPr>
              <a:xfrm>
                <a:off x="3529450" y="1383125"/>
                <a:ext cx="657525" cy="840675"/>
              </a:xfrm>
              <a:custGeom>
                <a:rect b="b" l="l" r="r" t="t"/>
                <a:pathLst>
                  <a:path extrusionOk="0" h="33627" w="26301">
                    <a:moveTo>
                      <a:pt x="16220" y="0"/>
                    </a:moveTo>
                    <a:cubicBezTo>
                      <a:pt x="15742" y="0"/>
                      <a:pt x="15282" y="375"/>
                      <a:pt x="15302" y="947"/>
                    </a:cubicBezTo>
                    <a:cubicBezTo>
                      <a:pt x="15372" y="2907"/>
                      <a:pt x="15839" y="4487"/>
                      <a:pt x="14429" y="4829"/>
                    </a:cubicBezTo>
                    <a:lnTo>
                      <a:pt x="14429" y="4828"/>
                    </a:lnTo>
                    <a:cubicBezTo>
                      <a:pt x="14090" y="4910"/>
                      <a:pt x="13805" y="4945"/>
                      <a:pt x="13563" y="4945"/>
                    </a:cubicBezTo>
                    <a:cubicBezTo>
                      <a:pt x="12306" y="4945"/>
                      <a:pt x="12209" y="3986"/>
                      <a:pt x="11873" y="3561"/>
                    </a:cubicBezTo>
                    <a:cubicBezTo>
                      <a:pt x="11828" y="3504"/>
                      <a:pt x="11759" y="3475"/>
                      <a:pt x="11689" y="3475"/>
                    </a:cubicBezTo>
                    <a:cubicBezTo>
                      <a:pt x="11666" y="3475"/>
                      <a:pt x="11644" y="3478"/>
                      <a:pt x="11622" y="3484"/>
                    </a:cubicBezTo>
                    <a:lnTo>
                      <a:pt x="9507" y="4040"/>
                    </a:lnTo>
                    <a:cubicBezTo>
                      <a:pt x="9408" y="4067"/>
                      <a:pt x="9334" y="4151"/>
                      <a:pt x="9324" y="4252"/>
                    </a:cubicBezTo>
                    <a:cubicBezTo>
                      <a:pt x="9259" y="4856"/>
                      <a:pt x="8869" y="6910"/>
                      <a:pt x="6555" y="7104"/>
                    </a:cubicBezTo>
                    <a:cubicBezTo>
                      <a:pt x="6515" y="7107"/>
                      <a:pt x="6476" y="7109"/>
                      <a:pt x="6437" y="7109"/>
                    </a:cubicBezTo>
                    <a:cubicBezTo>
                      <a:pt x="4284" y="7109"/>
                      <a:pt x="2915" y="2111"/>
                      <a:pt x="2484" y="265"/>
                    </a:cubicBezTo>
                    <a:cubicBezTo>
                      <a:pt x="2455" y="141"/>
                      <a:pt x="2349" y="75"/>
                      <a:pt x="2243" y="75"/>
                    </a:cubicBezTo>
                    <a:cubicBezTo>
                      <a:pt x="2154" y="75"/>
                      <a:pt x="2065" y="121"/>
                      <a:pt x="2019" y="217"/>
                    </a:cubicBezTo>
                    <a:cubicBezTo>
                      <a:pt x="818" y="2749"/>
                      <a:pt x="29" y="6264"/>
                      <a:pt x="2" y="9515"/>
                    </a:cubicBezTo>
                    <a:cubicBezTo>
                      <a:pt x="1" y="9651"/>
                      <a:pt x="113" y="9760"/>
                      <a:pt x="246" y="9760"/>
                    </a:cubicBezTo>
                    <a:cubicBezTo>
                      <a:pt x="252" y="9760"/>
                      <a:pt x="258" y="9759"/>
                      <a:pt x="264" y="9759"/>
                    </a:cubicBezTo>
                    <a:cubicBezTo>
                      <a:pt x="313" y="9756"/>
                      <a:pt x="367" y="9754"/>
                      <a:pt x="426" y="9754"/>
                    </a:cubicBezTo>
                    <a:cubicBezTo>
                      <a:pt x="1251" y="9754"/>
                      <a:pt x="3042" y="10164"/>
                      <a:pt x="3680" y="13578"/>
                    </a:cubicBezTo>
                    <a:cubicBezTo>
                      <a:pt x="4435" y="17626"/>
                      <a:pt x="2346" y="20746"/>
                      <a:pt x="1923" y="21328"/>
                    </a:cubicBezTo>
                    <a:cubicBezTo>
                      <a:pt x="1878" y="21391"/>
                      <a:pt x="1862" y="21470"/>
                      <a:pt x="1885" y="21545"/>
                    </a:cubicBezTo>
                    <a:cubicBezTo>
                      <a:pt x="2674" y="24145"/>
                      <a:pt x="4772" y="28220"/>
                      <a:pt x="8835" y="28220"/>
                    </a:cubicBezTo>
                    <a:cubicBezTo>
                      <a:pt x="9758" y="28220"/>
                      <a:pt x="10781" y="28010"/>
                      <a:pt x="11914" y="27526"/>
                    </a:cubicBezTo>
                    <a:cubicBezTo>
                      <a:pt x="12414" y="27428"/>
                      <a:pt x="12870" y="27383"/>
                      <a:pt x="13288" y="27383"/>
                    </a:cubicBezTo>
                    <a:cubicBezTo>
                      <a:pt x="18219" y="27383"/>
                      <a:pt x="17773" y="33627"/>
                      <a:pt x="19670" y="33627"/>
                    </a:cubicBezTo>
                    <a:cubicBezTo>
                      <a:pt x="20330" y="33627"/>
                      <a:pt x="21274" y="32871"/>
                      <a:pt x="22827" y="30832"/>
                    </a:cubicBezTo>
                    <a:cubicBezTo>
                      <a:pt x="26301" y="22698"/>
                      <a:pt x="24168" y="15852"/>
                      <a:pt x="23814" y="15105"/>
                    </a:cubicBezTo>
                    <a:cubicBezTo>
                      <a:pt x="23782" y="15039"/>
                      <a:pt x="23725" y="14992"/>
                      <a:pt x="23654" y="14973"/>
                    </a:cubicBezTo>
                    <a:cubicBezTo>
                      <a:pt x="23073" y="14823"/>
                      <a:pt x="21012" y="13785"/>
                      <a:pt x="20040" y="11307"/>
                    </a:cubicBezTo>
                    <a:cubicBezTo>
                      <a:pt x="19070" y="8837"/>
                      <a:pt x="20967" y="6912"/>
                      <a:pt x="21553" y="6476"/>
                    </a:cubicBezTo>
                    <a:cubicBezTo>
                      <a:pt x="21622" y="6424"/>
                      <a:pt x="21661" y="6341"/>
                      <a:pt x="21651" y="6255"/>
                    </a:cubicBezTo>
                    <a:cubicBezTo>
                      <a:pt x="21378" y="4111"/>
                      <a:pt x="18724" y="2423"/>
                      <a:pt x="16909" y="323"/>
                    </a:cubicBezTo>
                    <a:cubicBezTo>
                      <a:pt x="16717" y="100"/>
                      <a:pt x="16466" y="0"/>
                      <a:pt x="1622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48"/>
              <p:cNvSpPr/>
              <p:nvPr/>
            </p:nvSpPr>
            <p:spPr>
              <a:xfrm>
                <a:off x="4010725" y="1749700"/>
                <a:ext cx="113600" cy="140750"/>
              </a:xfrm>
              <a:custGeom>
                <a:rect b="b" l="l" r="r" t="t"/>
                <a:pathLst>
                  <a:path extrusionOk="0" h="5630" w="4544">
                    <a:moveTo>
                      <a:pt x="1451" y="1"/>
                    </a:moveTo>
                    <a:cubicBezTo>
                      <a:pt x="1216" y="1"/>
                      <a:pt x="998" y="46"/>
                      <a:pt x="814" y="134"/>
                    </a:cubicBezTo>
                    <a:cubicBezTo>
                      <a:pt x="0" y="523"/>
                      <a:pt x="813" y="1628"/>
                      <a:pt x="1530" y="3126"/>
                    </a:cubicBezTo>
                    <a:cubicBezTo>
                      <a:pt x="2162" y="4444"/>
                      <a:pt x="2508" y="5629"/>
                      <a:pt x="3138" y="5629"/>
                    </a:cubicBezTo>
                    <a:cubicBezTo>
                      <a:pt x="3224" y="5629"/>
                      <a:pt x="3315" y="5607"/>
                      <a:pt x="3413" y="5560"/>
                    </a:cubicBezTo>
                    <a:cubicBezTo>
                      <a:pt x="4227" y="5171"/>
                      <a:pt x="4543" y="3193"/>
                      <a:pt x="3825" y="1693"/>
                    </a:cubicBezTo>
                    <a:cubicBezTo>
                      <a:pt x="3270" y="534"/>
                      <a:pt x="2258" y="1"/>
                      <a:pt x="145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48"/>
              <p:cNvSpPr/>
              <p:nvPr/>
            </p:nvSpPr>
            <p:spPr>
              <a:xfrm>
                <a:off x="3787775" y="1669950"/>
                <a:ext cx="124900" cy="50425"/>
              </a:xfrm>
              <a:custGeom>
                <a:rect b="b" l="l" r="r" t="t"/>
                <a:pathLst>
                  <a:path extrusionOk="0" h="2017" w="4996">
                    <a:moveTo>
                      <a:pt x="4740" y="1"/>
                    </a:moveTo>
                    <a:cubicBezTo>
                      <a:pt x="4736" y="1"/>
                      <a:pt x="4732" y="1"/>
                      <a:pt x="4728" y="2"/>
                    </a:cubicBezTo>
                    <a:lnTo>
                      <a:pt x="52" y="1031"/>
                    </a:lnTo>
                    <a:cubicBezTo>
                      <a:pt x="20" y="1038"/>
                      <a:pt x="1" y="1068"/>
                      <a:pt x="7" y="1100"/>
                    </a:cubicBezTo>
                    <a:lnTo>
                      <a:pt x="199" y="1971"/>
                    </a:lnTo>
                    <a:cubicBezTo>
                      <a:pt x="205" y="1998"/>
                      <a:pt x="229" y="2016"/>
                      <a:pt x="256" y="2016"/>
                    </a:cubicBezTo>
                    <a:cubicBezTo>
                      <a:pt x="260" y="2016"/>
                      <a:pt x="264" y="2016"/>
                      <a:pt x="268" y="2015"/>
                    </a:cubicBezTo>
                    <a:lnTo>
                      <a:pt x="4944" y="986"/>
                    </a:lnTo>
                    <a:cubicBezTo>
                      <a:pt x="4976" y="980"/>
                      <a:pt x="4995" y="949"/>
                      <a:pt x="4989" y="917"/>
                    </a:cubicBezTo>
                    <a:lnTo>
                      <a:pt x="4796" y="46"/>
                    </a:lnTo>
                    <a:cubicBezTo>
                      <a:pt x="4790" y="19"/>
                      <a:pt x="4766" y="1"/>
                      <a:pt x="4740"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48"/>
              <p:cNvSpPr/>
              <p:nvPr/>
            </p:nvSpPr>
            <p:spPr>
              <a:xfrm>
                <a:off x="3772150" y="1598850"/>
                <a:ext cx="124875" cy="50425"/>
              </a:xfrm>
              <a:custGeom>
                <a:rect b="b" l="l" r="r" t="t"/>
                <a:pathLst>
                  <a:path extrusionOk="0" h="2017" w="4995">
                    <a:moveTo>
                      <a:pt x="4739" y="1"/>
                    </a:moveTo>
                    <a:cubicBezTo>
                      <a:pt x="4735" y="1"/>
                      <a:pt x="4731" y="1"/>
                      <a:pt x="4727" y="2"/>
                    </a:cubicBezTo>
                    <a:lnTo>
                      <a:pt x="50" y="1031"/>
                    </a:lnTo>
                    <a:cubicBezTo>
                      <a:pt x="19" y="1039"/>
                      <a:pt x="0" y="1070"/>
                      <a:pt x="7" y="1100"/>
                    </a:cubicBezTo>
                    <a:lnTo>
                      <a:pt x="198" y="1971"/>
                    </a:lnTo>
                    <a:cubicBezTo>
                      <a:pt x="205" y="1998"/>
                      <a:pt x="228" y="2017"/>
                      <a:pt x="254" y="2017"/>
                    </a:cubicBezTo>
                    <a:cubicBezTo>
                      <a:pt x="259" y="2017"/>
                      <a:pt x="263" y="2016"/>
                      <a:pt x="267" y="2015"/>
                    </a:cubicBezTo>
                    <a:lnTo>
                      <a:pt x="4943" y="986"/>
                    </a:lnTo>
                    <a:cubicBezTo>
                      <a:pt x="4975" y="980"/>
                      <a:pt x="4994" y="949"/>
                      <a:pt x="4988" y="918"/>
                    </a:cubicBezTo>
                    <a:lnTo>
                      <a:pt x="4795" y="46"/>
                    </a:lnTo>
                    <a:cubicBezTo>
                      <a:pt x="4790" y="19"/>
                      <a:pt x="4766" y="1"/>
                      <a:pt x="473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48"/>
              <p:cNvSpPr/>
              <p:nvPr/>
            </p:nvSpPr>
            <p:spPr>
              <a:xfrm>
                <a:off x="3506075" y="399075"/>
                <a:ext cx="222400" cy="326450"/>
              </a:xfrm>
              <a:custGeom>
                <a:rect b="b" l="l" r="r" t="t"/>
                <a:pathLst>
                  <a:path extrusionOk="0" h="13058" w="8896">
                    <a:moveTo>
                      <a:pt x="5348" y="0"/>
                    </a:moveTo>
                    <a:cubicBezTo>
                      <a:pt x="5268" y="0"/>
                      <a:pt x="5187" y="32"/>
                      <a:pt x="5125" y="104"/>
                    </a:cubicBezTo>
                    <a:cubicBezTo>
                      <a:pt x="4621" y="686"/>
                      <a:pt x="3860" y="1377"/>
                      <a:pt x="3016" y="1497"/>
                    </a:cubicBezTo>
                    <a:cubicBezTo>
                      <a:pt x="2880" y="1516"/>
                      <a:pt x="2742" y="1524"/>
                      <a:pt x="2603" y="1524"/>
                    </a:cubicBezTo>
                    <a:cubicBezTo>
                      <a:pt x="1830" y="1524"/>
                      <a:pt x="1033" y="1254"/>
                      <a:pt x="481" y="1016"/>
                    </a:cubicBezTo>
                    <a:cubicBezTo>
                      <a:pt x="441" y="999"/>
                      <a:pt x="401" y="991"/>
                      <a:pt x="362" y="991"/>
                    </a:cubicBezTo>
                    <a:cubicBezTo>
                      <a:pt x="161" y="991"/>
                      <a:pt x="0" y="1202"/>
                      <a:pt x="89" y="1409"/>
                    </a:cubicBezTo>
                    <a:cubicBezTo>
                      <a:pt x="687" y="2804"/>
                      <a:pt x="2161" y="7389"/>
                      <a:pt x="2281" y="8505"/>
                    </a:cubicBezTo>
                    <a:cubicBezTo>
                      <a:pt x="2398" y="9589"/>
                      <a:pt x="1165" y="10589"/>
                      <a:pt x="494" y="11047"/>
                    </a:cubicBezTo>
                    <a:cubicBezTo>
                      <a:pt x="310" y="11173"/>
                      <a:pt x="324" y="11447"/>
                      <a:pt x="518" y="11555"/>
                    </a:cubicBezTo>
                    <a:lnTo>
                      <a:pt x="3170" y="13020"/>
                    </a:lnTo>
                    <a:cubicBezTo>
                      <a:pt x="3213" y="13045"/>
                      <a:pt x="3263" y="13058"/>
                      <a:pt x="3314" y="13058"/>
                    </a:cubicBezTo>
                    <a:cubicBezTo>
                      <a:pt x="3333" y="13058"/>
                      <a:pt x="3352" y="13056"/>
                      <a:pt x="3371" y="13052"/>
                    </a:cubicBezTo>
                    <a:lnTo>
                      <a:pt x="6958" y="12356"/>
                    </a:lnTo>
                    <a:cubicBezTo>
                      <a:pt x="7046" y="12339"/>
                      <a:pt x="7122" y="12283"/>
                      <a:pt x="7165" y="12203"/>
                    </a:cubicBezTo>
                    <a:lnTo>
                      <a:pt x="8788" y="9163"/>
                    </a:lnTo>
                    <a:cubicBezTo>
                      <a:pt x="8896" y="8962"/>
                      <a:pt x="8748" y="8723"/>
                      <a:pt x="8524" y="8723"/>
                    </a:cubicBezTo>
                    <a:cubicBezTo>
                      <a:pt x="8517" y="8723"/>
                      <a:pt x="8511" y="8723"/>
                      <a:pt x="8504" y="8723"/>
                    </a:cubicBezTo>
                    <a:cubicBezTo>
                      <a:pt x="8419" y="8729"/>
                      <a:pt x="8327" y="8732"/>
                      <a:pt x="8230" y="8732"/>
                    </a:cubicBezTo>
                    <a:cubicBezTo>
                      <a:pt x="7651" y="8732"/>
                      <a:pt x="6882" y="8610"/>
                      <a:pt x="6312" y="8073"/>
                    </a:cubicBezTo>
                    <a:cubicBezTo>
                      <a:pt x="5540" y="7345"/>
                      <a:pt x="5490" y="2141"/>
                      <a:pt x="5648" y="326"/>
                    </a:cubicBezTo>
                    <a:cubicBezTo>
                      <a:pt x="5665" y="133"/>
                      <a:pt x="5509" y="0"/>
                      <a:pt x="53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48"/>
              <p:cNvSpPr/>
              <p:nvPr/>
            </p:nvSpPr>
            <p:spPr>
              <a:xfrm>
                <a:off x="3551300" y="481725"/>
                <a:ext cx="95550" cy="129575"/>
              </a:xfrm>
              <a:custGeom>
                <a:rect b="b" l="l" r="r" t="t"/>
                <a:pathLst>
                  <a:path extrusionOk="0" h="5183" w="3822">
                    <a:moveTo>
                      <a:pt x="3010" y="0"/>
                    </a:moveTo>
                    <a:cubicBezTo>
                      <a:pt x="2786" y="0"/>
                      <a:pt x="2590" y="166"/>
                      <a:pt x="2558" y="395"/>
                    </a:cubicBezTo>
                    <a:cubicBezTo>
                      <a:pt x="2523" y="645"/>
                      <a:pt x="2698" y="875"/>
                      <a:pt x="2948" y="910"/>
                    </a:cubicBezTo>
                    <a:cubicBezTo>
                      <a:pt x="2970" y="913"/>
                      <a:pt x="2991" y="914"/>
                      <a:pt x="3012" y="914"/>
                    </a:cubicBezTo>
                    <a:cubicBezTo>
                      <a:pt x="3237" y="914"/>
                      <a:pt x="3433" y="749"/>
                      <a:pt x="3465" y="519"/>
                    </a:cubicBezTo>
                    <a:cubicBezTo>
                      <a:pt x="3498" y="269"/>
                      <a:pt x="3323" y="38"/>
                      <a:pt x="3073" y="4"/>
                    </a:cubicBezTo>
                    <a:cubicBezTo>
                      <a:pt x="3052" y="1"/>
                      <a:pt x="3031" y="0"/>
                      <a:pt x="3010" y="0"/>
                    </a:cubicBezTo>
                    <a:close/>
                    <a:moveTo>
                      <a:pt x="487" y="536"/>
                    </a:moveTo>
                    <a:cubicBezTo>
                      <a:pt x="262" y="536"/>
                      <a:pt x="66" y="702"/>
                      <a:pt x="34" y="931"/>
                    </a:cubicBezTo>
                    <a:cubicBezTo>
                      <a:pt x="0" y="1181"/>
                      <a:pt x="175" y="1412"/>
                      <a:pt x="426" y="1447"/>
                    </a:cubicBezTo>
                    <a:cubicBezTo>
                      <a:pt x="446" y="1450"/>
                      <a:pt x="467" y="1451"/>
                      <a:pt x="487" y="1451"/>
                    </a:cubicBezTo>
                    <a:cubicBezTo>
                      <a:pt x="712" y="1451"/>
                      <a:pt x="909" y="1285"/>
                      <a:pt x="941" y="1055"/>
                    </a:cubicBezTo>
                    <a:cubicBezTo>
                      <a:pt x="975" y="806"/>
                      <a:pt x="799" y="575"/>
                      <a:pt x="550" y="540"/>
                    </a:cubicBezTo>
                    <a:cubicBezTo>
                      <a:pt x="529" y="537"/>
                      <a:pt x="508" y="536"/>
                      <a:pt x="487" y="536"/>
                    </a:cubicBezTo>
                    <a:close/>
                    <a:moveTo>
                      <a:pt x="3031" y="1756"/>
                    </a:moveTo>
                    <a:cubicBezTo>
                      <a:pt x="2807" y="1756"/>
                      <a:pt x="2611" y="1922"/>
                      <a:pt x="2580" y="2151"/>
                    </a:cubicBezTo>
                    <a:cubicBezTo>
                      <a:pt x="2545" y="2401"/>
                      <a:pt x="2720" y="2631"/>
                      <a:pt x="2970" y="2666"/>
                    </a:cubicBezTo>
                    <a:cubicBezTo>
                      <a:pt x="2992" y="2669"/>
                      <a:pt x="3013" y="2670"/>
                      <a:pt x="3034" y="2670"/>
                    </a:cubicBezTo>
                    <a:cubicBezTo>
                      <a:pt x="3258" y="2670"/>
                      <a:pt x="3454" y="2505"/>
                      <a:pt x="3485" y="2275"/>
                    </a:cubicBezTo>
                    <a:cubicBezTo>
                      <a:pt x="3520" y="2025"/>
                      <a:pt x="3345" y="1795"/>
                      <a:pt x="3095" y="1760"/>
                    </a:cubicBezTo>
                    <a:cubicBezTo>
                      <a:pt x="3074" y="1757"/>
                      <a:pt x="3052" y="1756"/>
                      <a:pt x="3031" y="1756"/>
                    </a:cubicBezTo>
                    <a:close/>
                    <a:moveTo>
                      <a:pt x="897" y="2272"/>
                    </a:moveTo>
                    <a:cubicBezTo>
                      <a:pt x="672" y="2272"/>
                      <a:pt x="477" y="2438"/>
                      <a:pt x="445" y="2667"/>
                    </a:cubicBezTo>
                    <a:cubicBezTo>
                      <a:pt x="410" y="2918"/>
                      <a:pt x="585" y="3148"/>
                      <a:pt x="835" y="3182"/>
                    </a:cubicBezTo>
                    <a:cubicBezTo>
                      <a:pt x="857" y="3185"/>
                      <a:pt x="878" y="3187"/>
                      <a:pt x="899" y="3187"/>
                    </a:cubicBezTo>
                    <a:cubicBezTo>
                      <a:pt x="1124" y="3187"/>
                      <a:pt x="1319" y="3021"/>
                      <a:pt x="1350" y="2792"/>
                    </a:cubicBezTo>
                    <a:cubicBezTo>
                      <a:pt x="1385" y="2541"/>
                      <a:pt x="1210" y="2311"/>
                      <a:pt x="960" y="2277"/>
                    </a:cubicBezTo>
                    <a:cubicBezTo>
                      <a:pt x="939" y="2274"/>
                      <a:pt x="917" y="2272"/>
                      <a:pt x="897" y="2272"/>
                    </a:cubicBezTo>
                    <a:close/>
                    <a:moveTo>
                      <a:pt x="3335" y="3918"/>
                    </a:moveTo>
                    <a:cubicBezTo>
                      <a:pt x="3110" y="3918"/>
                      <a:pt x="2913" y="4084"/>
                      <a:pt x="2882" y="4314"/>
                    </a:cubicBezTo>
                    <a:cubicBezTo>
                      <a:pt x="2847" y="4563"/>
                      <a:pt x="3022" y="4794"/>
                      <a:pt x="3272" y="4829"/>
                    </a:cubicBezTo>
                    <a:cubicBezTo>
                      <a:pt x="3293" y="4832"/>
                      <a:pt x="3315" y="4834"/>
                      <a:pt x="3336" y="4834"/>
                    </a:cubicBezTo>
                    <a:cubicBezTo>
                      <a:pt x="3561" y="4834"/>
                      <a:pt x="3757" y="4668"/>
                      <a:pt x="3787" y="4439"/>
                    </a:cubicBezTo>
                    <a:cubicBezTo>
                      <a:pt x="3822" y="4188"/>
                      <a:pt x="3647" y="3957"/>
                      <a:pt x="3397" y="3922"/>
                    </a:cubicBezTo>
                    <a:cubicBezTo>
                      <a:pt x="3376" y="3919"/>
                      <a:pt x="3356" y="3918"/>
                      <a:pt x="3335" y="3918"/>
                    </a:cubicBezTo>
                    <a:close/>
                    <a:moveTo>
                      <a:pt x="1447" y="4268"/>
                    </a:moveTo>
                    <a:cubicBezTo>
                      <a:pt x="1221" y="4268"/>
                      <a:pt x="1025" y="4434"/>
                      <a:pt x="993" y="4663"/>
                    </a:cubicBezTo>
                    <a:cubicBezTo>
                      <a:pt x="959" y="4913"/>
                      <a:pt x="1133" y="5144"/>
                      <a:pt x="1384" y="5179"/>
                    </a:cubicBezTo>
                    <a:cubicBezTo>
                      <a:pt x="1405" y="5181"/>
                      <a:pt x="1426" y="5183"/>
                      <a:pt x="1447" y="5183"/>
                    </a:cubicBezTo>
                    <a:cubicBezTo>
                      <a:pt x="1672" y="5183"/>
                      <a:pt x="1868" y="5017"/>
                      <a:pt x="1899" y="4788"/>
                    </a:cubicBezTo>
                    <a:cubicBezTo>
                      <a:pt x="1934" y="4538"/>
                      <a:pt x="1759" y="4306"/>
                      <a:pt x="1508" y="4272"/>
                    </a:cubicBezTo>
                    <a:cubicBezTo>
                      <a:pt x="1488" y="4269"/>
                      <a:pt x="1467" y="4268"/>
                      <a:pt x="1447" y="426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48"/>
              <p:cNvSpPr/>
              <p:nvPr/>
            </p:nvSpPr>
            <p:spPr>
              <a:xfrm>
                <a:off x="3584950" y="715950"/>
                <a:ext cx="297450" cy="859525"/>
              </a:xfrm>
              <a:custGeom>
                <a:rect b="b" l="l" r="r" t="t"/>
                <a:pathLst>
                  <a:path extrusionOk="0" h="34381" w="11898">
                    <a:moveTo>
                      <a:pt x="4040" y="0"/>
                    </a:moveTo>
                    <a:cubicBezTo>
                      <a:pt x="4022" y="0"/>
                      <a:pt x="4004" y="2"/>
                      <a:pt x="3985" y="6"/>
                    </a:cubicBezTo>
                    <a:lnTo>
                      <a:pt x="224" y="835"/>
                    </a:lnTo>
                    <a:cubicBezTo>
                      <a:pt x="88" y="864"/>
                      <a:pt x="1" y="999"/>
                      <a:pt x="28" y="1135"/>
                    </a:cubicBezTo>
                    <a:cubicBezTo>
                      <a:pt x="2572" y="13877"/>
                      <a:pt x="5001" y="25769"/>
                      <a:pt x="6954" y="34183"/>
                    </a:cubicBezTo>
                    <a:cubicBezTo>
                      <a:pt x="6981" y="34299"/>
                      <a:pt x="7083" y="34380"/>
                      <a:pt x="7200" y="34380"/>
                    </a:cubicBezTo>
                    <a:cubicBezTo>
                      <a:pt x="7211" y="34380"/>
                      <a:pt x="7222" y="34380"/>
                      <a:pt x="7234" y="34378"/>
                    </a:cubicBezTo>
                    <a:cubicBezTo>
                      <a:pt x="8508" y="34214"/>
                      <a:pt x="10039" y="33847"/>
                      <a:pt x="11687" y="33389"/>
                    </a:cubicBezTo>
                    <a:cubicBezTo>
                      <a:pt x="11818" y="33353"/>
                      <a:pt x="11898" y="33221"/>
                      <a:pt x="11870" y="33088"/>
                    </a:cubicBezTo>
                    <a:cubicBezTo>
                      <a:pt x="9158" y="20298"/>
                      <a:pt x="6526" y="8306"/>
                      <a:pt x="4288" y="189"/>
                    </a:cubicBezTo>
                    <a:cubicBezTo>
                      <a:pt x="4256" y="74"/>
                      <a:pt x="4153" y="0"/>
                      <a:pt x="4040"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48"/>
              <p:cNvSpPr/>
              <p:nvPr/>
            </p:nvSpPr>
            <p:spPr>
              <a:xfrm>
                <a:off x="3608050" y="718150"/>
                <a:ext cx="294400" cy="1046800"/>
              </a:xfrm>
              <a:custGeom>
                <a:rect b="b" l="l" r="r" t="t"/>
                <a:pathLst>
                  <a:path extrusionOk="0" h="41872" w="11776">
                    <a:moveTo>
                      <a:pt x="2689" y="0"/>
                    </a:moveTo>
                    <a:lnTo>
                      <a:pt x="2532" y="35"/>
                    </a:lnTo>
                    <a:lnTo>
                      <a:pt x="11619" y="41314"/>
                    </a:lnTo>
                    <a:lnTo>
                      <a:pt x="11776" y="41279"/>
                    </a:lnTo>
                    <a:lnTo>
                      <a:pt x="2689" y="0"/>
                    </a:lnTo>
                    <a:close/>
                    <a:moveTo>
                      <a:pt x="1854" y="184"/>
                    </a:moveTo>
                    <a:lnTo>
                      <a:pt x="1698" y="219"/>
                    </a:lnTo>
                    <a:lnTo>
                      <a:pt x="10785" y="41497"/>
                    </a:lnTo>
                    <a:lnTo>
                      <a:pt x="10942" y="41463"/>
                    </a:lnTo>
                    <a:lnTo>
                      <a:pt x="1854" y="184"/>
                    </a:lnTo>
                    <a:close/>
                    <a:moveTo>
                      <a:pt x="1021" y="368"/>
                    </a:moveTo>
                    <a:lnTo>
                      <a:pt x="865" y="402"/>
                    </a:lnTo>
                    <a:lnTo>
                      <a:pt x="9952" y="41681"/>
                    </a:lnTo>
                    <a:lnTo>
                      <a:pt x="10108" y="41647"/>
                    </a:lnTo>
                    <a:lnTo>
                      <a:pt x="1021" y="368"/>
                    </a:lnTo>
                    <a:close/>
                    <a:moveTo>
                      <a:pt x="157" y="558"/>
                    </a:moveTo>
                    <a:lnTo>
                      <a:pt x="0" y="593"/>
                    </a:lnTo>
                    <a:lnTo>
                      <a:pt x="9087" y="41871"/>
                    </a:lnTo>
                    <a:lnTo>
                      <a:pt x="9244" y="41837"/>
                    </a:lnTo>
                    <a:lnTo>
                      <a:pt x="157" y="558"/>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48"/>
              <p:cNvSpPr/>
              <p:nvPr/>
            </p:nvSpPr>
            <p:spPr>
              <a:xfrm>
                <a:off x="3578600" y="699975"/>
                <a:ext cx="116450" cy="43800"/>
              </a:xfrm>
              <a:custGeom>
                <a:rect b="b" l="l" r="r" t="t"/>
                <a:pathLst>
                  <a:path extrusionOk="0" h="1752" w="4658">
                    <a:moveTo>
                      <a:pt x="4369" y="1"/>
                    </a:moveTo>
                    <a:cubicBezTo>
                      <a:pt x="4360" y="1"/>
                      <a:pt x="4352" y="1"/>
                      <a:pt x="4343" y="3"/>
                    </a:cubicBezTo>
                    <a:cubicBezTo>
                      <a:pt x="2745" y="291"/>
                      <a:pt x="1255" y="589"/>
                      <a:pt x="127" y="925"/>
                    </a:cubicBezTo>
                    <a:cubicBezTo>
                      <a:pt x="45" y="950"/>
                      <a:pt x="0" y="1043"/>
                      <a:pt x="21" y="1140"/>
                    </a:cubicBezTo>
                    <a:lnTo>
                      <a:pt x="122" y="1600"/>
                    </a:lnTo>
                    <a:cubicBezTo>
                      <a:pt x="142" y="1688"/>
                      <a:pt x="213" y="1751"/>
                      <a:pt x="290" y="1751"/>
                    </a:cubicBezTo>
                    <a:cubicBezTo>
                      <a:pt x="298" y="1751"/>
                      <a:pt x="307" y="1750"/>
                      <a:pt x="316" y="1749"/>
                    </a:cubicBezTo>
                    <a:cubicBezTo>
                      <a:pt x="1749" y="1475"/>
                      <a:pt x="3151" y="1168"/>
                      <a:pt x="4523" y="824"/>
                    </a:cubicBezTo>
                    <a:cubicBezTo>
                      <a:pt x="4608" y="802"/>
                      <a:pt x="4658" y="706"/>
                      <a:pt x="4636" y="605"/>
                    </a:cubicBezTo>
                    <a:lnTo>
                      <a:pt x="4536" y="152"/>
                    </a:lnTo>
                    <a:cubicBezTo>
                      <a:pt x="4516" y="63"/>
                      <a:pt x="4445" y="1"/>
                      <a:pt x="43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48"/>
              <p:cNvSpPr/>
              <p:nvPr/>
            </p:nvSpPr>
            <p:spPr>
              <a:xfrm>
                <a:off x="3808050" y="1733800"/>
                <a:ext cx="127925" cy="68150"/>
              </a:xfrm>
              <a:custGeom>
                <a:rect b="b" l="l" r="r" t="t"/>
                <a:pathLst>
                  <a:path extrusionOk="0" h="2726" w="5117">
                    <a:moveTo>
                      <a:pt x="4489" y="1"/>
                    </a:moveTo>
                    <a:cubicBezTo>
                      <a:pt x="4478" y="1"/>
                      <a:pt x="4466" y="2"/>
                      <a:pt x="4455" y="3"/>
                    </a:cubicBezTo>
                    <a:cubicBezTo>
                      <a:pt x="3004" y="205"/>
                      <a:pt x="1606" y="507"/>
                      <a:pt x="269" y="924"/>
                    </a:cubicBezTo>
                    <a:cubicBezTo>
                      <a:pt x="95" y="978"/>
                      <a:pt x="0" y="1222"/>
                      <a:pt x="43" y="1497"/>
                    </a:cubicBezTo>
                    <a:cubicBezTo>
                      <a:pt x="84" y="1766"/>
                      <a:pt x="153" y="2043"/>
                      <a:pt x="242" y="2327"/>
                    </a:cubicBezTo>
                    <a:cubicBezTo>
                      <a:pt x="317" y="2564"/>
                      <a:pt x="484" y="2726"/>
                      <a:pt x="648" y="2726"/>
                    </a:cubicBezTo>
                    <a:cubicBezTo>
                      <a:pt x="653" y="2726"/>
                      <a:pt x="658" y="2725"/>
                      <a:pt x="663" y="2725"/>
                    </a:cubicBezTo>
                    <a:cubicBezTo>
                      <a:pt x="2112" y="2638"/>
                      <a:pt x="3514" y="2329"/>
                      <a:pt x="4866" y="1800"/>
                    </a:cubicBezTo>
                    <a:cubicBezTo>
                      <a:pt x="5025" y="1737"/>
                      <a:pt x="5117" y="1510"/>
                      <a:pt x="5081" y="1253"/>
                    </a:cubicBezTo>
                    <a:cubicBezTo>
                      <a:pt x="5040" y="965"/>
                      <a:pt x="4979" y="683"/>
                      <a:pt x="4898" y="406"/>
                    </a:cubicBezTo>
                    <a:cubicBezTo>
                      <a:pt x="4826" y="164"/>
                      <a:pt x="4655" y="1"/>
                      <a:pt x="448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087" name="Google Shape;1087;p48"/>
          <p:cNvGrpSpPr/>
          <p:nvPr/>
        </p:nvGrpSpPr>
        <p:grpSpPr>
          <a:xfrm>
            <a:off x="4754539" y="3420125"/>
            <a:ext cx="1734404" cy="1366782"/>
            <a:chOff x="4247700" y="1357100"/>
            <a:chExt cx="932375" cy="734750"/>
          </a:xfrm>
        </p:grpSpPr>
        <p:sp>
          <p:nvSpPr>
            <p:cNvPr id="1088" name="Google Shape;1088;p48"/>
            <p:cNvSpPr/>
            <p:nvPr/>
          </p:nvSpPr>
          <p:spPr>
            <a:xfrm>
              <a:off x="4673725" y="1935100"/>
              <a:ext cx="155050" cy="76975"/>
            </a:xfrm>
            <a:custGeom>
              <a:rect b="b" l="l" r="r" t="t"/>
              <a:pathLst>
                <a:path extrusionOk="0" h="3079" w="6202">
                  <a:moveTo>
                    <a:pt x="633" y="1"/>
                  </a:moveTo>
                  <a:cubicBezTo>
                    <a:pt x="475" y="1"/>
                    <a:pt x="336" y="59"/>
                    <a:pt x="267" y="163"/>
                  </a:cubicBezTo>
                  <a:cubicBezTo>
                    <a:pt x="53" y="487"/>
                    <a:pt x="1" y="943"/>
                    <a:pt x="4" y="1446"/>
                  </a:cubicBezTo>
                  <a:cubicBezTo>
                    <a:pt x="6" y="1608"/>
                    <a:pt x="148" y="1769"/>
                    <a:pt x="355" y="1836"/>
                  </a:cubicBezTo>
                  <a:cubicBezTo>
                    <a:pt x="1943" y="2355"/>
                    <a:pt x="3617" y="2759"/>
                    <a:pt x="5360" y="3069"/>
                  </a:cubicBezTo>
                  <a:cubicBezTo>
                    <a:pt x="5398" y="3076"/>
                    <a:pt x="5436" y="3079"/>
                    <a:pt x="5472" y="3079"/>
                  </a:cubicBezTo>
                  <a:cubicBezTo>
                    <a:pt x="5659" y="3079"/>
                    <a:pt x="5817" y="2995"/>
                    <a:pt x="5871" y="2859"/>
                  </a:cubicBezTo>
                  <a:cubicBezTo>
                    <a:pt x="6035" y="2448"/>
                    <a:pt x="6154" y="2055"/>
                    <a:pt x="6186" y="1693"/>
                  </a:cubicBezTo>
                  <a:cubicBezTo>
                    <a:pt x="6201" y="1512"/>
                    <a:pt x="6039" y="1331"/>
                    <a:pt x="5804" y="1265"/>
                  </a:cubicBezTo>
                  <a:cubicBezTo>
                    <a:pt x="3892" y="736"/>
                    <a:pt x="2075" y="254"/>
                    <a:pt x="753" y="12"/>
                  </a:cubicBezTo>
                  <a:cubicBezTo>
                    <a:pt x="713" y="4"/>
                    <a:pt x="673" y="1"/>
                    <a:pt x="633" y="1"/>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48"/>
            <p:cNvSpPr/>
            <p:nvPr/>
          </p:nvSpPr>
          <p:spPr>
            <a:xfrm>
              <a:off x="4696725" y="1839350"/>
              <a:ext cx="155025" cy="76975"/>
            </a:xfrm>
            <a:custGeom>
              <a:rect b="b" l="l" r="r" t="t"/>
              <a:pathLst>
                <a:path extrusionOk="0" h="3079" w="6201">
                  <a:moveTo>
                    <a:pt x="632" y="0"/>
                  </a:moveTo>
                  <a:cubicBezTo>
                    <a:pt x="474" y="0"/>
                    <a:pt x="334" y="59"/>
                    <a:pt x="265" y="164"/>
                  </a:cubicBezTo>
                  <a:cubicBezTo>
                    <a:pt x="52" y="486"/>
                    <a:pt x="0" y="942"/>
                    <a:pt x="4" y="1446"/>
                  </a:cubicBezTo>
                  <a:cubicBezTo>
                    <a:pt x="6" y="1609"/>
                    <a:pt x="147" y="1768"/>
                    <a:pt x="354" y="1836"/>
                  </a:cubicBezTo>
                  <a:cubicBezTo>
                    <a:pt x="1943" y="2355"/>
                    <a:pt x="3615" y="2760"/>
                    <a:pt x="5358" y="3068"/>
                  </a:cubicBezTo>
                  <a:cubicBezTo>
                    <a:pt x="5396" y="3075"/>
                    <a:pt x="5434" y="3078"/>
                    <a:pt x="5471" y="3078"/>
                  </a:cubicBezTo>
                  <a:cubicBezTo>
                    <a:pt x="5657" y="3078"/>
                    <a:pt x="5816" y="2994"/>
                    <a:pt x="5871" y="2859"/>
                  </a:cubicBezTo>
                  <a:cubicBezTo>
                    <a:pt x="6034" y="2449"/>
                    <a:pt x="6152" y="2055"/>
                    <a:pt x="6184" y="1693"/>
                  </a:cubicBezTo>
                  <a:cubicBezTo>
                    <a:pt x="6201" y="1513"/>
                    <a:pt x="6039" y="1330"/>
                    <a:pt x="5803" y="1266"/>
                  </a:cubicBezTo>
                  <a:cubicBezTo>
                    <a:pt x="3890" y="737"/>
                    <a:pt x="2074" y="254"/>
                    <a:pt x="752" y="11"/>
                  </a:cubicBezTo>
                  <a:cubicBezTo>
                    <a:pt x="711" y="4"/>
                    <a:pt x="671" y="0"/>
                    <a:pt x="632" y="0"/>
                  </a:cubicBezTo>
                  <a:close/>
                </a:path>
              </a:pathLst>
            </a:custGeom>
            <a:solidFill>
              <a:srgbClr val="D8BC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48"/>
            <p:cNvSpPr/>
            <p:nvPr/>
          </p:nvSpPr>
          <p:spPr>
            <a:xfrm>
              <a:off x="4490525" y="1373700"/>
              <a:ext cx="526350" cy="284425"/>
            </a:xfrm>
            <a:custGeom>
              <a:rect b="b" l="l" r="r" t="t"/>
              <a:pathLst>
                <a:path extrusionOk="0" h="11377" w="21054">
                  <a:moveTo>
                    <a:pt x="120" y="1"/>
                  </a:moveTo>
                  <a:lnTo>
                    <a:pt x="99" y="620"/>
                  </a:lnTo>
                  <a:cubicBezTo>
                    <a:pt x="0" y="3526"/>
                    <a:pt x="66" y="6589"/>
                    <a:pt x="292" y="9725"/>
                  </a:cubicBezTo>
                  <a:lnTo>
                    <a:pt x="1230" y="9567"/>
                  </a:lnTo>
                  <a:cubicBezTo>
                    <a:pt x="1024" y="6706"/>
                    <a:pt x="953" y="3910"/>
                    <a:pt x="1023" y="1242"/>
                  </a:cubicBezTo>
                  <a:lnTo>
                    <a:pt x="1023" y="1242"/>
                  </a:lnTo>
                  <a:cubicBezTo>
                    <a:pt x="8016" y="1596"/>
                    <a:pt x="14215" y="2112"/>
                    <a:pt x="19940" y="2817"/>
                  </a:cubicBezTo>
                  <a:cubicBezTo>
                    <a:pt x="19496" y="5621"/>
                    <a:pt x="18878" y="8372"/>
                    <a:pt x="18105" y="11002"/>
                  </a:cubicBezTo>
                  <a:lnTo>
                    <a:pt x="18986" y="11377"/>
                  </a:lnTo>
                  <a:cubicBezTo>
                    <a:pt x="19835" y="8488"/>
                    <a:pt x="20500" y="5458"/>
                    <a:pt x="20961" y="2371"/>
                  </a:cubicBezTo>
                  <a:lnTo>
                    <a:pt x="21054" y="1752"/>
                  </a:lnTo>
                  <a:lnTo>
                    <a:pt x="20565" y="1690"/>
                  </a:lnTo>
                  <a:cubicBezTo>
                    <a:pt x="14552" y="936"/>
                    <a:pt x="8024" y="391"/>
                    <a:pt x="608" y="25"/>
                  </a:cubicBezTo>
                  <a:lnTo>
                    <a:pt x="120"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48"/>
            <p:cNvSpPr/>
            <p:nvPr/>
          </p:nvSpPr>
          <p:spPr>
            <a:xfrm>
              <a:off x="4470550" y="1357100"/>
              <a:ext cx="556325" cy="132775"/>
            </a:xfrm>
            <a:custGeom>
              <a:rect b="b" l="l" r="r" t="t"/>
              <a:pathLst>
                <a:path extrusionOk="0" h="5311" w="22253">
                  <a:moveTo>
                    <a:pt x="494" y="1"/>
                  </a:moveTo>
                  <a:cubicBezTo>
                    <a:pt x="268" y="1"/>
                    <a:pt x="72" y="233"/>
                    <a:pt x="62" y="522"/>
                  </a:cubicBezTo>
                  <a:cubicBezTo>
                    <a:pt x="34" y="1338"/>
                    <a:pt x="14" y="2158"/>
                    <a:pt x="4" y="2981"/>
                  </a:cubicBezTo>
                  <a:cubicBezTo>
                    <a:pt x="0" y="3258"/>
                    <a:pt x="170" y="3481"/>
                    <a:pt x="387" y="3491"/>
                  </a:cubicBezTo>
                  <a:cubicBezTo>
                    <a:pt x="7607" y="3801"/>
                    <a:pt x="14603" y="4391"/>
                    <a:pt x="21338" y="5307"/>
                  </a:cubicBezTo>
                  <a:cubicBezTo>
                    <a:pt x="21352" y="5309"/>
                    <a:pt x="21367" y="5310"/>
                    <a:pt x="21381" y="5310"/>
                  </a:cubicBezTo>
                  <a:cubicBezTo>
                    <a:pt x="21579" y="5310"/>
                    <a:pt x="21757" y="5132"/>
                    <a:pt x="21802" y="4881"/>
                  </a:cubicBezTo>
                  <a:cubicBezTo>
                    <a:pt x="21948" y="4046"/>
                    <a:pt x="22084" y="3207"/>
                    <a:pt x="22209" y="2366"/>
                  </a:cubicBezTo>
                  <a:cubicBezTo>
                    <a:pt x="22252" y="2072"/>
                    <a:pt x="22094" y="1799"/>
                    <a:pt x="21861" y="1770"/>
                  </a:cubicBezTo>
                  <a:cubicBezTo>
                    <a:pt x="15155" y="909"/>
                    <a:pt x="8002" y="343"/>
                    <a:pt x="509" y="1"/>
                  </a:cubicBezTo>
                  <a:cubicBezTo>
                    <a:pt x="504" y="1"/>
                    <a:pt x="499" y="1"/>
                    <a:pt x="494"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48"/>
            <p:cNvSpPr/>
            <p:nvPr/>
          </p:nvSpPr>
          <p:spPr>
            <a:xfrm>
              <a:off x="4537400" y="1474800"/>
              <a:ext cx="401225" cy="95225"/>
            </a:xfrm>
            <a:custGeom>
              <a:rect b="b" l="l" r="r" t="t"/>
              <a:pathLst>
                <a:path extrusionOk="0" h="3809" w="16049">
                  <a:moveTo>
                    <a:pt x="626" y="1"/>
                  </a:moveTo>
                  <a:cubicBezTo>
                    <a:pt x="602" y="1"/>
                    <a:pt x="578" y="1"/>
                    <a:pt x="553" y="1"/>
                  </a:cubicBezTo>
                  <a:cubicBezTo>
                    <a:pt x="317" y="1"/>
                    <a:pt x="118" y="179"/>
                    <a:pt x="83" y="413"/>
                  </a:cubicBezTo>
                  <a:cubicBezTo>
                    <a:pt x="17" y="867"/>
                    <a:pt x="1" y="1333"/>
                    <a:pt x="28" y="1813"/>
                  </a:cubicBezTo>
                  <a:cubicBezTo>
                    <a:pt x="42" y="2052"/>
                    <a:pt x="229" y="2246"/>
                    <a:pt x="470" y="2268"/>
                  </a:cubicBezTo>
                  <a:lnTo>
                    <a:pt x="2566" y="2449"/>
                  </a:lnTo>
                  <a:cubicBezTo>
                    <a:pt x="2580" y="2450"/>
                    <a:pt x="2594" y="2451"/>
                    <a:pt x="2608" y="2451"/>
                  </a:cubicBezTo>
                  <a:cubicBezTo>
                    <a:pt x="2816" y="2451"/>
                    <a:pt x="3006" y="2319"/>
                    <a:pt x="3068" y="2116"/>
                  </a:cubicBezTo>
                  <a:cubicBezTo>
                    <a:pt x="3201" y="1690"/>
                    <a:pt x="3288" y="1212"/>
                    <a:pt x="3323" y="676"/>
                  </a:cubicBezTo>
                  <a:cubicBezTo>
                    <a:pt x="3339" y="426"/>
                    <a:pt x="3159" y="201"/>
                    <a:pt x="2912" y="166"/>
                  </a:cubicBezTo>
                  <a:cubicBezTo>
                    <a:pt x="2131" y="57"/>
                    <a:pt x="1368" y="1"/>
                    <a:pt x="626" y="1"/>
                  </a:cubicBezTo>
                  <a:close/>
                  <a:moveTo>
                    <a:pt x="4707" y="724"/>
                  </a:moveTo>
                  <a:cubicBezTo>
                    <a:pt x="4683" y="724"/>
                    <a:pt x="4659" y="724"/>
                    <a:pt x="4635" y="724"/>
                  </a:cubicBezTo>
                  <a:cubicBezTo>
                    <a:pt x="4399" y="725"/>
                    <a:pt x="4199" y="904"/>
                    <a:pt x="4164" y="1138"/>
                  </a:cubicBezTo>
                  <a:cubicBezTo>
                    <a:pt x="4098" y="1590"/>
                    <a:pt x="4082" y="2057"/>
                    <a:pt x="4109" y="2536"/>
                  </a:cubicBezTo>
                  <a:cubicBezTo>
                    <a:pt x="4123" y="2777"/>
                    <a:pt x="4312" y="2971"/>
                    <a:pt x="4551" y="2991"/>
                  </a:cubicBezTo>
                  <a:lnTo>
                    <a:pt x="6647" y="3174"/>
                  </a:lnTo>
                  <a:cubicBezTo>
                    <a:pt x="6661" y="3175"/>
                    <a:pt x="6675" y="3175"/>
                    <a:pt x="6689" y="3175"/>
                  </a:cubicBezTo>
                  <a:cubicBezTo>
                    <a:pt x="6898" y="3175"/>
                    <a:pt x="7087" y="3042"/>
                    <a:pt x="7149" y="2841"/>
                  </a:cubicBezTo>
                  <a:cubicBezTo>
                    <a:pt x="7282" y="2413"/>
                    <a:pt x="7369" y="1935"/>
                    <a:pt x="7405" y="1401"/>
                  </a:cubicBezTo>
                  <a:cubicBezTo>
                    <a:pt x="7420" y="1150"/>
                    <a:pt x="7240" y="926"/>
                    <a:pt x="6993" y="891"/>
                  </a:cubicBezTo>
                  <a:cubicBezTo>
                    <a:pt x="6211" y="781"/>
                    <a:pt x="5448" y="724"/>
                    <a:pt x="4707" y="724"/>
                  </a:cubicBezTo>
                  <a:close/>
                  <a:moveTo>
                    <a:pt x="13334" y="1358"/>
                  </a:moveTo>
                  <a:cubicBezTo>
                    <a:pt x="13310" y="1358"/>
                    <a:pt x="13286" y="1358"/>
                    <a:pt x="13262" y="1358"/>
                  </a:cubicBezTo>
                  <a:cubicBezTo>
                    <a:pt x="13026" y="1358"/>
                    <a:pt x="12827" y="1537"/>
                    <a:pt x="12792" y="1771"/>
                  </a:cubicBezTo>
                  <a:cubicBezTo>
                    <a:pt x="12727" y="2224"/>
                    <a:pt x="12710" y="2691"/>
                    <a:pt x="12737" y="3171"/>
                  </a:cubicBezTo>
                  <a:cubicBezTo>
                    <a:pt x="12751" y="3410"/>
                    <a:pt x="12939" y="3604"/>
                    <a:pt x="13179" y="3626"/>
                  </a:cubicBezTo>
                  <a:lnTo>
                    <a:pt x="15275" y="3807"/>
                  </a:lnTo>
                  <a:cubicBezTo>
                    <a:pt x="15289" y="3808"/>
                    <a:pt x="15303" y="3809"/>
                    <a:pt x="15317" y="3809"/>
                  </a:cubicBezTo>
                  <a:cubicBezTo>
                    <a:pt x="15526" y="3809"/>
                    <a:pt x="15715" y="3676"/>
                    <a:pt x="15777" y="3474"/>
                  </a:cubicBezTo>
                  <a:cubicBezTo>
                    <a:pt x="15910" y="3048"/>
                    <a:pt x="15997" y="2570"/>
                    <a:pt x="16032" y="2034"/>
                  </a:cubicBezTo>
                  <a:cubicBezTo>
                    <a:pt x="16049" y="1784"/>
                    <a:pt x="15869" y="1559"/>
                    <a:pt x="15621" y="1524"/>
                  </a:cubicBezTo>
                  <a:cubicBezTo>
                    <a:pt x="14839" y="1416"/>
                    <a:pt x="14076" y="1358"/>
                    <a:pt x="13334" y="135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48"/>
            <p:cNvSpPr/>
            <p:nvPr/>
          </p:nvSpPr>
          <p:spPr>
            <a:xfrm>
              <a:off x="4247700" y="1575300"/>
              <a:ext cx="80275" cy="105850"/>
            </a:xfrm>
            <a:custGeom>
              <a:rect b="b" l="l" r="r" t="t"/>
              <a:pathLst>
                <a:path extrusionOk="0" h="4234" w="3211">
                  <a:moveTo>
                    <a:pt x="2684" y="0"/>
                  </a:moveTo>
                  <a:cubicBezTo>
                    <a:pt x="2682" y="0"/>
                    <a:pt x="2681" y="0"/>
                    <a:pt x="2679" y="0"/>
                  </a:cubicBezTo>
                  <a:cubicBezTo>
                    <a:pt x="1924" y="10"/>
                    <a:pt x="1210" y="32"/>
                    <a:pt x="549" y="73"/>
                  </a:cubicBezTo>
                  <a:cubicBezTo>
                    <a:pt x="296" y="89"/>
                    <a:pt x="99" y="290"/>
                    <a:pt x="81" y="543"/>
                  </a:cubicBezTo>
                  <a:cubicBezTo>
                    <a:pt x="1" y="1658"/>
                    <a:pt x="19" y="2713"/>
                    <a:pt x="147" y="3696"/>
                  </a:cubicBezTo>
                  <a:cubicBezTo>
                    <a:pt x="177" y="3917"/>
                    <a:pt x="353" y="4086"/>
                    <a:pt x="573" y="4120"/>
                  </a:cubicBezTo>
                  <a:cubicBezTo>
                    <a:pt x="1055" y="4192"/>
                    <a:pt x="1526" y="4234"/>
                    <a:pt x="1980" y="4234"/>
                  </a:cubicBezTo>
                  <a:cubicBezTo>
                    <a:pt x="2136" y="4234"/>
                    <a:pt x="2291" y="4229"/>
                    <a:pt x="2443" y="4219"/>
                  </a:cubicBezTo>
                  <a:cubicBezTo>
                    <a:pt x="2688" y="4202"/>
                    <a:pt x="2886" y="4007"/>
                    <a:pt x="2907" y="3761"/>
                  </a:cubicBezTo>
                  <a:lnTo>
                    <a:pt x="3187" y="545"/>
                  </a:lnTo>
                  <a:cubicBezTo>
                    <a:pt x="3211" y="251"/>
                    <a:pt x="2978" y="0"/>
                    <a:pt x="2684"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48"/>
            <p:cNvSpPr/>
            <p:nvPr/>
          </p:nvSpPr>
          <p:spPr>
            <a:xfrm>
              <a:off x="5095400" y="1644750"/>
              <a:ext cx="84675" cy="110800"/>
            </a:xfrm>
            <a:custGeom>
              <a:rect b="b" l="l" r="r" t="t"/>
              <a:pathLst>
                <a:path extrusionOk="0" h="4432" w="3387">
                  <a:moveTo>
                    <a:pt x="802" y="1"/>
                  </a:moveTo>
                  <a:cubicBezTo>
                    <a:pt x="547" y="1"/>
                    <a:pt x="324" y="195"/>
                    <a:pt x="302" y="459"/>
                  </a:cubicBezTo>
                  <a:lnTo>
                    <a:pt x="23" y="3674"/>
                  </a:lnTo>
                  <a:cubicBezTo>
                    <a:pt x="1" y="3921"/>
                    <a:pt x="162" y="4147"/>
                    <a:pt x="400" y="4206"/>
                  </a:cubicBezTo>
                  <a:lnTo>
                    <a:pt x="402" y="4206"/>
                  </a:lnTo>
                  <a:cubicBezTo>
                    <a:pt x="980" y="4347"/>
                    <a:pt x="1604" y="4416"/>
                    <a:pt x="2259" y="4431"/>
                  </a:cubicBezTo>
                  <a:cubicBezTo>
                    <a:pt x="2263" y="4431"/>
                    <a:pt x="2267" y="4431"/>
                    <a:pt x="2271" y="4431"/>
                  </a:cubicBezTo>
                  <a:cubicBezTo>
                    <a:pt x="2489" y="4431"/>
                    <a:pt x="2687" y="4295"/>
                    <a:pt x="2751" y="4087"/>
                  </a:cubicBezTo>
                  <a:cubicBezTo>
                    <a:pt x="3048" y="3140"/>
                    <a:pt x="3246" y="2105"/>
                    <a:pt x="3361" y="992"/>
                  </a:cubicBezTo>
                  <a:cubicBezTo>
                    <a:pt x="3387" y="740"/>
                    <a:pt x="3225" y="508"/>
                    <a:pt x="2979" y="449"/>
                  </a:cubicBezTo>
                  <a:cubicBezTo>
                    <a:pt x="2336" y="295"/>
                    <a:pt x="1636" y="150"/>
                    <a:pt x="894" y="10"/>
                  </a:cubicBezTo>
                  <a:cubicBezTo>
                    <a:pt x="863" y="4"/>
                    <a:pt x="832" y="1"/>
                    <a:pt x="80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48"/>
            <p:cNvSpPr/>
            <p:nvPr/>
          </p:nvSpPr>
          <p:spPr>
            <a:xfrm>
              <a:off x="4263950" y="1492800"/>
              <a:ext cx="895125" cy="599050"/>
            </a:xfrm>
            <a:custGeom>
              <a:rect b="b" l="l" r="r" t="t"/>
              <a:pathLst>
                <a:path extrusionOk="0" h="23962" w="35805">
                  <a:moveTo>
                    <a:pt x="1786" y="0"/>
                  </a:moveTo>
                  <a:cubicBezTo>
                    <a:pt x="1305" y="0"/>
                    <a:pt x="891" y="417"/>
                    <a:pt x="820" y="972"/>
                  </a:cubicBezTo>
                  <a:cubicBezTo>
                    <a:pt x="1" y="7425"/>
                    <a:pt x="154" y="14070"/>
                    <a:pt x="822" y="20084"/>
                  </a:cubicBezTo>
                  <a:cubicBezTo>
                    <a:pt x="876" y="20569"/>
                    <a:pt x="1207" y="20945"/>
                    <a:pt x="1627" y="21004"/>
                  </a:cubicBezTo>
                  <a:cubicBezTo>
                    <a:pt x="11983" y="22469"/>
                    <a:pt x="21764" y="23546"/>
                    <a:pt x="30573" y="23962"/>
                  </a:cubicBezTo>
                  <a:lnTo>
                    <a:pt x="30573" y="23961"/>
                  </a:lnTo>
                  <a:cubicBezTo>
                    <a:pt x="30586" y="23961"/>
                    <a:pt x="30600" y="23962"/>
                    <a:pt x="30613" y="23962"/>
                  </a:cubicBezTo>
                  <a:cubicBezTo>
                    <a:pt x="31021" y="23962"/>
                    <a:pt x="31391" y="23658"/>
                    <a:pt x="31530" y="23207"/>
                  </a:cubicBezTo>
                  <a:cubicBezTo>
                    <a:pt x="33224" y="17702"/>
                    <a:pt x="34957" y="10587"/>
                    <a:pt x="35736" y="3721"/>
                  </a:cubicBezTo>
                  <a:cubicBezTo>
                    <a:pt x="35805" y="3119"/>
                    <a:pt x="35441" y="2577"/>
                    <a:pt x="34920" y="2510"/>
                  </a:cubicBezTo>
                  <a:cubicBezTo>
                    <a:pt x="24934" y="1224"/>
                    <a:pt x="12609" y="513"/>
                    <a:pt x="1825" y="1"/>
                  </a:cubicBezTo>
                  <a:cubicBezTo>
                    <a:pt x="1812" y="1"/>
                    <a:pt x="1799" y="0"/>
                    <a:pt x="178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48"/>
            <p:cNvSpPr/>
            <p:nvPr/>
          </p:nvSpPr>
          <p:spPr>
            <a:xfrm>
              <a:off x="4327825" y="1676375"/>
              <a:ext cx="260575" cy="240225"/>
            </a:xfrm>
            <a:custGeom>
              <a:rect b="b" l="l" r="r" t="t"/>
              <a:pathLst>
                <a:path extrusionOk="0" h="9609" w="10423">
                  <a:moveTo>
                    <a:pt x="5267" y="1"/>
                  </a:moveTo>
                  <a:cubicBezTo>
                    <a:pt x="2432" y="1"/>
                    <a:pt x="220" y="1971"/>
                    <a:pt x="113" y="4553"/>
                  </a:cubicBezTo>
                  <a:cubicBezTo>
                    <a:pt x="1" y="7232"/>
                    <a:pt x="1559" y="9449"/>
                    <a:pt x="4543" y="9600"/>
                  </a:cubicBezTo>
                  <a:cubicBezTo>
                    <a:pt x="4650" y="9606"/>
                    <a:pt x="4757" y="9608"/>
                    <a:pt x="4863" y="9608"/>
                  </a:cubicBezTo>
                  <a:cubicBezTo>
                    <a:pt x="7714" y="9608"/>
                    <a:pt x="10203" y="7688"/>
                    <a:pt x="10311" y="5107"/>
                  </a:cubicBezTo>
                  <a:cubicBezTo>
                    <a:pt x="10422" y="2429"/>
                    <a:pt x="8565" y="159"/>
                    <a:pt x="5581" y="9"/>
                  </a:cubicBezTo>
                  <a:cubicBezTo>
                    <a:pt x="5475" y="3"/>
                    <a:pt x="5371" y="1"/>
                    <a:pt x="5267" y="1"/>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48"/>
            <p:cNvSpPr/>
            <p:nvPr/>
          </p:nvSpPr>
          <p:spPr>
            <a:xfrm>
              <a:off x="4343475" y="1690825"/>
              <a:ext cx="229250" cy="211325"/>
            </a:xfrm>
            <a:custGeom>
              <a:rect b="b" l="l" r="r" t="t"/>
              <a:pathLst>
                <a:path extrusionOk="0" h="8453" w="9170">
                  <a:moveTo>
                    <a:pt x="4637" y="0"/>
                  </a:moveTo>
                  <a:cubicBezTo>
                    <a:pt x="2141" y="0"/>
                    <a:pt x="194" y="1733"/>
                    <a:pt x="99" y="4006"/>
                  </a:cubicBezTo>
                  <a:cubicBezTo>
                    <a:pt x="0" y="6363"/>
                    <a:pt x="1371" y="8313"/>
                    <a:pt x="3997" y="8447"/>
                  </a:cubicBezTo>
                  <a:lnTo>
                    <a:pt x="3997" y="8445"/>
                  </a:lnTo>
                  <a:cubicBezTo>
                    <a:pt x="4092" y="8450"/>
                    <a:pt x="4187" y="8453"/>
                    <a:pt x="4281" y="8453"/>
                  </a:cubicBezTo>
                  <a:cubicBezTo>
                    <a:pt x="6790" y="8453"/>
                    <a:pt x="8977" y="6763"/>
                    <a:pt x="9072" y="4493"/>
                  </a:cubicBezTo>
                  <a:cubicBezTo>
                    <a:pt x="9169" y="2137"/>
                    <a:pt x="7536" y="140"/>
                    <a:pt x="4911" y="7"/>
                  </a:cubicBezTo>
                  <a:cubicBezTo>
                    <a:pt x="4819" y="3"/>
                    <a:pt x="4728" y="0"/>
                    <a:pt x="4637" y="0"/>
                  </a:cubicBezTo>
                  <a:close/>
                </a:path>
              </a:pathLst>
            </a:custGeom>
            <a:solidFill>
              <a:srgbClr val="E25E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48"/>
            <p:cNvSpPr/>
            <p:nvPr/>
          </p:nvSpPr>
          <p:spPr>
            <a:xfrm>
              <a:off x="4422175" y="1763475"/>
              <a:ext cx="71900" cy="66275"/>
            </a:xfrm>
            <a:custGeom>
              <a:rect b="b" l="l" r="r" t="t"/>
              <a:pathLst>
                <a:path extrusionOk="0" h="2651" w="2876">
                  <a:moveTo>
                    <a:pt x="1452" y="1"/>
                  </a:moveTo>
                  <a:cubicBezTo>
                    <a:pt x="670" y="1"/>
                    <a:pt x="61" y="545"/>
                    <a:pt x="32" y="1257"/>
                  </a:cubicBezTo>
                  <a:cubicBezTo>
                    <a:pt x="1" y="1995"/>
                    <a:pt x="430" y="2607"/>
                    <a:pt x="1253" y="2648"/>
                  </a:cubicBezTo>
                  <a:cubicBezTo>
                    <a:pt x="1283" y="2649"/>
                    <a:pt x="1313" y="2650"/>
                    <a:pt x="1343" y="2650"/>
                  </a:cubicBezTo>
                  <a:cubicBezTo>
                    <a:pt x="2130" y="2650"/>
                    <a:pt x="2815" y="2120"/>
                    <a:pt x="2845" y="1408"/>
                  </a:cubicBezTo>
                  <a:cubicBezTo>
                    <a:pt x="2876" y="670"/>
                    <a:pt x="2363" y="44"/>
                    <a:pt x="1540" y="3"/>
                  </a:cubicBezTo>
                  <a:cubicBezTo>
                    <a:pt x="1510" y="2"/>
                    <a:pt x="1481" y="1"/>
                    <a:pt x="145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48"/>
            <p:cNvSpPr/>
            <p:nvPr/>
          </p:nvSpPr>
          <p:spPr>
            <a:xfrm>
              <a:off x="4368850" y="1712625"/>
              <a:ext cx="179375" cy="167825"/>
            </a:xfrm>
            <a:custGeom>
              <a:rect b="b" l="l" r="r" t="t"/>
              <a:pathLst>
                <a:path extrusionOk="0" h="6713" w="7175">
                  <a:moveTo>
                    <a:pt x="3613" y="128"/>
                  </a:moveTo>
                  <a:cubicBezTo>
                    <a:pt x="3681" y="128"/>
                    <a:pt x="3751" y="130"/>
                    <a:pt x="3820" y="133"/>
                  </a:cubicBezTo>
                  <a:cubicBezTo>
                    <a:pt x="4784" y="182"/>
                    <a:pt x="5601" y="553"/>
                    <a:pt x="6185" y="1206"/>
                  </a:cubicBezTo>
                  <a:cubicBezTo>
                    <a:pt x="6685" y="1767"/>
                    <a:pt x="6968" y="2497"/>
                    <a:pt x="6995" y="3284"/>
                  </a:cubicBezTo>
                  <a:cubicBezTo>
                    <a:pt x="6997" y="3376"/>
                    <a:pt x="6997" y="3467"/>
                    <a:pt x="6993" y="3559"/>
                  </a:cubicBezTo>
                  <a:cubicBezTo>
                    <a:pt x="6957" y="4420"/>
                    <a:pt x="6526" y="5209"/>
                    <a:pt x="5779" y="5780"/>
                  </a:cubicBezTo>
                  <a:cubicBezTo>
                    <a:pt x="5097" y="6304"/>
                    <a:pt x="4235" y="6585"/>
                    <a:pt x="3332" y="6585"/>
                  </a:cubicBezTo>
                  <a:cubicBezTo>
                    <a:pt x="3259" y="6585"/>
                    <a:pt x="3187" y="6583"/>
                    <a:pt x="3114" y="6579"/>
                  </a:cubicBezTo>
                  <a:cubicBezTo>
                    <a:pt x="1259" y="6485"/>
                    <a:pt x="63" y="5121"/>
                    <a:pt x="147" y="3188"/>
                  </a:cubicBezTo>
                  <a:cubicBezTo>
                    <a:pt x="220" y="1439"/>
                    <a:pt x="1726" y="128"/>
                    <a:pt x="3613" y="128"/>
                  </a:cubicBezTo>
                  <a:close/>
                  <a:moveTo>
                    <a:pt x="3608" y="1"/>
                  </a:moveTo>
                  <a:cubicBezTo>
                    <a:pt x="1645" y="1"/>
                    <a:pt x="81" y="1363"/>
                    <a:pt x="5" y="3182"/>
                  </a:cubicBezTo>
                  <a:cubicBezTo>
                    <a:pt x="0" y="3296"/>
                    <a:pt x="0" y="3408"/>
                    <a:pt x="3" y="3518"/>
                  </a:cubicBezTo>
                  <a:cubicBezTo>
                    <a:pt x="64" y="5349"/>
                    <a:pt x="1278" y="6614"/>
                    <a:pt x="3109" y="6706"/>
                  </a:cubicBezTo>
                  <a:cubicBezTo>
                    <a:pt x="3185" y="6710"/>
                    <a:pt x="3261" y="6712"/>
                    <a:pt x="3337" y="6712"/>
                  </a:cubicBezTo>
                  <a:cubicBezTo>
                    <a:pt x="4273" y="6712"/>
                    <a:pt x="5166" y="6420"/>
                    <a:pt x="5873" y="5879"/>
                  </a:cubicBezTo>
                  <a:cubicBezTo>
                    <a:pt x="6650" y="5284"/>
                    <a:pt x="7099" y="4464"/>
                    <a:pt x="7136" y="3567"/>
                  </a:cubicBezTo>
                  <a:cubicBezTo>
                    <a:pt x="7174" y="2643"/>
                    <a:pt x="6876" y="1778"/>
                    <a:pt x="6296" y="1128"/>
                  </a:cubicBezTo>
                  <a:cubicBezTo>
                    <a:pt x="5693" y="455"/>
                    <a:pt x="4816" y="55"/>
                    <a:pt x="3827" y="6"/>
                  </a:cubicBezTo>
                  <a:cubicBezTo>
                    <a:pt x="3754" y="2"/>
                    <a:pt x="3681" y="1"/>
                    <a:pt x="3608"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48"/>
            <p:cNvSpPr/>
            <p:nvPr/>
          </p:nvSpPr>
          <p:spPr>
            <a:xfrm>
              <a:off x="4389625" y="1732200"/>
              <a:ext cx="138400" cy="128725"/>
            </a:xfrm>
            <a:custGeom>
              <a:rect b="b" l="l" r="r" t="t"/>
              <a:pathLst>
                <a:path extrusionOk="0" h="5149" w="5536">
                  <a:moveTo>
                    <a:pt x="2771" y="129"/>
                  </a:moveTo>
                  <a:cubicBezTo>
                    <a:pt x="2824" y="129"/>
                    <a:pt x="2877" y="130"/>
                    <a:pt x="2930" y="133"/>
                  </a:cubicBezTo>
                  <a:cubicBezTo>
                    <a:pt x="4309" y="202"/>
                    <a:pt x="5289" y="1190"/>
                    <a:pt x="5334" y="2514"/>
                  </a:cubicBezTo>
                  <a:lnTo>
                    <a:pt x="5332" y="2514"/>
                  </a:lnTo>
                  <a:cubicBezTo>
                    <a:pt x="5335" y="2585"/>
                    <a:pt x="5335" y="2657"/>
                    <a:pt x="5332" y="2729"/>
                  </a:cubicBezTo>
                  <a:cubicBezTo>
                    <a:pt x="5278" y="4022"/>
                    <a:pt x="4051" y="5021"/>
                    <a:pt x="2560" y="5021"/>
                  </a:cubicBezTo>
                  <a:cubicBezTo>
                    <a:pt x="2504" y="5021"/>
                    <a:pt x="2448" y="5019"/>
                    <a:pt x="2392" y="5016"/>
                  </a:cubicBezTo>
                  <a:cubicBezTo>
                    <a:pt x="1674" y="4979"/>
                    <a:pt x="1083" y="4704"/>
                    <a:pt x="684" y="4220"/>
                  </a:cubicBezTo>
                  <a:cubicBezTo>
                    <a:pt x="309" y="3765"/>
                    <a:pt x="117" y="3135"/>
                    <a:pt x="147" y="2447"/>
                  </a:cubicBezTo>
                  <a:cubicBezTo>
                    <a:pt x="174" y="1785"/>
                    <a:pt x="474" y="1182"/>
                    <a:pt x="991" y="749"/>
                  </a:cubicBezTo>
                  <a:cubicBezTo>
                    <a:pt x="1472" y="347"/>
                    <a:pt x="2099" y="129"/>
                    <a:pt x="2771" y="129"/>
                  </a:cubicBezTo>
                  <a:close/>
                  <a:moveTo>
                    <a:pt x="2770" y="0"/>
                  </a:moveTo>
                  <a:cubicBezTo>
                    <a:pt x="2061" y="0"/>
                    <a:pt x="1400" y="230"/>
                    <a:pt x="892" y="654"/>
                  </a:cubicBezTo>
                  <a:cubicBezTo>
                    <a:pt x="348" y="1110"/>
                    <a:pt x="34" y="1743"/>
                    <a:pt x="4" y="2440"/>
                  </a:cubicBezTo>
                  <a:cubicBezTo>
                    <a:pt x="0" y="2527"/>
                    <a:pt x="0" y="2613"/>
                    <a:pt x="3" y="2698"/>
                  </a:cubicBezTo>
                  <a:cubicBezTo>
                    <a:pt x="50" y="4102"/>
                    <a:pt x="982" y="5073"/>
                    <a:pt x="2387" y="5144"/>
                  </a:cubicBezTo>
                  <a:cubicBezTo>
                    <a:pt x="2447" y="5147"/>
                    <a:pt x="2506" y="5148"/>
                    <a:pt x="2565" y="5148"/>
                  </a:cubicBezTo>
                  <a:cubicBezTo>
                    <a:pt x="4130" y="5148"/>
                    <a:pt x="5418" y="4096"/>
                    <a:pt x="5475" y="2736"/>
                  </a:cubicBezTo>
                  <a:cubicBezTo>
                    <a:pt x="5535" y="1227"/>
                    <a:pt x="4469" y="83"/>
                    <a:pt x="2935" y="4"/>
                  </a:cubicBezTo>
                  <a:cubicBezTo>
                    <a:pt x="2880" y="1"/>
                    <a:pt x="2825" y="0"/>
                    <a:pt x="277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48"/>
            <p:cNvSpPr/>
            <p:nvPr/>
          </p:nvSpPr>
          <p:spPr>
            <a:xfrm>
              <a:off x="4793475" y="1725425"/>
              <a:ext cx="260575" cy="240200"/>
            </a:xfrm>
            <a:custGeom>
              <a:rect b="b" l="l" r="r" t="t"/>
              <a:pathLst>
                <a:path extrusionOk="0" h="9608" w="10423">
                  <a:moveTo>
                    <a:pt x="5267" y="0"/>
                  </a:moveTo>
                  <a:cubicBezTo>
                    <a:pt x="2433" y="0"/>
                    <a:pt x="220" y="1970"/>
                    <a:pt x="112" y="4554"/>
                  </a:cubicBezTo>
                  <a:cubicBezTo>
                    <a:pt x="1" y="7231"/>
                    <a:pt x="1559" y="9448"/>
                    <a:pt x="4543" y="9600"/>
                  </a:cubicBezTo>
                  <a:cubicBezTo>
                    <a:pt x="4650" y="9605"/>
                    <a:pt x="4757" y="9608"/>
                    <a:pt x="4863" y="9608"/>
                  </a:cubicBezTo>
                  <a:cubicBezTo>
                    <a:pt x="7715" y="9608"/>
                    <a:pt x="10203" y="7687"/>
                    <a:pt x="10310" y="5106"/>
                  </a:cubicBezTo>
                  <a:cubicBezTo>
                    <a:pt x="10422" y="2428"/>
                    <a:pt x="8565" y="158"/>
                    <a:pt x="5581" y="8"/>
                  </a:cubicBezTo>
                  <a:cubicBezTo>
                    <a:pt x="5475" y="3"/>
                    <a:pt x="5371" y="0"/>
                    <a:pt x="5267"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48"/>
            <p:cNvSpPr/>
            <p:nvPr/>
          </p:nvSpPr>
          <p:spPr>
            <a:xfrm>
              <a:off x="4809150" y="1739850"/>
              <a:ext cx="229250" cy="211350"/>
            </a:xfrm>
            <a:custGeom>
              <a:rect b="b" l="l" r="r" t="t"/>
              <a:pathLst>
                <a:path extrusionOk="0" h="8454" w="9170">
                  <a:moveTo>
                    <a:pt x="4636" y="1"/>
                  </a:moveTo>
                  <a:cubicBezTo>
                    <a:pt x="2140" y="1"/>
                    <a:pt x="194" y="1733"/>
                    <a:pt x="98" y="4007"/>
                  </a:cubicBezTo>
                  <a:cubicBezTo>
                    <a:pt x="1" y="6364"/>
                    <a:pt x="1371" y="8314"/>
                    <a:pt x="3997" y="8447"/>
                  </a:cubicBezTo>
                  <a:lnTo>
                    <a:pt x="3997" y="8446"/>
                  </a:lnTo>
                  <a:cubicBezTo>
                    <a:pt x="4092" y="8451"/>
                    <a:pt x="4187" y="8453"/>
                    <a:pt x="4281" y="8453"/>
                  </a:cubicBezTo>
                  <a:cubicBezTo>
                    <a:pt x="6789" y="8453"/>
                    <a:pt x="8975" y="6764"/>
                    <a:pt x="9071" y="4493"/>
                  </a:cubicBezTo>
                  <a:cubicBezTo>
                    <a:pt x="9170" y="2138"/>
                    <a:pt x="7536" y="140"/>
                    <a:pt x="4910" y="8"/>
                  </a:cubicBezTo>
                  <a:cubicBezTo>
                    <a:pt x="4818" y="3"/>
                    <a:pt x="4726" y="1"/>
                    <a:pt x="4636" y="1"/>
                  </a:cubicBezTo>
                  <a:close/>
                </a:path>
              </a:pathLst>
            </a:custGeom>
            <a:solidFill>
              <a:srgbClr val="E25E5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48"/>
            <p:cNvSpPr/>
            <p:nvPr/>
          </p:nvSpPr>
          <p:spPr>
            <a:xfrm>
              <a:off x="4887825" y="1812525"/>
              <a:ext cx="71900" cy="66250"/>
            </a:xfrm>
            <a:custGeom>
              <a:rect b="b" l="l" r="r" t="t"/>
              <a:pathLst>
                <a:path extrusionOk="0" h="2650" w="2876">
                  <a:moveTo>
                    <a:pt x="1453" y="0"/>
                  </a:moveTo>
                  <a:cubicBezTo>
                    <a:pt x="671" y="0"/>
                    <a:pt x="61" y="544"/>
                    <a:pt x="32" y="1256"/>
                  </a:cubicBezTo>
                  <a:cubicBezTo>
                    <a:pt x="1" y="1995"/>
                    <a:pt x="431" y="2606"/>
                    <a:pt x="1253" y="2647"/>
                  </a:cubicBezTo>
                  <a:lnTo>
                    <a:pt x="1254" y="2647"/>
                  </a:lnTo>
                  <a:cubicBezTo>
                    <a:pt x="1285" y="2649"/>
                    <a:pt x="1315" y="2650"/>
                    <a:pt x="1344" y="2650"/>
                  </a:cubicBezTo>
                  <a:cubicBezTo>
                    <a:pt x="2130" y="2650"/>
                    <a:pt x="2815" y="2119"/>
                    <a:pt x="2845" y="1408"/>
                  </a:cubicBezTo>
                  <a:cubicBezTo>
                    <a:pt x="2875" y="669"/>
                    <a:pt x="2363" y="44"/>
                    <a:pt x="1541" y="3"/>
                  </a:cubicBezTo>
                  <a:cubicBezTo>
                    <a:pt x="1511" y="1"/>
                    <a:pt x="1482" y="0"/>
                    <a:pt x="1453"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48"/>
            <p:cNvSpPr/>
            <p:nvPr/>
          </p:nvSpPr>
          <p:spPr>
            <a:xfrm>
              <a:off x="4834500" y="1761675"/>
              <a:ext cx="179375" cy="167800"/>
            </a:xfrm>
            <a:custGeom>
              <a:rect b="b" l="l" r="r" t="t"/>
              <a:pathLst>
                <a:path extrusionOk="0" h="6712" w="7175">
                  <a:moveTo>
                    <a:pt x="3614" y="128"/>
                  </a:moveTo>
                  <a:cubicBezTo>
                    <a:pt x="3683" y="128"/>
                    <a:pt x="3752" y="129"/>
                    <a:pt x="3822" y="133"/>
                  </a:cubicBezTo>
                  <a:cubicBezTo>
                    <a:pt x="4784" y="182"/>
                    <a:pt x="5601" y="553"/>
                    <a:pt x="6185" y="1205"/>
                  </a:cubicBezTo>
                  <a:cubicBezTo>
                    <a:pt x="6686" y="1767"/>
                    <a:pt x="6969" y="2495"/>
                    <a:pt x="6994" y="3284"/>
                  </a:cubicBezTo>
                  <a:cubicBezTo>
                    <a:pt x="6998" y="3375"/>
                    <a:pt x="6997" y="3466"/>
                    <a:pt x="6993" y="3559"/>
                  </a:cubicBezTo>
                  <a:cubicBezTo>
                    <a:pt x="6957" y="4419"/>
                    <a:pt x="6527" y="5208"/>
                    <a:pt x="5779" y="5780"/>
                  </a:cubicBezTo>
                  <a:cubicBezTo>
                    <a:pt x="5098" y="6303"/>
                    <a:pt x="4235" y="6584"/>
                    <a:pt x="3332" y="6584"/>
                  </a:cubicBezTo>
                  <a:cubicBezTo>
                    <a:pt x="3260" y="6584"/>
                    <a:pt x="3188" y="6582"/>
                    <a:pt x="3115" y="6579"/>
                  </a:cubicBezTo>
                  <a:cubicBezTo>
                    <a:pt x="1259" y="6485"/>
                    <a:pt x="64" y="5121"/>
                    <a:pt x="148" y="3188"/>
                  </a:cubicBezTo>
                  <a:cubicBezTo>
                    <a:pt x="221" y="1439"/>
                    <a:pt x="1725" y="128"/>
                    <a:pt x="3614" y="128"/>
                  </a:cubicBezTo>
                  <a:close/>
                  <a:moveTo>
                    <a:pt x="3608" y="0"/>
                  </a:moveTo>
                  <a:cubicBezTo>
                    <a:pt x="1645" y="0"/>
                    <a:pt x="81" y="1362"/>
                    <a:pt x="5" y="3181"/>
                  </a:cubicBezTo>
                  <a:cubicBezTo>
                    <a:pt x="0" y="3295"/>
                    <a:pt x="0" y="3407"/>
                    <a:pt x="4" y="3518"/>
                  </a:cubicBezTo>
                  <a:cubicBezTo>
                    <a:pt x="66" y="5348"/>
                    <a:pt x="1278" y="6613"/>
                    <a:pt x="3110" y="6706"/>
                  </a:cubicBezTo>
                  <a:cubicBezTo>
                    <a:pt x="3186" y="6710"/>
                    <a:pt x="3262" y="6712"/>
                    <a:pt x="3338" y="6712"/>
                  </a:cubicBezTo>
                  <a:cubicBezTo>
                    <a:pt x="4273" y="6712"/>
                    <a:pt x="5166" y="6419"/>
                    <a:pt x="5873" y="5879"/>
                  </a:cubicBezTo>
                  <a:cubicBezTo>
                    <a:pt x="6650" y="5284"/>
                    <a:pt x="7098" y="4463"/>
                    <a:pt x="7136" y="3566"/>
                  </a:cubicBezTo>
                  <a:cubicBezTo>
                    <a:pt x="7174" y="2643"/>
                    <a:pt x="6876" y="1777"/>
                    <a:pt x="6296" y="1127"/>
                  </a:cubicBezTo>
                  <a:cubicBezTo>
                    <a:pt x="5693" y="454"/>
                    <a:pt x="4817" y="55"/>
                    <a:pt x="3827" y="6"/>
                  </a:cubicBezTo>
                  <a:cubicBezTo>
                    <a:pt x="3753" y="2"/>
                    <a:pt x="3681" y="0"/>
                    <a:pt x="360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48"/>
            <p:cNvSpPr/>
            <p:nvPr/>
          </p:nvSpPr>
          <p:spPr>
            <a:xfrm>
              <a:off x="4855275" y="1781250"/>
              <a:ext cx="138425" cy="128700"/>
            </a:xfrm>
            <a:custGeom>
              <a:rect b="b" l="l" r="r" t="t"/>
              <a:pathLst>
                <a:path extrusionOk="0" h="5148" w="5537">
                  <a:moveTo>
                    <a:pt x="2771" y="128"/>
                  </a:moveTo>
                  <a:cubicBezTo>
                    <a:pt x="2824" y="128"/>
                    <a:pt x="2877" y="129"/>
                    <a:pt x="2930" y="132"/>
                  </a:cubicBezTo>
                  <a:cubicBezTo>
                    <a:pt x="4308" y="202"/>
                    <a:pt x="5289" y="1189"/>
                    <a:pt x="5334" y="2514"/>
                  </a:cubicBezTo>
                  <a:lnTo>
                    <a:pt x="5334" y="2515"/>
                  </a:lnTo>
                  <a:cubicBezTo>
                    <a:pt x="5336" y="2584"/>
                    <a:pt x="5336" y="2656"/>
                    <a:pt x="5332" y="2728"/>
                  </a:cubicBezTo>
                  <a:cubicBezTo>
                    <a:pt x="5279" y="4021"/>
                    <a:pt x="4051" y="5020"/>
                    <a:pt x="2561" y="5020"/>
                  </a:cubicBezTo>
                  <a:cubicBezTo>
                    <a:pt x="2505" y="5020"/>
                    <a:pt x="2450" y="5019"/>
                    <a:pt x="2393" y="5016"/>
                  </a:cubicBezTo>
                  <a:cubicBezTo>
                    <a:pt x="1675" y="4980"/>
                    <a:pt x="1083" y="4704"/>
                    <a:pt x="684" y="4220"/>
                  </a:cubicBezTo>
                  <a:cubicBezTo>
                    <a:pt x="308" y="3765"/>
                    <a:pt x="118" y="3134"/>
                    <a:pt x="147" y="2447"/>
                  </a:cubicBezTo>
                  <a:cubicBezTo>
                    <a:pt x="175" y="1784"/>
                    <a:pt x="474" y="1182"/>
                    <a:pt x="991" y="749"/>
                  </a:cubicBezTo>
                  <a:cubicBezTo>
                    <a:pt x="1472" y="346"/>
                    <a:pt x="2100" y="128"/>
                    <a:pt x="2771" y="128"/>
                  </a:cubicBezTo>
                  <a:close/>
                  <a:moveTo>
                    <a:pt x="2766" y="1"/>
                  </a:moveTo>
                  <a:cubicBezTo>
                    <a:pt x="2060" y="1"/>
                    <a:pt x="1400" y="230"/>
                    <a:pt x="893" y="655"/>
                  </a:cubicBezTo>
                  <a:cubicBezTo>
                    <a:pt x="350" y="1110"/>
                    <a:pt x="34" y="1743"/>
                    <a:pt x="5" y="2439"/>
                  </a:cubicBezTo>
                  <a:cubicBezTo>
                    <a:pt x="1" y="2528"/>
                    <a:pt x="0" y="2613"/>
                    <a:pt x="4" y="2697"/>
                  </a:cubicBezTo>
                  <a:cubicBezTo>
                    <a:pt x="50" y="4101"/>
                    <a:pt x="983" y="5073"/>
                    <a:pt x="2388" y="5143"/>
                  </a:cubicBezTo>
                  <a:cubicBezTo>
                    <a:pt x="2448" y="5146"/>
                    <a:pt x="2507" y="5148"/>
                    <a:pt x="2566" y="5148"/>
                  </a:cubicBezTo>
                  <a:cubicBezTo>
                    <a:pt x="4130" y="5148"/>
                    <a:pt x="5418" y="4095"/>
                    <a:pt x="5475" y="2736"/>
                  </a:cubicBezTo>
                  <a:cubicBezTo>
                    <a:pt x="5537" y="1228"/>
                    <a:pt x="4470" y="82"/>
                    <a:pt x="2935" y="5"/>
                  </a:cubicBezTo>
                  <a:cubicBezTo>
                    <a:pt x="2878" y="2"/>
                    <a:pt x="2822" y="1"/>
                    <a:pt x="276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48"/>
            <p:cNvSpPr/>
            <p:nvPr/>
          </p:nvSpPr>
          <p:spPr>
            <a:xfrm>
              <a:off x="4574150" y="1945825"/>
              <a:ext cx="36950" cy="32350"/>
            </a:xfrm>
            <a:custGeom>
              <a:rect b="b" l="l" r="r" t="t"/>
              <a:pathLst>
                <a:path extrusionOk="0" h="1294" w="1478">
                  <a:moveTo>
                    <a:pt x="736" y="1"/>
                  </a:moveTo>
                  <a:cubicBezTo>
                    <a:pt x="384" y="1"/>
                    <a:pt x="65" y="164"/>
                    <a:pt x="35" y="520"/>
                  </a:cubicBezTo>
                  <a:cubicBezTo>
                    <a:pt x="0" y="912"/>
                    <a:pt x="291" y="1256"/>
                    <a:pt x="681" y="1290"/>
                  </a:cubicBezTo>
                  <a:cubicBezTo>
                    <a:pt x="710" y="1292"/>
                    <a:pt x="738" y="1294"/>
                    <a:pt x="767" y="1294"/>
                  </a:cubicBezTo>
                  <a:cubicBezTo>
                    <a:pt x="1121" y="1294"/>
                    <a:pt x="1412" y="1093"/>
                    <a:pt x="1443" y="730"/>
                  </a:cubicBezTo>
                  <a:cubicBezTo>
                    <a:pt x="1478" y="339"/>
                    <a:pt x="1230" y="39"/>
                    <a:pt x="839" y="5"/>
                  </a:cubicBezTo>
                  <a:cubicBezTo>
                    <a:pt x="804" y="2"/>
                    <a:pt x="770" y="1"/>
                    <a:pt x="736"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48"/>
            <p:cNvSpPr/>
            <p:nvPr/>
          </p:nvSpPr>
          <p:spPr>
            <a:xfrm>
              <a:off x="4647550" y="1952200"/>
              <a:ext cx="36925" cy="32350"/>
            </a:xfrm>
            <a:custGeom>
              <a:rect b="b" l="l" r="r" t="t"/>
              <a:pathLst>
                <a:path extrusionOk="0" h="1294" w="1477">
                  <a:moveTo>
                    <a:pt x="738" y="0"/>
                  </a:moveTo>
                  <a:cubicBezTo>
                    <a:pt x="385" y="0"/>
                    <a:pt x="66" y="163"/>
                    <a:pt x="34" y="521"/>
                  </a:cubicBezTo>
                  <a:cubicBezTo>
                    <a:pt x="1" y="911"/>
                    <a:pt x="290" y="1256"/>
                    <a:pt x="682" y="1290"/>
                  </a:cubicBezTo>
                  <a:cubicBezTo>
                    <a:pt x="709" y="1293"/>
                    <a:pt x="737" y="1294"/>
                    <a:pt x="764" y="1294"/>
                  </a:cubicBezTo>
                  <a:cubicBezTo>
                    <a:pt x="1118" y="1294"/>
                    <a:pt x="1411" y="1093"/>
                    <a:pt x="1443" y="729"/>
                  </a:cubicBezTo>
                  <a:cubicBezTo>
                    <a:pt x="1477" y="339"/>
                    <a:pt x="1230" y="38"/>
                    <a:pt x="840" y="5"/>
                  </a:cubicBezTo>
                  <a:cubicBezTo>
                    <a:pt x="806" y="2"/>
                    <a:pt x="772" y="0"/>
                    <a:pt x="73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48"/>
            <p:cNvSpPr/>
            <p:nvPr/>
          </p:nvSpPr>
          <p:spPr>
            <a:xfrm>
              <a:off x="4720925" y="1958550"/>
              <a:ext cx="36975" cy="32375"/>
            </a:xfrm>
            <a:custGeom>
              <a:rect b="b" l="l" r="r" t="t"/>
              <a:pathLst>
                <a:path extrusionOk="0" h="1295" w="1479">
                  <a:moveTo>
                    <a:pt x="739" y="1"/>
                  </a:moveTo>
                  <a:cubicBezTo>
                    <a:pt x="386" y="1"/>
                    <a:pt x="66" y="164"/>
                    <a:pt x="36" y="521"/>
                  </a:cubicBezTo>
                  <a:cubicBezTo>
                    <a:pt x="1" y="912"/>
                    <a:pt x="291" y="1257"/>
                    <a:pt x="682" y="1291"/>
                  </a:cubicBezTo>
                  <a:cubicBezTo>
                    <a:pt x="710" y="1293"/>
                    <a:pt x="737" y="1294"/>
                    <a:pt x="764" y="1294"/>
                  </a:cubicBezTo>
                  <a:cubicBezTo>
                    <a:pt x="1119" y="1294"/>
                    <a:pt x="1412" y="1093"/>
                    <a:pt x="1443" y="731"/>
                  </a:cubicBezTo>
                  <a:cubicBezTo>
                    <a:pt x="1478" y="339"/>
                    <a:pt x="1230" y="40"/>
                    <a:pt x="840" y="5"/>
                  </a:cubicBezTo>
                  <a:cubicBezTo>
                    <a:pt x="806" y="2"/>
                    <a:pt x="773" y="1"/>
                    <a:pt x="73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48"/>
            <p:cNvSpPr/>
            <p:nvPr/>
          </p:nvSpPr>
          <p:spPr>
            <a:xfrm>
              <a:off x="4480800" y="1584375"/>
              <a:ext cx="465425" cy="89625"/>
            </a:xfrm>
            <a:custGeom>
              <a:rect b="b" l="l" r="r" t="t"/>
              <a:pathLst>
                <a:path extrusionOk="0" h="3585" w="18617">
                  <a:moveTo>
                    <a:pt x="381" y="0"/>
                  </a:moveTo>
                  <a:cubicBezTo>
                    <a:pt x="259" y="0"/>
                    <a:pt x="156" y="94"/>
                    <a:pt x="145" y="219"/>
                  </a:cubicBezTo>
                  <a:lnTo>
                    <a:pt x="10" y="1764"/>
                  </a:lnTo>
                  <a:cubicBezTo>
                    <a:pt x="0" y="1893"/>
                    <a:pt x="93" y="2007"/>
                    <a:pt x="221" y="2022"/>
                  </a:cubicBezTo>
                  <a:cubicBezTo>
                    <a:pt x="6301" y="2747"/>
                    <a:pt x="12305" y="3280"/>
                    <a:pt x="18223" y="3584"/>
                  </a:cubicBezTo>
                  <a:cubicBezTo>
                    <a:pt x="18227" y="3585"/>
                    <a:pt x="18231" y="3585"/>
                    <a:pt x="18235" y="3585"/>
                  </a:cubicBezTo>
                  <a:cubicBezTo>
                    <a:pt x="18358" y="3585"/>
                    <a:pt x="18462" y="3490"/>
                    <a:pt x="18472" y="3366"/>
                  </a:cubicBezTo>
                  <a:lnTo>
                    <a:pt x="18607" y="1823"/>
                  </a:lnTo>
                  <a:cubicBezTo>
                    <a:pt x="18617" y="1694"/>
                    <a:pt x="18522" y="1578"/>
                    <a:pt x="18392" y="1565"/>
                  </a:cubicBezTo>
                  <a:cubicBezTo>
                    <a:pt x="11669" y="887"/>
                    <a:pt x="5429" y="314"/>
                    <a:pt x="396" y="1"/>
                  </a:cubicBezTo>
                  <a:cubicBezTo>
                    <a:pt x="391" y="0"/>
                    <a:pt x="386" y="0"/>
                    <a:pt x="38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48"/>
            <p:cNvSpPr/>
            <p:nvPr/>
          </p:nvSpPr>
          <p:spPr>
            <a:xfrm>
              <a:off x="4481650" y="1596075"/>
              <a:ext cx="463775" cy="65550"/>
            </a:xfrm>
            <a:custGeom>
              <a:rect b="b" l="l" r="r" t="t"/>
              <a:pathLst>
                <a:path extrusionOk="0" h="2622" w="18551">
                  <a:moveTo>
                    <a:pt x="89" y="0"/>
                  </a:moveTo>
                  <a:lnTo>
                    <a:pt x="66" y="261"/>
                  </a:lnTo>
                  <a:lnTo>
                    <a:pt x="18528" y="1864"/>
                  </a:lnTo>
                  <a:lnTo>
                    <a:pt x="18551" y="1602"/>
                  </a:lnTo>
                  <a:lnTo>
                    <a:pt x="89" y="0"/>
                  </a:lnTo>
                  <a:close/>
                  <a:moveTo>
                    <a:pt x="24" y="759"/>
                  </a:moveTo>
                  <a:lnTo>
                    <a:pt x="1" y="1020"/>
                  </a:lnTo>
                  <a:lnTo>
                    <a:pt x="18462" y="2622"/>
                  </a:lnTo>
                  <a:lnTo>
                    <a:pt x="18484" y="2361"/>
                  </a:lnTo>
                  <a:lnTo>
                    <a:pt x="24" y="759"/>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48"/>
            <p:cNvSpPr/>
            <p:nvPr/>
          </p:nvSpPr>
          <p:spPr>
            <a:xfrm>
              <a:off x="4604450" y="1724825"/>
              <a:ext cx="184425" cy="181525"/>
            </a:xfrm>
            <a:custGeom>
              <a:rect b="b" l="l" r="r" t="t"/>
              <a:pathLst>
                <a:path extrusionOk="0" h="7261" w="7377">
                  <a:moveTo>
                    <a:pt x="672" y="0"/>
                  </a:moveTo>
                  <a:cubicBezTo>
                    <a:pt x="357" y="0"/>
                    <a:pt x="94" y="249"/>
                    <a:pt x="81" y="566"/>
                  </a:cubicBezTo>
                  <a:cubicBezTo>
                    <a:pt x="1" y="2306"/>
                    <a:pt x="55" y="4227"/>
                    <a:pt x="186" y="6253"/>
                  </a:cubicBezTo>
                  <a:cubicBezTo>
                    <a:pt x="204" y="6536"/>
                    <a:pt x="421" y="6767"/>
                    <a:pt x="701" y="6803"/>
                  </a:cubicBezTo>
                  <a:cubicBezTo>
                    <a:pt x="2592" y="7046"/>
                    <a:pt x="4355" y="7228"/>
                    <a:pt x="5799" y="7260"/>
                  </a:cubicBezTo>
                  <a:cubicBezTo>
                    <a:pt x="5804" y="7260"/>
                    <a:pt x="5809" y="7260"/>
                    <a:pt x="5813" y="7260"/>
                  </a:cubicBezTo>
                  <a:cubicBezTo>
                    <a:pt x="6085" y="7260"/>
                    <a:pt x="6323" y="7076"/>
                    <a:pt x="6388" y="6811"/>
                  </a:cubicBezTo>
                  <a:cubicBezTo>
                    <a:pt x="6835" y="4989"/>
                    <a:pt x="7154" y="3103"/>
                    <a:pt x="7346" y="1152"/>
                  </a:cubicBezTo>
                  <a:cubicBezTo>
                    <a:pt x="7377" y="839"/>
                    <a:pt x="7156" y="557"/>
                    <a:pt x="6845" y="510"/>
                  </a:cubicBezTo>
                  <a:cubicBezTo>
                    <a:pt x="5246" y="265"/>
                    <a:pt x="3045" y="121"/>
                    <a:pt x="705" y="1"/>
                  </a:cubicBezTo>
                  <a:cubicBezTo>
                    <a:pt x="694" y="1"/>
                    <a:pt x="683" y="0"/>
                    <a:pt x="67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48"/>
            <p:cNvSpPr/>
            <p:nvPr/>
          </p:nvSpPr>
          <p:spPr>
            <a:xfrm>
              <a:off x="4625100" y="1749075"/>
              <a:ext cx="141500" cy="67250"/>
            </a:xfrm>
            <a:custGeom>
              <a:rect b="b" l="l" r="r" t="t"/>
              <a:pathLst>
                <a:path extrusionOk="0" h="2690" w="5660">
                  <a:moveTo>
                    <a:pt x="280" y="1"/>
                  </a:moveTo>
                  <a:cubicBezTo>
                    <a:pt x="148" y="1"/>
                    <a:pt x="37" y="105"/>
                    <a:pt x="32" y="237"/>
                  </a:cubicBezTo>
                  <a:cubicBezTo>
                    <a:pt x="1" y="925"/>
                    <a:pt x="2" y="1554"/>
                    <a:pt x="65" y="2068"/>
                  </a:cubicBezTo>
                  <a:cubicBezTo>
                    <a:pt x="78" y="2177"/>
                    <a:pt x="164" y="2263"/>
                    <a:pt x="273" y="2280"/>
                  </a:cubicBezTo>
                  <a:cubicBezTo>
                    <a:pt x="1664" y="2483"/>
                    <a:pt x="3293" y="2606"/>
                    <a:pt x="5040" y="2690"/>
                  </a:cubicBezTo>
                  <a:cubicBezTo>
                    <a:pt x="5044" y="2690"/>
                    <a:pt x="5048" y="2690"/>
                    <a:pt x="5052" y="2690"/>
                  </a:cubicBezTo>
                  <a:cubicBezTo>
                    <a:pt x="5163" y="2690"/>
                    <a:pt x="5262" y="2618"/>
                    <a:pt x="5292" y="2510"/>
                  </a:cubicBezTo>
                  <a:cubicBezTo>
                    <a:pt x="5431" y="2004"/>
                    <a:pt x="5542" y="1393"/>
                    <a:pt x="5639" y="727"/>
                  </a:cubicBezTo>
                  <a:cubicBezTo>
                    <a:pt x="5659" y="592"/>
                    <a:pt x="5567" y="465"/>
                    <a:pt x="5432" y="444"/>
                  </a:cubicBezTo>
                  <a:cubicBezTo>
                    <a:pt x="3804" y="196"/>
                    <a:pt x="2083" y="54"/>
                    <a:pt x="287" y="1"/>
                  </a:cubicBezTo>
                  <a:cubicBezTo>
                    <a:pt x="285" y="1"/>
                    <a:pt x="283" y="1"/>
                    <a:pt x="280" y="1"/>
                  </a:cubicBezTo>
                  <a:close/>
                </a:path>
              </a:pathLst>
            </a:custGeom>
            <a:solidFill>
              <a:srgbClr val="332A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48"/>
            <p:cNvSpPr/>
            <p:nvPr/>
          </p:nvSpPr>
          <p:spPr>
            <a:xfrm>
              <a:off x="4648850" y="1769825"/>
              <a:ext cx="20375" cy="19550"/>
            </a:xfrm>
            <a:custGeom>
              <a:rect b="b" l="l" r="r" t="t"/>
              <a:pathLst>
                <a:path extrusionOk="0" h="782" w="815">
                  <a:moveTo>
                    <a:pt x="408" y="1"/>
                  </a:moveTo>
                  <a:cubicBezTo>
                    <a:pt x="207" y="1"/>
                    <a:pt x="36" y="154"/>
                    <a:pt x="18" y="358"/>
                  </a:cubicBezTo>
                  <a:cubicBezTo>
                    <a:pt x="0" y="572"/>
                    <a:pt x="159" y="761"/>
                    <a:pt x="374" y="781"/>
                  </a:cubicBezTo>
                  <a:cubicBezTo>
                    <a:pt x="385" y="781"/>
                    <a:pt x="396" y="782"/>
                    <a:pt x="407" y="782"/>
                  </a:cubicBezTo>
                  <a:cubicBezTo>
                    <a:pt x="607" y="782"/>
                    <a:pt x="778" y="628"/>
                    <a:pt x="795" y="425"/>
                  </a:cubicBezTo>
                  <a:cubicBezTo>
                    <a:pt x="815" y="210"/>
                    <a:pt x="655" y="21"/>
                    <a:pt x="441" y="2"/>
                  </a:cubicBezTo>
                  <a:cubicBezTo>
                    <a:pt x="430" y="1"/>
                    <a:pt x="419" y="1"/>
                    <a:pt x="408"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48"/>
            <p:cNvSpPr/>
            <p:nvPr/>
          </p:nvSpPr>
          <p:spPr>
            <a:xfrm>
              <a:off x="4721025" y="1776125"/>
              <a:ext cx="20400" cy="19525"/>
            </a:xfrm>
            <a:custGeom>
              <a:rect b="b" l="l" r="r" t="t"/>
              <a:pathLst>
                <a:path extrusionOk="0" h="781" w="816">
                  <a:moveTo>
                    <a:pt x="406" y="0"/>
                  </a:moveTo>
                  <a:cubicBezTo>
                    <a:pt x="207" y="0"/>
                    <a:pt x="37" y="154"/>
                    <a:pt x="19" y="356"/>
                  </a:cubicBezTo>
                  <a:cubicBezTo>
                    <a:pt x="1" y="571"/>
                    <a:pt x="160" y="760"/>
                    <a:pt x="375" y="779"/>
                  </a:cubicBezTo>
                  <a:cubicBezTo>
                    <a:pt x="386" y="780"/>
                    <a:pt x="397" y="780"/>
                    <a:pt x="408" y="780"/>
                  </a:cubicBezTo>
                  <a:cubicBezTo>
                    <a:pt x="608" y="780"/>
                    <a:pt x="779" y="627"/>
                    <a:pt x="796" y="423"/>
                  </a:cubicBezTo>
                  <a:cubicBezTo>
                    <a:pt x="815" y="209"/>
                    <a:pt x="656" y="20"/>
                    <a:pt x="441" y="2"/>
                  </a:cubicBezTo>
                  <a:cubicBezTo>
                    <a:pt x="430" y="1"/>
                    <a:pt x="418" y="0"/>
                    <a:pt x="40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48"/>
            <p:cNvSpPr/>
            <p:nvPr/>
          </p:nvSpPr>
          <p:spPr>
            <a:xfrm>
              <a:off x="4343575" y="1568875"/>
              <a:ext cx="69475" cy="64075"/>
            </a:xfrm>
            <a:custGeom>
              <a:rect b="b" l="l" r="r" t="t"/>
              <a:pathLst>
                <a:path extrusionOk="0" h="2563" w="2779">
                  <a:moveTo>
                    <a:pt x="1406" y="1"/>
                  </a:moveTo>
                  <a:cubicBezTo>
                    <a:pt x="649" y="1"/>
                    <a:pt x="60" y="526"/>
                    <a:pt x="30" y="1215"/>
                  </a:cubicBezTo>
                  <a:cubicBezTo>
                    <a:pt x="0" y="1930"/>
                    <a:pt x="416" y="2520"/>
                    <a:pt x="1212" y="2560"/>
                  </a:cubicBezTo>
                  <a:cubicBezTo>
                    <a:pt x="1241" y="2562"/>
                    <a:pt x="1270" y="2563"/>
                    <a:pt x="1299" y="2563"/>
                  </a:cubicBezTo>
                  <a:cubicBezTo>
                    <a:pt x="2059" y="2563"/>
                    <a:pt x="2721" y="2050"/>
                    <a:pt x="2749" y="1362"/>
                  </a:cubicBezTo>
                  <a:cubicBezTo>
                    <a:pt x="2779" y="648"/>
                    <a:pt x="2284" y="43"/>
                    <a:pt x="1489" y="3"/>
                  </a:cubicBezTo>
                  <a:cubicBezTo>
                    <a:pt x="1461" y="1"/>
                    <a:pt x="1434" y="1"/>
                    <a:pt x="140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48"/>
            <p:cNvSpPr/>
            <p:nvPr/>
          </p:nvSpPr>
          <p:spPr>
            <a:xfrm>
              <a:off x="4367425" y="1590900"/>
              <a:ext cx="21800" cy="20100"/>
            </a:xfrm>
            <a:custGeom>
              <a:rect b="b" l="l" r="r" t="t"/>
              <a:pathLst>
                <a:path extrusionOk="0" h="804" w="872">
                  <a:moveTo>
                    <a:pt x="440" y="1"/>
                  </a:moveTo>
                  <a:cubicBezTo>
                    <a:pt x="204" y="1"/>
                    <a:pt x="18" y="165"/>
                    <a:pt x="10" y="381"/>
                  </a:cubicBezTo>
                  <a:cubicBezTo>
                    <a:pt x="1" y="605"/>
                    <a:pt x="130" y="790"/>
                    <a:pt x="380" y="803"/>
                  </a:cubicBezTo>
                  <a:cubicBezTo>
                    <a:pt x="389" y="804"/>
                    <a:pt x="398" y="804"/>
                    <a:pt x="407" y="804"/>
                  </a:cubicBezTo>
                  <a:cubicBezTo>
                    <a:pt x="646" y="804"/>
                    <a:pt x="853" y="643"/>
                    <a:pt x="863" y="427"/>
                  </a:cubicBezTo>
                  <a:cubicBezTo>
                    <a:pt x="872" y="203"/>
                    <a:pt x="716" y="13"/>
                    <a:pt x="467" y="2"/>
                  </a:cubicBezTo>
                  <a:cubicBezTo>
                    <a:pt x="458" y="1"/>
                    <a:pt x="449" y="1"/>
                    <a:pt x="44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48"/>
            <p:cNvSpPr/>
            <p:nvPr/>
          </p:nvSpPr>
          <p:spPr>
            <a:xfrm>
              <a:off x="5033275" y="1628725"/>
              <a:ext cx="69475" cy="64075"/>
            </a:xfrm>
            <a:custGeom>
              <a:rect b="b" l="l" r="r" t="t"/>
              <a:pathLst>
                <a:path extrusionOk="0" h="2563" w="2779">
                  <a:moveTo>
                    <a:pt x="1403" y="1"/>
                  </a:moveTo>
                  <a:cubicBezTo>
                    <a:pt x="648" y="1"/>
                    <a:pt x="58" y="526"/>
                    <a:pt x="30" y="1214"/>
                  </a:cubicBezTo>
                  <a:cubicBezTo>
                    <a:pt x="0" y="1929"/>
                    <a:pt x="415" y="2520"/>
                    <a:pt x="1212" y="2561"/>
                  </a:cubicBezTo>
                  <a:cubicBezTo>
                    <a:pt x="1240" y="2562"/>
                    <a:pt x="1268" y="2563"/>
                    <a:pt x="1297" y="2563"/>
                  </a:cubicBezTo>
                  <a:cubicBezTo>
                    <a:pt x="2057" y="2563"/>
                    <a:pt x="2721" y="2051"/>
                    <a:pt x="2749" y="1362"/>
                  </a:cubicBezTo>
                  <a:cubicBezTo>
                    <a:pt x="2779" y="648"/>
                    <a:pt x="2284" y="43"/>
                    <a:pt x="1488" y="3"/>
                  </a:cubicBezTo>
                  <a:cubicBezTo>
                    <a:pt x="1459" y="2"/>
                    <a:pt x="1431" y="1"/>
                    <a:pt x="14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48"/>
            <p:cNvSpPr/>
            <p:nvPr/>
          </p:nvSpPr>
          <p:spPr>
            <a:xfrm>
              <a:off x="5057100" y="1650750"/>
              <a:ext cx="21825" cy="20075"/>
            </a:xfrm>
            <a:custGeom>
              <a:rect b="b" l="l" r="r" t="t"/>
              <a:pathLst>
                <a:path extrusionOk="0" h="803" w="873">
                  <a:moveTo>
                    <a:pt x="441" y="0"/>
                  </a:moveTo>
                  <a:cubicBezTo>
                    <a:pt x="204" y="0"/>
                    <a:pt x="19" y="165"/>
                    <a:pt x="11" y="381"/>
                  </a:cubicBezTo>
                  <a:cubicBezTo>
                    <a:pt x="0" y="604"/>
                    <a:pt x="132" y="789"/>
                    <a:pt x="381" y="802"/>
                  </a:cubicBezTo>
                  <a:cubicBezTo>
                    <a:pt x="390" y="803"/>
                    <a:pt x="399" y="803"/>
                    <a:pt x="408" y="803"/>
                  </a:cubicBezTo>
                  <a:cubicBezTo>
                    <a:pt x="646" y="803"/>
                    <a:pt x="854" y="643"/>
                    <a:pt x="862" y="427"/>
                  </a:cubicBezTo>
                  <a:cubicBezTo>
                    <a:pt x="873" y="204"/>
                    <a:pt x="717" y="14"/>
                    <a:pt x="468" y="1"/>
                  </a:cubicBezTo>
                  <a:cubicBezTo>
                    <a:pt x="459" y="0"/>
                    <a:pt x="450" y="0"/>
                    <a:pt x="441"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48"/>
            <p:cNvSpPr/>
            <p:nvPr/>
          </p:nvSpPr>
          <p:spPr>
            <a:xfrm>
              <a:off x="4818525" y="1581225"/>
              <a:ext cx="203075" cy="66925"/>
            </a:xfrm>
            <a:custGeom>
              <a:rect b="b" l="l" r="r" t="t"/>
              <a:pathLst>
                <a:path extrusionOk="0" h="2677" w="8123">
                  <a:moveTo>
                    <a:pt x="3129" y="0"/>
                  </a:moveTo>
                  <a:cubicBezTo>
                    <a:pt x="1354" y="0"/>
                    <a:pt x="169" y="383"/>
                    <a:pt x="96" y="1022"/>
                  </a:cubicBezTo>
                  <a:cubicBezTo>
                    <a:pt x="1" y="1850"/>
                    <a:pt x="1877" y="2253"/>
                    <a:pt x="4575" y="2562"/>
                  </a:cubicBezTo>
                  <a:cubicBezTo>
                    <a:pt x="5246" y="2639"/>
                    <a:pt x="5791" y="2677"/>
                    <a:pt x="6233" y="2677"/>
                  </a:cubicBezTo>
                  <a:cubicBezTo>
                    <a:pt x="7566" y="2677"/>
                    <a:pt x="7956" y="2335"/>
                    <a:pt x="8028" y="1713"/>
                  </a:cubicBezTo>
                  <a:cubicBezTo>
                    <a:pt x="8123" y="884"/>
                    <a:pt x="7551" y="414"/>
                    <a:pt x="4854" y="105"/>
                  </a:cubicBezTo>
                  <a:cubicBezTo>
                    <a:pt x="4236" y="34"/>
                    <a:pt x="3657" y="0"/>
                    <a:pt x="312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20" name="Google Shape;1120;p48"/>
          <p:cNvGrpSpPr/>
          <p:nvPr/>
        </p:nvGrpSpPr>
        <p:grpSpPr>
          <a:xfrm>
            <a:off x="6519946" y="3923077"/>
            <a:ext cx="1402219" cy="746312"/>
            <a:chOff x="3748025" y="1701925"/>
            <a:chExt cx="753800" cy="401200"/>
          </a:xfrm>
        </p:grpSpPr>
        <p:sp>
          <p:nvSpPr>
            <p:cNvPr id="1121" name="Google Shape;1121;p48"/>
            <p:cNvSpPr/>
            <p:nvPr/>
          </p:nvSpPr>
          <p:spPr>
            <a:xfrm>
              <a:off x="3779825" y="1979275"/>
              <a:ext cx="719500" cy="123850"/>
            </a:xfrm>
            <a:custGeom>
              <a:rect b="b" l="l" r="r" t="t"/>
              <a:pathLst>
                <a:path extrusionOk="0" h="4954" w="28780">
                  <a:moveTo>
                    <a:pt x="28755" y="1"/>
                  </a:moveTo>
                  <a:lnTo>
                    <a:pt x="22910" y="468"/>
                  </a:lnTo>
                  <a:cubicBezTo>
                    <a:pt x="22658" y="465"/>
                    <a:pt x="22401" y="463"/>
                    <a:pt x="22137" y="463"/>
                  </a:cubicBezTo>
                  <a:cubicBezTo>
                    <a:pt x="19877" y="463"/>
                    <a:pt x="17200" y="588"/>
                    <a:pt x="14342" y="851"/>
                  </a:cubicBezTo>
                  <a:cubicBezTo>
                    <a:pt x="11593" y="1105"/>
                    <a:pt x="9034" y="1414"/>
                    <a:pt x="6867" y="1753"/>
                  </a:cubicBezTo>
                  <a:lnTo>
                    <a:pt x="0" y="2303"/>
                  </a:lnTo>
                  <a:lnTo>
                    <a:pt x="166" y="3751"/>
                  </a:lnTo>
                  <a:cubicBezTo>
                    <a:pt x="251" y="4488"/>
                    <a:pt x="3366" y="4953"/>
                    <a:pt x="7818" y="4953"/>
                  </a:cubicBezTo>
                  <a:cubicBezTo>
                    <a:pt x="9968" y="4953"/>
                    <a:pt x="12429" y="4845"/>
                    <a:pt x="15011" y="4606"/>
                  </a:cubicBezTo>
                  <a:cubicBezTo>
                    <a:pt x="22941" y="3872"/>
                    <a:pt x="28779" y="2692"/>
                    <a:pt x="28653" y="1599"/>
                  </a:cubicBezTo>
                  <a:lnTo>
                    <a:pt x="28755" y="1"/>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48"/>
            <p:cNvSpPr/>
            <p:nvPr/>
          </p:nvSpPr>
          <p:spPr>
            <a:xfrm>
              <a:off x="3776675" y="1951975"/>
              <a:ext cx="725150" cy="114900"/>
            </a:xfrm>
            <a:custGeom>
              <a:rect b="b" l="l" r="r" t="t"/>
              <a:pathLst>
                <a:path extrusionOk="0" h="4596" w="29006">
                  <a:moveTo>
                    <a:pt x="22079" y="0"/>
                  </a:moveTo>
                  <a:cubicBezTo>
                    <a:pt x="19820" y="0"/>
                    <a:pt x="17145" y="125"/>
                    <a:pt x="14291" y="389"/>
                  </a:cubicBezTo>
                  <a:cubicBezTo>
                    <a:pt x="6361" y="1122"/>
                    <a:pt x="0" y="2301"/>
                    <a:pt x="126" y="3395"/>
                  </a:cubicBezTo>
                  <a:cubicBezTo>
                    <a:pt x="210" y="4131"/>
                    <a:pt x="2825" y="4595"/>
                    <a:pt x="6947" y="4595"/>
                  </a:cubicBezTo>
                  <a:cubicBezTo>
                    <a:pt x="8943" y="4595"/>
                    <a:pt x="11291" y="4487"/>
                    <a:pt x="13877" y="4247"/>
                  </a:cubicBezTo>
                  <a:cubicBezTo>
                    <a:pt x="21807" y="3514"/>
                    <a:pt x="29005" y="2186"/>
                    <a:pt x="28879" y="1093"/>
                  </a:cubicBezTo>
                  <a:cubicBezTo>
                    <a:pt x="28800" y="393"/>
                    <a:pt x="26094" y="0"/>
                    <a:pt x="2207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48"/>
            <p:cNvSpPr/>
            <p:nvPr/>
          </p:nvSpPr>
          <p:spPr>
            <a:xfrm>
              <a:off x="3777175" y="1775925"/>
              <a:ext cx="676750" cy="274850"/>
            </a:xfrm>
            <a:custGeom>
              <a:rect b="b" l="l" r="r" t="t"/>
              <a:pathLst>
                <a:path extrusionOk="0" h="10994" w="27070">
                  <a:moveTo>
                    <a:pt x="26631" y="1"/>
                  </a:moveTo>
                  <a:lnTo>
                    <a:pt x="1" y="1802"/>
                  </a:lnTo>
                  <a:cubicBezTo>
                    <a:pt x="185" y="4598"/>
                    <a:pt x="660" y="7396"/>
                    <a:pt x="1375" y="10194"/>
                  </a:cubicBezTo>
                  <a:cubicBezTo>
                    <a:pt x="2662" y="10759"/>
                    <a:pt x="5065" y="10993"/>
                    <a:pt x="7911" y="10993"/>
                  </a:cubicBezTo>
                  <a:cubicBezTo>
                    <a:pt x="14962" y="10993"/>
                    <a:pt x="24724" y="9557"/>
                    <a:pt x="26918" y="8172"/>
                  </a:cubicBezTo>
                  <a:cubicBezTo>
                    <a:pt x="27055" y="5018"/>
                    <a:pt x="27070" y="2088"/>
                    <a:pt x="26631"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48"/>
            <p:cNvSpPr/>
            <p:nvPr/>
          </p:nvSpPr>
          <p:spPr>
            <a:xfrm>
              <a:off x="3984125" y="1834775"/>
              <a:ext cx="38050" cy="223225"/>
            </a:xfrm>
            <a:custGeom>
              <a:rect b="b" l="l" r="r" t="t"/>
              <a:pathLst>
                <a:path extrusionOk="0" h="8929" w="1522">
                  <a:moveTo>
                    <a:pt x="293" y="1"/>
                  </a:moveTo>
                  <a:cubicBezTo>
                    <a:pt x="279" y="1"/>
                    <a:pt x="265" y="1"/>
                    <a:pt x="251" y="3"/>
                  </a:cubicBezTo>
                  <a:cubicBezTo>
                    <a:pt x="108" y="14"/>
                    <a:pt x="0" y="95"/>
                    <a:pt x="11" y="181"/>
                  </a:cubicBezTo>
                  <a:lnTo>
                    <a:pt x="997" y="8794"/>
                  </a:lnTo>
                  <a:cubicBezTo>
                    <a:pt x="1007" y="8872"/>
                    <a:pt x="1109" y="8928"/>
                    <a:pt x="1235" y="8928"/>
                  </a:cubicBezTo>
                  <a:cubicBezTo>
                    <a:pt x="1247" y="8928"/>
                    <a:pt x="1260" y="8928"/>
                    <a:pt x="1273" y="8926"/>
                  </a:cubicBezTo>
                  <a:cubicBezTo>
                    <a:pt x="1290" y="8925"/>
                    <a:pt x="1307" y="8923"/>
                    <a:pt x="1322" y="8919"/>
                  </a:cubicBezTo>
                  <a:cubicBezTo>
                    <a:pt x="1439" y="8893"/>
                    <a:pt x="1521" y="8822"/>
                    <a:pt x="1512" y="8747"/>
                  </a:cubicBezTo>
                  <a:lnTo>
                    <a:pt x="526" y="134"/>
                  </a:lnTo>
                  <a:cubicBezTo>
                    <a:pt x="517" y="56"/>
                    <a:pt x="416" y="1"/>
                    <a:pt x="2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48"/>
            <p:cNvSpPr/>
            <p:nvPr/>
          </p:nvSpPr>
          <p:spPr>
            <a:xfrm>
              <a:off x="4211175" y="1813875"/>
              <a:ext cx="24700" cy="224250"/>
            </a:xfrm>
            <a:custGeom>
              <a:rect b="b" l="l" r="r" t="t"/>
              <a:pathLst>
                <a:path extrusionOk="0" h="8970" w="988">
                  <a:moveTo>
                    <a:pt x="285" y="0"/>
                  </a:moveTo>
                  <a:cubicBezTo>
                    <a:pt x="275" y="0"/>
                    <a:pt x="265" y="0"/>
                    <a:pt x="254" y="1"/>
                  </a:cubicBezTo>
                  <a:cubicBezTo>
                    <a:pt x="111" y="12"/>
                    <a:pt x="0" y="89"/>
                    <a:pt x="4" y="176"/>
                  </a:cubicBezTo>
                  <a:lnTo>
                    <a:pt x="469" y="8831"/>
                  </a:lnTo>
                  <a:cubicBezTo>
                    <a:pt x="473" y="8911"/>
                    <a:pt x="575" y="8970"/>
                    <a:pt x="704" y="8970"/>
                  </a:cubicBezTo>
                  <a:cubicBezTo>
                    <a:pt x="714" y="8970"/>
                    <a:pt x="724" y="8969"/>
                    <a:pt x="735" y="8969"/>
                  </a:cubicBezTo>
                  <a:cubicBezTo>
                    <a:pt x="755" y="8967"/>
                    <a:pt x="775" y="8965"/>
                    <a:pt x="794" y="8961"/>
                  </a:cubicBezTo>
                  <a:cubicBezTo>
                    <a:pt x="907" y="8937"/>
                    <a:pt x="988" y="8868"/>
                    <a:pt x="984" y="8795"/>
                  </a:cubicBezTo>
                  <a:lnTo>
                    <a:pt x="520" y="140"/>
                  </a:lnTo>
                  <a:cubicBezTo>
                    <a:pt x="516" y="59"/>
                    <a:pt x="413" y="0"/>
                    <a:pt x="285"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48"/>
            <p:cNvSpPr/>
            <p:nvPr/>
          </p:nvSpPr>
          <p:spPr>
            <a:xfrm>
              <a:off x="4395750" y="1778050"/>
              <a:ext cx="24725" cy="224275"/>
            </a:xfrm>
            <a:custGeom>
              <a:rect b="b" l="l" r="r" t="t"/>
              <a:pathLst>
                <a:path extrusionOk="0" h="8971" w="989">
                  <a:moveTo>
                    <a:pt x="285" y="1"/>
                  </a:moveTo>
                  <a:cubicBezTo>
                    <a:pt x="274" y="1"/>
                    <a:pt x="264" y="1"/>
                    <a:pt x="254" y="2"/>
                  </a:cubicBezTo>
                  <a:cubicBezTo>
                    <a:pt x="111" y="12"/>
                    <a:pt x="1" y="89"/>
                    <a:pt x="5" y="177"/>
                  </a:cubicBezTo>
                  <a:lnTo>
                    <a:pt x="470" y="8832"/>
                  </a:lnTo>
                  <a:cubicBezTo>
                    <a:pt x="473" y="8912"/>
                    <a:pt x="576" y="8970"/>
                    <a:pt x="705" y="8970"/>
                  </a:cubicBezTo>
                  <a:cubicBezTo>
                    <a:pt x="715" y="8970"/>
                    <a:pt x="725" y="8970"/>
                    <a:pt x="735" y="8969"/>
                  </a:cubicBezTo>
                  <a:cubicBezTo>
                    <a:pt x="756" y="8968"/>
                    <a:pt x="775" y="8965"/>
                    <a:pt x="795" y="8962"/>
                  </a:cubicBezTo>
                  <a:cubicBezTo>
                    <a:pt x="908" y="8937"/>
                    <a:pt x="988" y="8869"/>
                    <a:pt x="985" y="8795"/>
                  </a:cubicBezTo>
                  <a:lnTo>
                    <a:pt x="520" y="141"/>
                  </a:lnTo>
                  <a:cubicBezTo>
                    <a:pt x="516" y="60"/>
                    <a:pt x="413" y="1"/>
                    <a:pt x="285"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48"/>
            <p:cNvSpPr/>
            <p:nvPr/>
          </p:nvSpPr>
          <p:spPr>
            <a:xfrm>
              <a:off x="3810900" y="1832175"/>
              <a:ext cx="57800" cy="221100"/>
            </a:xfrm>
            <a:custGeom>
              <a:rect b="b" l="l" r="r" t="t"/>
              <a:pathLst>
                <a:path extrusionOk="0" h="8844" w="2312">
                  <a:moveTo>
                    <a:pt x="293" y="1"/>
                  </a:moveTo>
                  <a:cubicBezTo>
                    <a:pt x="277" y="1"/>
                    <a:pt x="259" y="2"/>
                    <a:pt x="242" y="4"/>
                  </a:cubicBezTo>
                  <a:cubicBezTo>
                    <a:pt x="100" y="22"/>
                    <a:pt x="1" y="105"/>
                    <a:pt x="19" y="192"/>
                  </a:cubicBezTo>
                  <a:lnTo>
                    <a:pt x="1784" y="8718"/>
                  </a:lnTo>
                  <a:cubicBezTo>
                    <a:pt x="1799" y="8793"/>
                    <a:pt x="1899" y="8844"/>
                    <a:pt x="2017" y="8844"/>
                  </a:cubicBezTo>
                  <a:cubicBezTo>
                    <a:pt x="2035" y="8844"/>
                    <a:pt x="2053" y="8843"/>
                    <a:pt x="2071" y="8840"/>
                  </a:cubicBezTo>
                  <a:cubicBezTo>
                    <a:pt x="2083" y="8839"/>
                    <a:pt x="2096" y="8836"/>
                    <a:pt x="2107" y="8834"/>
                  </a:cubicBezTo>
                  <a:cubicBezTo>
                    <a:pt x="2229" y="8808"/>
                    <a:pt x="2312" y="8732"/>
                    <a:pt x="2295" y="8654"/>
                  </a:cubicBezTo>
                  <a:lnTo>
                    <a:pt x="530" y="126"/>
                  </a:lnTo>
                  <a:cubicBezTo>
                    <a:pt x="514" y="52"/>
                    <a:pt x="413" y="1"/>
                    <a:pt x="293"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48"/>
            <p:cNvSpPr/>
            <p:nvPr/>
          </p:nvSpPr>
          <p:spPr>
            <a:xfrm>
              <a:off x="3751175" y="1729250"/>
              <a:ext cx="719450" cy="123825"/>
            </a:xfrm>
            <a:custGeom>
              <a:rect b="b" l="l" r="r" t="t"/>
              <a:pathLst>
                <a:path extrusionOk="0" h="4953" w="28778">
                  <a:moveTo>
                    <a:pt x="28754" y="0"/>
                  </a:moveTo>
                  <a:lnTo>
                    <a:pt x="22910" y="468"/>
                  </a:lnTo>
                  <a:cubicBezTo>
                    <a:pt x="22657" y="464"/>
                    <a:pt x="22397" y="463"/>
                    <a:pt x="22132" y="463"/>
                  </a:cubicBezTo>
                  <a:cubicBezTo>
                    <a:pt x="19872" y="463"/>
                    <a:pt x="17198" y="586"/>
                    <a:pt x="14342" y="851"/>
                  </a:cubicBezTo>
                  <a:cubicBezTo>
                    <a:pt x="11593" y="1105"/>
                    <a:pt x="9033" y="1413"/>
                    <a:pt x="6866" y="1752"/>
                  </a:cubicBezTo>
                  <a:lnTo>
                    <a:pt x="0" y="2302"/>
                  </a:lnTo>
                  <a:lnTo>
                    <a:pt x="166" y="3750"/>
                  </a:lnTo>
                  <a:cubicBezTo>
                    <a:pt x="250" y="4487"/>
                    <a:pt x="3367" y="4953"/>
                    <a:pt x="7819" y="4953"/>
                  </a:cubicBezTo>
                  <a:cubicBezTo>
                    <a:pt x="9969" y="4953"/>
                    <a:pt x="12430" y="4844"/>
                    <a:pt x="15012" y="4605"/>
                  </a:cubicBezTo>
                  <a:cubicBezTo>
                    <a:pt x="22940" y="3872"/>
                    <a:pt x="28778" y="2691"/>
                    <a:pt x="28653" y="1598"/>
                  </a:cubicBezTo>
                  <a:lnTo>
                    <a:pt x="28754" y="0"/>
                  </a:ln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48"/>
            <p:cNvSpPr/>
            <p:nvPr/>
          </p:nvSpPr>
          <p:spPr>
            <a:xfrm>
              <a:off x="3748025" y="1701925"/>
              <a:ext cx="725150" cy="114900"/>
            </a:xfrm>
            <a:custGeom>
              <a:rect b="b" l="l" r="r" t="t"/>
              <a:pathLst>
                <a:path extrusionOk="0" h="4596" w="29006">
                  <a:moveTo>
                    <a:pt x="22079" y="1"/>
                  </a:moveTo>
                  <a:cubicBezTo>
                    <a:pt x="19819" y="1"/>
                    <a:pt x="17145" y="125"/>
                    <a:pt x="14290" y="389"/>
                  </a:cubicBezTo>
                  <a:cubicBezTo>
                    <a:pt x="6362" y="1121"/>
                    <a:pt x="0" y="2302"/>
                    <a:pt x="126" y="3395"/>
                  </a:cubicBezTo>
                  <a:cubicBezTo>
                    <a:pt x="210" y="4131"/>
                    <a:pt x="2826" y="4595"/>
                    <a:pt x="6952" y="4595"/>
                  </a:cubicBezTo>
                  <a:cubicBezTo>
                    <a:pt x="8946" y="4595"/>
                    <a:pt x="11293" y="4487"/>
                    <a:pt x="13877" y="4248"/>
                  </a:cubicBezTo>
                  <a:cubicBezTo>
                    <a:pt x="21806" y="3515"/>
                    <a:pt x="29005" y="2185"/>
                    <a:pt x="28880" y="1093"/>
                  </a:cubicBezTo>
                  <a:cubicBezTo>
                    <a:pt x="28800" y="394"/>
                    <a:pt x="26095" y="1"/>
                    <a:pt x="22079"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48"/>
            <p:cNvSpPr/>
            <p:nvPr/>
          </p:nvSpPr>
          <p:spPr>
            <a:xfrm>
              <a:off x="3822300" y="1718700"/>
              <a:ext cx="576650" cy="81025"/>
            </a:xfrm>
            <a:custGeom>
              <a:rect b="b" l="l" r="r" t="t"/>
              <a:pathLst>
                <a:path extrusionOk="0" h="3241" w="23066">
                  <a:moveTo>
                    <a:pt x="18442" y="1"/>
                  </a:moveTo>
                  <a:cubicBezTo>
                    <a:pt x="16484" y="1"/>
                    <a:pt x="14037" y="117"/>
                    <a:pt x="11393" y="362"/>
                  </a:cubicBezTo>
                  <a:cubicBezTo>
                    <a:pt x="5076" y="946"/>
                    <a:pt x="1" y="1806"/>
                    <a:pt x="83" y="2526"/>
                  </a:cubicBezTo>
                  <a:cubicBezTo>
                    <a:pt x="134" y="2973"/>
                    <a:pt x="1889" y="3240"/>
                    <a:pt x="4718" y="3240"/>
                  </a:cubicBezTo>
                  <a:cubicBezTo>
                    <a:pt x="6457" y="3240"/>
                    <a:pt x="8600" y="3139"/>
                    <a:pt x="11004" y="2917"/>
                  </a:cubicBezTo>
                  <a:cubicBezTo>
                    <a:pt x="17321" y="2334"/>
                    <a:pt x="23066" y="1365"/>
                    <a:pt x="22984" y="644"/>
                  </a:cubicBezTo>
                  <a:cubicBezTo>
                    <a:pt x="22936" y="225"/>
                    <a:pt x="21161" y="1"/>
                    <a:pt x="18442"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31" name="Google Shape;1131;p48"/>
          <p:cNvGrpSpPr/>
          <p:nvPr/>
        </p:nvGrpSpPr>
        <p:grpSpPr>
          <a:xfrm>
            <a:off x="4023814" y="3466862"/>
            <a:ext cx="1148069" cy="1162765"/>
            <a:chOff x="3923500" y="1209875"/>
            <a:chExt cx="617175" cy="625075"/>
          </a:xfrm>
        </p:grpSpPr>
        <p:sp>
          <p:nvSpPr>
            <p:cNvPr id="1132" name="Google Shape;1132;p48"/>
            <p:cNvSpPr/>
            <p:nvPr/>
          </p:nvSpPr>
          <p:spPr>
            <a:xfrm>
              <a:off x="3923500" y="1388650"/>
              <a:ext cx="600625" cy="446300"/>
            </a:xfrm>
            <a:custGeom>
              <a:rect b="b" l="l" r="r" t="t"/>
              <a:pathLst>
                <a:path extrusionOk="0" h="17852" w="24025">
                  <a:moveTo>
                    <a:pt x="9951" y="0"/>
                  </a:moveTo>
                  <a:cubicBezTo>
                    <a:pt x="1141" y="0"/>
                    <a:pt x="2378" y="10007"/>
                    <a:pt x="2378" y="10007"/>
                  </a:cubicBezTo>
                  <a:cubicBezTo>
                    <a:pt x="2378" y="10007"/>
                    <a:pt x="1853" y="9747"/>
                    <a:pt x="1312" y="9747"/>
                  </a:cubicBezTo>
                  <a:cubicBezTo>
                    <a:pt x="819" y="9747"/>
                    <a:pt x="312" y="9963"/>
                    <a:pt x="176" y="10790"/>
                  </a:cubicBezTo>
                  <a:cubicBezTo>
                    <a:pt x="0" y="11862"/>
                    <a:pt x="1011" y="12066"/>
                    <a:pt x="1809" y="12066"/>
                  </a:cubicBezTo>
                  <a:cubicBezTo>
                    <a:pt x="2257" y="12066"/>
                    <a:pt x="2638" y="12002"/>
                    <a:pt x="2704" y="11990"/>
                  </a:cubicBezTo>
                  <a:lnTo>
                    <a:pt x="2704" y="11990"/>
                  </a:lnTo>
                  <a:cubicBezTo>
                    <a:pt x="2704" y="11990"/>
                    <a:pt x="598" y="13285"/>
                    <a:pt x="568" y="14532"/>
                  </a:cubicBezTo>
                  <a:cubicBezTo>
                    <a:pt x="559" y="14924"/>
                    <a:pt x="684" y="15059"/>
                    <a:pt x="859" y="15059"/>
                  </a:cubicBezTo>
                  <a:cubicBezTo>
                    <a:pt x="1242" y="15059"/>
                    <a:pt x="1865" y="14419"/>
                    <a:pt x="1865" y="14419"/>
                  </a:cubicBezTo>
                  <a:lnTo>
                    <a:pt x="1865" y="14419"/>
                  </a:lnTo>
                  <a:cubicBezTo>
                    <a:pt x="1865" y="14420"/>
                    <a:pt x="1450" y="16074"/>
                    <a:pt x="2376" y="16074"/>
                  </a:cubicBezTo>
                  <a:cubicBezTo>
                    <a:pt x="2385" y="16074"/>
                    <a:pt x="2394" y="16074"/>
                    <a:pt x="2404" y="16074"/>
                  </a:cubicBezTo>
                  <a:cubicBezTo>
                    <a:pt x="3364" y="16040"/>
                    <a:pt x="3868" y="15020"/>
                    <a:pt x="3868" y="15020"/>
                  </a:cubicBezTo>
                  <a:cubicBezTo>
                    <a:pt x="3868" y="15020"/>
                    <a:pt x="3929" y="17088"/>
                    <a:pt x="4660" y="17088"/>
                  </a:cubicBezTo>
                  <a:cubicBezTo>
                    <a:pt x="4694" y="17088"/>
                    <a:pt x="4730" y="17084"/>
                    <a:pt x="4767" y="17074"/>
                  </a:cubicBezTo>
                  <a:cubicBezTo>
                    <a:pt x="5529" y="16880"/>
                    <a:pt x="5700" y="16011"/>
                    <a:pt x="5715" y="15908"/>
                  </a:cubicBezTo>
                  <a:lnTo>
                    <a:pt x="5715" y="15908"/>
                  </a:lnTo>
                  <a:cubicBezTo>
                    <a:pt x="5709" y="16053"/>
                    <a:pt x="5783" y="17530"/>
                    <a:pt x="6435" y="17530"/>
                  </a:cubicBezTo>
                  <a:cubicBezTo>
                    <a:pt x="6475" y="17530"/>
                    <a:pt x="6517" y="17524"/>
                    <a:pt x="6562" y="17512"/>
                  </a:cubicBezTo>
                  <a:cubicBezTo>
                    <a:pt x="7355" y="17302"/>
                    <a:pt x="7411" y="16361"/>
                    <a:pt x="7411" y="16360"/>
                  </a:cubicBezTo>
                  <a:lnTo>
                    <a:pt x="7411" y="16360"/>
                  </a:lnTo>
                  <a:cubicBezTo>
                    <a:pt x="7411" y="16361"/>
                    <a:pt x="7385" y="17852"/>
                    <a:pt x="8246" y="17852"/>
                  </a:cubicBezTo>
                  <a:cubicBezTo>
                    <a:pt x="9106" y="17852"/>
                    <a:pt x="9004" y="15318"/>
                    <a:pt x="9004" y="15317"/>
                  </a:cubicBezTo>
                  <a:lnTo>
                    <a:pt x="9004" y="15317"/>
                  </a:lnTo>
                  <a:cubicBezTo>
                    <a:pt x="9004" y="15318"/>
                    <a:pt x="9847" y="17339"/>
                    <a:pt x="10420" y="17339"/>
                  </a:cubicBezTo>
                  <a:cubicBezTo>
                    <a:pt x="10459" y="17339"/>
                    <a:pt x="10498" y="17329"/>
                    <a:pt x="10535" y="17308"/>
                  </a:cubicBezTo>
                  <a:cubicBezTo>
                    <a:pt x="11767" y="16607"/>
                    <a:pt x="10884" y="14929"/>
                    <a:pt x="10884" y="14929"/>
                  </a:cubicBezTo>
                  <a:lnTo>
                    <a:pt x="10884" y="14929"/>
                  </a:lnTo>
                  <a:cubicBezTo>
                    <a:pt x="10965" y="14970"/>
                    <a:pt x="11050" y="15013"/>
                    <a:pt x="11141" y="15059"/>
                  </a:cubicBezTo>
                  <a:cubicBezTo>
                    <a:pt x="11892" y="15430"/>
                    <a:pt x="12697" y="15610"/>
                    <a:pt x="13494" y="15610"/>
                  </a:cubicBezTo>
                  <a:cubicBezTo>
                    <a:pt x="14944" y="15610"/>
                    <a:pt x="16368" y="15016"/>
                    <a:pt x="17394" y="13894"/>
                  </a:cubicBezTo>
                  <a:cubicBezTo>
                    <a:pt x="20445" y="10558"/>
                    <a:pt x="24025" y="3402"/>
                    <a:pt x="14562" y="724"/>
                  </a:cubicBezTo>
                  <a:cubicBezTo>
                    <a:pt x="12780" y="220"/>
                    <a:pt x="11255" y="0"/>
                    <a:pt x="995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48"/>
            <p:cNvSpPr/>
            <p:nvPr/>
          </p:nvSpPr>
          <p:spPr>
            <a:xfrm>
              <a:off x="3986150" y="1497675"/>
              <a:ext cx="180925" cy="148750"/>
            </a:xfrm>
            <a:custGeom>
              <a:rect b="b" l="l" r="r" t="t"/>
              <a:pathLst>
                <a:path extrusionOk="0" h="5950" w="7237">
                  <a:moveTo>
                    <a:pt x="4389" y="1"/>
                  </a:moveTo>
                  <a:cubicBezTo>
                    <a:pt x="3107" y="1"/>
                    <a:pt x="1675" y="665"/>
                    <a:pt x="978" y="1988"/>
                  </a:cubicBezTo>
                  <a:cubicBezTo>
                    <a:pt x="0" y="3842"/>
                    <a:pt x="735" y="4814"/>
                    <a:pt x="2161" y="5566"/>
                  </a:cubicBezTo>
                  <a:cubicBezTo>
                    <a:pt x="2633" y="5815"/>
                    <a:pt x="3090" y="5949"/>
                    <a:pt x="3524" y="5949"/>
                  </a:cubicBezTo>
                  <a:cubicBezTo>
                    <a:pt x="4403" y="5949"/>
                    <a:pt x="5193" y="5403"/>
                    <a:pt x="5848" y="4162"/>
                  </a:cubicBezTo>
                  <a:cubicBezTo>
                    <a:pt x="6825" y="2307"/>
                    <a:pt x="7236" y="1078"/>
                    <a:pt x="5809" y="325"/>
                  </a:cubicBezTo>
                  <a:cubicBezTo>
                    <a:pt x="5399" y="109"/>
                    <a:pt x="4906" y="1"/>
                    <a:pt x="438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48"/>
            <p:cNvSpPr/>
            <p:nvPr/>
          </p:nvSpPr>
          <p:spPr>
            <a:xfrm>
              <a:off x="4160875" y="1547325"/>
              <a:ext cx="144250" cy="161450"/>
            </a:xfrm>
            <a:custGeom>
              <a:rect b="b" l="l" r="r" t="t"/>
              <a:pathLst>
                <a:path extrusionOk="0" h="6458" w="5770">
                  <a:moveTo>
                    <a:pt x="2180" y="1"/>
                  </a:moveTo>
                  <a:cubicBezTo>
                    <a:pt x="855" y="1"/>
                    <a:pt x="517" y="1208"/>
                    <a:pt x="269" y="3138"/>
                  </a:cubicBezTo>
                  <a:lnTo>
                    <a:pt x="268" y="3137"/>
                  </a:lnTo>
                  <a:lnTo>
                    <a:pt x="268" y="3137"/>
                  </a:lnTo>
                  <a:cubicBezTo>
                    <a:pt x="1" y="5218"/>
                    <a:pt x="874" y="6202"/>
                    <a:pt x="2473" y="6408"/>
                  </a:cubicBezTo>
                  <a:cubicBezTo>
                    <a:pt x="2722" y="6440"/>
                    <a:pt x="2959" y="6458"/>
                    <a:pt x="3185" y="6458"/>
                  </a:cubicBezTo>
                  <a:cubicBezTo>
                    <a:pt x="4411" y="6458"/>
                    <a:pt x="5274" y="5920"/>
                    <a:pt x="5501" y="4163"/>
                  </a:cubicBezTo>
                  <a:cubicBezTo>
                    <a:pt x="5769" y="2082"/>
                    <a:pt x="4108" y="229"/>
                    <a:pt x="2509" y="23"/>
                  </a:cubicBezTo>
                  <a:cubicBezTo>
                    <a:pt x="2393" y="8"/>
                    <a:pt x="2284" y="1"/>
                    <a:pt x="2180"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48"/>
            <p:cNvSpPr/>
            <p:nvPr/>
          </p:nvSpPr>
          <p:spPr>
            <a:xfrm>
              <a:off x="4050875" y="1668300"/>
              <a:ext cx="80125" cy="57825"/>
            </a:xfrm>
            <a:custGeom>
              <a:rect b="b" l="l" r="r" t="t"/>
              <a:pathLst>
                <a:path extrusionOk="0" h="2313" w="3205">
                  <a:moveTo>
                    <a:pt x="2312" y="0"/>
                  </a:moveTo>
                  <a:cubicBezTo>
                    <a:pt x="2222" y="0"/>
                    <a:pt x="2131" y="22"/>
                    <a:pt x="2043" y="67"/>
                  </a:cubicBezTo>
                  <a:cubicBezTo>
                    <a:pt x="1233" y="488"/>
                    <a:pt x="1" y="1228"/>
                    <a:pt x="546" y="1579"/>
                  </a:cubicBezTo>
                  <a:cubicBezTo>
                    <a:pt x="723" y="1693"/>
                    <a:pt x="889" y="1738"/>
                    <a:pt x="1041" y="1738"/>
                  </a:cubicBezTo>
                  <a:cubicBezTo>
                    <a:pt x="1562" y="1738"/>
                    <a:pt x="1907" y="1212"/>
                    <a:pt x="1907" y="1211"/>
                  </a:cubicBezTo>
                  <a:lnTo>
                    <a:pt x="1907" y="1211"/>
                  </a:lnTo>
                  <a:cubicBezTo>
                    <a:pt x="1907" y="1212"/>
                    <a:pt x="1619" y="2312"/>
                    <a:pt x="2521" y="2312"/>
                  </a:cubicBezTo>
                  <a:cubicBezTo>
                    <a:pt x="2538" y="2312"/>
                    <a:pt x="2555" y="2312"/>
                    <a:pt x="2573" y="2311"/>
                  </a:cubicBezTo>
                  <a:cubicBezTo>
                    <a:pt x="3205" y="2284"/>
                    <a:pt x="3057" y="1197"/>
                    <a:pt x="2880" y="450"/>
                  </a:cubicBezTo>
                  <a:cubicBezTo>
                    <a:pt x="2814" y="175"/>
                    <a:pt x="2571" y="0"/>
                    <a:pt x="231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48"/>
            <p:cNvSpPr/>
            <p:nvPr/>
          </p:nvSpPr>
          <p:spPr>
            <a:xfrm>
              <a:off x="4143250" y="1209875"/>
              <a:ext cx="397425" cy="396050"/>
            </a:xfrm>
            <a:custGeom>
              <a:rect b="b" l="l" r="r" t="t"/>
              <a:pathLst>
                <a:path extrusionOk="0" h="15842" w="15897">
                  <a:moveTo>
                    <a:pt x="1908" y="1"/>
                  </a:moveTo>
                  <a:cubicBezTo>
                    <a:pt x="1590" y="1"/>
                    <a:pt x="1315" y="7"/>
                    <a:pt x="1093" y="16"/>
                  </a:cubicBezTo>
                  <a:cubicBezTo>
                    <a:pt x="733" y="30"/>
                    <a:pt x="434" y="298"/>
                    <a:pt x="382" y="655"/>
                  </a:cubicBezTo>
                  <a:cubicBezTo>
                    <a:pt x="0" y="3187"/>
                    <a:pt x="133" y="5758"/>
                    <a:pt x="736" y="8360"/>
                  </a:cubicBezTo>
                  <a:cubicBezTo>
                    <a:pt x="813" y="8691"/>
                    <a:pt x="1100" y="8933"/>
                    <a:pt x="1440" y="8943"/>
                  </a:cubicBezTo>
                  <a:cubicBezTo>
                    <a:pt x="6829" y="9101"/>
                    <a:pt x="11957" y="10103"/>
                    <a:pt x="11573" y="15841"/>
                  </a:cubicBezTo>
                  <a:cubicBezTo>
                    <a:pt x="14695" y="12697"/>
                    <a:pt x="15897" y="6262"/>
                    <a:pt x="11063" y="2464"/>
                  </a:cubicBezTo>
                  <a:cubicBezTo>
                    <a:pt x="8322" y="309"/>
                    <a:pt x="4098" y="1"/>
                    <a:pt x="1908"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48"/>
            <p:cNvSpPr/>
            <p:nvPr/>
          </p:nvSpPr>
          <p:spPr>
            <a:xfrm>
              <a:off x="4203175" y="1212450"/>
              <a:ext cx="289500" cy="335400"/>
            </a:xfrm>
            <a:custGeom>
              <a:rect b="b" l="l" r="r" t="t"/>
              <a:pathLst>
                <a:path extrusionOk="0" h="13416" w="11580">
                  <a:moveTo>
                    <a:pt x="1705" y="0"/>
                  </a:moveTo>
                  <a:cubicBezTo>
                    <a:pt x="1106" y="2946"/>
                    <a:pt x="536" y="5914"/>
                    <a:pt x="1" y="8878"/>
                  </a:cubicBezTo>
                  <a:lnTo>
                    <a:pt x="1" y="8878"/>
                  </a:lnTo>
                  <a:cubicBezTo>
                    <a:pt x="0" y="8878"/>
                    <a:pt x="0" y="8878"/>
                    <a:pt x="0" y="8877"/>
                  </a:cubicBezTo>
                  <a:lnTo>
                    <a:pt x="0" y="8879"/>
                  </a:lnTo>
                  <a:cubicBezTo>
                    <a:pt x="0" y="8878"/>
                    <a:pt x="0" y="8878"/>
                    <a:pt x="1" y="8878"/>
                  </a:cubicBezTo>
                  <a:lnTo>
                    <a:pt x="1" y="8878"/>
                  </a:lnTo>
                  <a:cubicBezTo>
                    <a:pt x="61" y="8881"/>
                    <a:pt x="120" y="8885"/>
                    <a:pt x="179" y="8888"/>
                  </a:cubicBezTo>
                  <a:cubicBezTo>
                    <a:pt x="713" y="5928"/>
                    <a:pt x="1284" y="2961"/>
                    <a:pt x="1882" y="18"/>
                  </a:cubicBezTo>
                  <a:cubicBezTo>
                    <a:pt x="1822" y="12"/>
                    <a:pt x="1763" y="6"/>
                    <a:pt x="1705" y="0"/>
                  </a:cubicBezTo>
                  <a:close/>
                  <a:moveTo>
                    <a:pt x="5656" y="796"/>
                  </a:moveTo>
                  <a:cubicBezTo>
                    <a:pt x="4417" y="3495"/>
                    <a:pt x="3313" y="6274"/>
                    <a:pt x="2360" y="9088"/>
                  </a:cubicBezTo>
                  <a:cubicBezTo>
                    <a:pt x="2419" y="9097"/>
                    <a:pt x="2479" y="9105"/>
                    <a:pt x="2539" y="9114"/>
                  </a:cubicBezTo>
                  <a:cubicBezTo>
                    <a:pt x="3489" y="6310"/>
                    <a:pt x="4589" y="3543"/>
                    <a:pt x="5823" y="856"/>
                  </a:cubicBezTo>
                  <a:cubicBezTo>
                    <a:pt x="5768" y="836"/>
                    <a:pt x="5711" y="816"/>
                    <a:pt x="5656" y="796"/>
                  </a:cubicBezTo>
                  <a:close/>
                  <a:moveTo>
                    <a:pt x="9426" y="3030"/>
                  </a:moveTo>
                  <a:cubicBezTo>
                    <a:pt x="8079" y="5310"/>
                    <a:pt x="6629" y="7540"/>
                    <a:pt x="5088" y="9698"/>
                  </a:cubicBezTo>
                  <a:cubicBezTo>
                    <a:pt x="5147" y="9719"/>
                    <a:pt x="5204" y="9739"/>
                    <a:pt x="5262" y="9760"/>
                  </a:cubicBezTo>
                  <a:cubicBezTo>
                    <a:pt x="6787" y="7624"/>
                    <a:pt x="8221" y="5416"/>
                    <a:pt x="9555" y="3159"/>
                  </a:cubicBezTo>
                  <a:cubicBezTo>
                    <a:pt x="9512" y="3115"/>
                    <a:pt x="9470" y="3073"/>
                    <a:pt x="9426" y="3030"/>
                  </a:cubicBezTo>
                  <a:close/>
                  <a:moveTo>
                    <a:pt x="11517" y="6403"/>
                  </a:moveTo>
                  <a:cubicBezTo>
                    <a:pt x="10215" y="7981"/>
                    <a:pt x="8807" y="9471"/>
                    <a:pt x="7307" y="10863"/>
                  </a:cubicBezTo>
                  <a:cubicBezTo>
                    <a:pt x="7353" y="10901"/>
                    <a:pt x="7398" y="10939"/>
                    <a:pt x="7443" y="10978"/>
                  </a:cubicBezTo>
                  <a:cubicBezTo>
                    <a:pt x="8914" y="9611"/>
                    <a:pt x="10297" y="8150"/>
                    <a:pt x="11579" y="6606"/>
                  </a:cubicBezTo>
                  <a:cubicBezTo>
                    <a:pt x="11560" y="6538"/>
                    <a:pt x="11539" y="6470"/>
                    <a:pt x="11517" y="6403"/>
                  </a:cubicBezTo>
                  <a:close/>
                  <a:moveTo>
                    <a:pt x="11381" y="12102"/>
                  </a:moveTo>
                  <a:lnTo>
                    <a:pt x="11381" y="12102"/>
                  </a:lnTo>
                  <a:cubicBezTo>
                    <a:pt x="10587" y="12532"/>
                    <a:pt x="9768" y="12915"/>
                    <a:pt x="8929" y="13246"/>
                  </a:cubicBezTo>
                  <a:cubicBezTo>
                    <a:pt x="8946" y="13303"/>
                    <a:pt x="8964" y="13358"/>
                    <a:pt x="8980" y="13416"/>
                  </a:cubicBezTo>
                  <a:cubicBezTo>
                    <a:pt x="9770" y="13105"/>
                    <a:pt x="10542" y="12749"/>
                    <a:pt x="11293" y="12350"/>
                  </a:cubicBezTo>
                  <a:cubicBezTo>
                    <a:pt x="11323" y="12267"/>
                    <a:pt x="11353" y="12185"/>
                    <a:pt x="11381" y="12102"/>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48"/>
            <p:cNvSpPr/>
            <p:nvPr/>
          </p:nvSpPr>
          <p:spPr>
            <a:xfrm>
              <a:off x="4307675" y="1262750"/>
              <a:ext cx="143300" cy="106400"/>
            </a:xfrm>
            <a:custGeom>
              <a:rect b="b" l="l" r="r" t="t"/>
              <a:pathLst>
                <a:path extrusionOk="0" h="4256" w="5732">
                  <a:moveTo>
                    <a:pt x="1186" y="0"/>
                  </a:moveTo>
                  <a:cubicBezTo>
                    <a:pt x="884" y="0"/>
                    <a:pt x="647" y="73"/>
                    <a:pt x="511" y="232"/>
                  </a:cubicBezTo>
                  <a:cubicBezTo>
                    <a:pt x="0" y="833"/>
                    <a:pt x="1122" y="1700"/>
                    <a:pt x="2487" y="2863"/>
                  </a:cubicBezTo>
                  <a:cubicBezTo>
                    <a:pt x="3483" y="3711"/>
                    <a:pt x="4048" y="4256"/>
                    <a:pt x="4480" y="4256"/>
                  </a:cubicBezTo>
                  <a:cubicBezTo>
                    <a:pt x="4640" y="4256"/>
                    <a:pt x="4782" y="4180"/>
                    <a:pt x="4920" y="4018"/>
                  </a:cubicBezTo>
                  <a:cubicBezTo>
                    <a:pt x="5431" y="3417"/>
                    <a:pt x="5732" y="2584"/>
                    <a:pt x="4365" y="1422"/>
                  </a:cubicBezTo>
                  <a:cubicBezTo>
                    <a:pt x="3360" y="566"/>
                    <a:pt x="2025" y="0"/>
                    <a:pt x="1186"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48"/>
            <p:cNvSpPr/>
            <p:nvPr/>
          </p:nvSpPr>
          <p:spPr>
            <a:xfrm>
              <a:off x="4437150" y="1371200"/>
              <a:ext cx="54325" cy="63450"/>
            </a:xfrm>
            <a:custGeom>
              <a:rect b="b" l="l" r="r" t="t"/>
              <a:pathLst>
                <a:path extrusionOk="0" h="2538" w="2173">
                  <a:moveTo>
                    <a:pt x="1183" y="0"/>
                  </a:moveTo>
                  <a:cubicBezTo>
                    <a:pt x="1020" y="0"/>
                    <a:pt x="846" y="68"/>
                    <a:pt x="658" y="177"/>
                  </a:cubicBezTo>
                  <a:cubicBezTo>
                    <a:pt x="203" y="439"/>
                    <a:pt x="0" y="670"/>
                    <a:pt x="345" y="1266"/>
                  </a:cubicBezTo>
                  <a:cubicBezTo>
                    <a:pt x="646" y="1788"/>
                    <a:pt x="1021" y="2538"/>
                    <a:pt x="1415" y="2538"/>
                  </a:cubicBezTo>
                  <a:cubicBezTo>
                    <a:pt x="1471" y="2538"/>
                    <a:pt x="1527" y="2523"/>
                    <a:pt x="1583" y="2490"/>
                  </a:cubicBezTo>
                  <a:cubicBezTo>
                    <a:pt x="2038" y="2228"/>
                    <a:pt x="2173" y="1082"/>
                    <a:pt x="1828" y="486"/>
                  </a:cubicBezTo>
                  <a:cubicBezTo>
                    <a:pt x="1626" y="137"/>
                    <a:pt x="1415" y="0"/>
                    <a:pt x="11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40" name="Google Shape;1140;p48"/>
          <p:cNvSpPr/>
          <p:nvPr/>
        </p:nvSpPr>
        <p:spPr>
          <a:xfrm rot="255861">
            <a:off x="2221118" y="124143"/>
            <a:ext cx="447529" cy="523699"/>
          </a:xfrm>
          <a:custGeom>
            <a:rect b="b" l="l" r="r" t="t"/>
            <a:pathLst>
              <a:path extrusionOk="0" h="7061" w="6034">
                <a:moveTo>
                  <a:pt x="1536" y="0"/>
                </a:moveTo>
                <a:cubicBezTo>
                  <a:pt x="1478" y="0"/>
                  <a:pt x="1424" y="60"/>
                  <a:pt x="1454" y="127"/>
                </a:cubicBezTo>
                <a:lnTo>
                  <a:pt x="2747" y="3027"/>
                </a:lnTo>
                <a:cubicBezTo>
                  <a:pt x="2769" y="3076"/>
                  <a:pt x="2743" y="3133"/>
                  <a:pt x="2692" y="3149"/>
                </a:cubicBezTo>
                <a:lnTo>
                  <a:pt x="86" y="3961"/>
                </a:lnTo>
                <a:cubicBezTo>
                  <a:pt x="10" y="3984"/>
                  <a:pt x="1" y="4090"/>
                  <a:pt x="73" y="4126"/>
                </a:cubicBezTo>
                <a:lnTo>
                  <a:pt x="5871" y="7050"/>
                </a:lnTo>
                <a:cubicBezTo>
                  <a:pt x="5885" y="7058"/>
                  <a:pt x="5899" y="7061"/>
                  <a:pt x="5912" y="7061"/>
                </a:cubicBezTo>
                <a:cubicBezTo>
                  <a:pt x="5983" y="7061"/>
                  <a:pt x="6034" y="6970"/>
                  <a:pt x="5975" y="6908"/>
                </a:cubicBezTo>
                <a:lnTo>
                  <a:pt x="3739" y="4612"/>
                </a:lnTo>
                <a:cubicBezTo>
                  <a:pt x="3689" y="4560"/>
                  <a:pt x="3718" y="4471"/>
                  <a:pt x="3791" y="4461"/>
                </a:cubicBezTo>
                <a:lnTo>
                  <a:pt x="5374" y="4254"/>
                </a:lnTo>
                <a:cubicBezTo>
                  <a:pt x="5446" y="4244"/>
                  <a:pt x="5477" y="4158"/>
                  <a:pt x="5427" y="4104"/>
                </a:cubicBezTo>
                <a:lnTo>
                  <a:pt x="1600" y="29"/>
                </a:lnTo>
                <a:cubicBezTo>
                  <a:pt x="1581" y="9"/>
                  <a:pt x="1558" y="0"/>
                  <a:pt x="1536"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48"/>
          <p:cNvSpPr/>
          <p:nvPr/>
        </p:nvSpPr>
        <p:spPr>
          <a:xfrm rot="-3147351">
            <a:off x="7208701" y="494273"/>
            <a:ext cx="504773" cy="253070"/>
          </a:xfrm>
          <a:custGeom>
            <a:rect b="b" l="l" r="r" t="t"/>
            <a:pathLst>
              <a:path extrusionOk="0" h="2778" w="5541">
                <a:moveTo>
                  <a:pt x="5397" y="0"/>
                </a:moveTo>
                <a:cubicBezTo>
                  <a:pt x="5391" y="0"/>
                  <a:pt x="5385" y="1"/>
                  <a:pt x="5379" y="2"/>
                </a:cubicBezTo>
                <a:lnTo>
                  <a:pt x="1625" y="589"/>
                </a:lnTo>
                <a:cubicBezTo>
                  <a:pt x="1546" y="601"/>
                  <a:pt x="1511" y="696"/>
                  <a:pt x="1564" y="757"/>
                </a:cubicBezTo>
                <a:lnTo>
                  <a:pt x="2119" y="1407"/>
                </a:lnTo>
                <a:cubicBezTo>
                  <a:pt x="2171" y="1469"/>
                  <a:pt x="2137" y="1562"/>
                  <a:pt x="2058" y="1576"/>
                </a:cubicBezTo>
                <a:lnTo>
                  <a:pt x="115" y="1909"/>
                </a:lnTo>
                <a:cubicBezTo>
                  <a:pt x="0" y="1928"/>
                  <a:pt x="2" y="2094"/>
                  <a:pt x="116" y="2113"/>
                </a:cubicBezTo>
                <a:lnTo>
                  <a:pt x="4246" y="2776"/>
                </a:lnTo>
                <a:cubicBezTo>
                  <a:pt x="4252" y="2777"/>
                  <a:pt x="4258" y="2778"/>
                  <a:pt x="4264" y="2778"/>
                </a:cubicBezTo>
                <a:cubicBezTo>
                  <a:pt x="4338" y="2778"/>
                  <a:pt x="4391" y="2696"/>
                  <a:pt x="4354" y="2627"/>
                </a:cubicBezTo>
                <a:lnTo>
                  <a:pt x="3670" y="1321"/>
                </a:lnTo>
                <a:cubicBezTo>
                  <a:pt x="3645" y="1272"/>
                  <a:pt x="3663" y="1210"/>
                  <a:pt x="3710" y="1183"/>
                </a:cubicBezTo>
                <a:lnTo>
                  <a:pt x="5446" y="193"/>
                </a:lnTo>
                <a:cubicBezTo>
                  <a:pt x="5540" y="138"/>
                  <a:pt x="5497" y="0"/>
                  <a:pt x="53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48"/>
          <p:cNvSpPr/>
          <p:nvPr/>
        </p:nvSpPr>
        <p:spPr>
          <a:xfrm rot="3164932">
            <a:off x="599529" y="859582"/>
            <a:ext cx="324784" cy="281099"/>
          </a:xfrm>
          <a:custGeom>
            <a:rect b="b" l="l" r="r" t="t"/>
            <a:pathLst>
              <a:path extrusionOk="0" h="3790" w="4379">
                <a:moveTo>
                  <a:pt x="4042" y="1"/>
                </a:moveTo>
                <a:cubicBezTo>
                  <a:pt x="4030" y="1"/>
                  <a:pt x="4017" y="3"/>
                  <a:pt x="4004" y="8"/>
                </a:cubicBezTo>
                <a:lnTo>
                  <a:pt x="850" y="1200"/>
                </a:lnTo>
                <a:cubicBezTo>
                  <a:pt x="775" y="1228"/>
                  <a:pt x="760" y="1327"/>
                  <a:pt x="821" y="1377"/>
                </a:cubicBezTo>
                <a:lnTo>
                  <a:pt x="1746" y="2121"/>
                </a:lnTo>
                <a:cubicBezTo>
                  <a:pt x="1797" y="2162"/>
                  <a:pt x="1797" y="2242"/>
                  <a:pt x="1746" y="2283"/>
                </a:cubicBezTo>
                <a:lnTo>
                  <a:pt x="81" y="3605"/>
                </a:lnTo>
                <a:cubicBezTo>
                  <a:pt x="1" y="3668"/>
                  <a:pt x="54" y="3790"/>
                  <a:pt x="143" y="3790"/>
                </a:cubicBezTo>
                <a:cubicBezTo>
                  <a:pt x="154" y="3790"/>
                  <a:pt x="167" y="3787"/>
                  <a:pt x="179" y="3783"/>
                </a:cubicBezTo>
                <a:lnTo>
                  <a:pt x="4286" y="2347"/>
                </a:lnTo>
                <a:cubicBezTo>
                  <a:pt x="4374" y="2316"/>
                  <a:pt x="4378" y="2190"/>
                  <a:pt x="4291" y="2154"/>
                </a:cubicBezTo>
                <a:lnTo>
                  <a:pt x="3014" y="1625"/>
                </a:lnTo>
                <a:cubicBezTo>
                  <a:pt x="2948" y="1598"/>
                  <a:pt x="2929" y="1515"/>
                  <a:pt x="2977" y="1461"/>
                </a:cubicBezTo>
                <a:lnTo>
                  <a:pt x="4119" y="174"/>
                </a:lnTo>
                <a:cubicBezTo>
                  <a:pt x="4180" y="103"/>
                  <a:pt x="4125" y="1"/>
                  <a:pt x="40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48"/>
          <p:cNvSpPr/>
          <p:nvPr/>
        </p:nvSpPr>
        <p:spPr>
          <a:xfrm rot="-3147351">
            <a:off x="7863469" y="1598721"/>
            <a:ext cx="432532" cy="296614"/>
          </a:xfrm>
          <a:custGeom>
            <a:rect b="b" l="l" r="r" t="t"/>
            <a:pathLst>
              <a:path extrusionOk="0" h="3256" w="4748">
                <a:moveTo>
                  <a:pt x="135" y="0"/>
                </a:moveTo>
                <a:cubicBezTo>
                  <a:pt x="65" y="0"/>
                  <a:pt x="1" y="75"/>
                  <a:pt x="43" y="153"/>
                </a:cubicBezTo>
                <a:lnTo>
                  <a:pt x="1682" y="3201"/>
                </a:lnTo>
                <a:cubicBezTo>
                  <a:pt x="1702" y="3237"/>
                  <a:pt x="1738" y="3255"/>
                  <a:pt x="1774" y="3255"/>
                </a:cubicBezTo>
                <a:cubicBezTo>
                  <a:pt x="1808" y="3255"/>
                  <a:pt x="1843" y="3239"/>
                  <a:pt x="1863" y="3205"/>
                </a:cubicBezTo>
                <a:lnTo>
                  <a:pt x="2627" y="1888"/>
                </a:lnTo>
                <a:cubicBezTo>
                  <a:pt x="2646" y="1855"/>
                  <a:pt x="2682" y="1837"/>
                  <a:pt x="2717" y="1837"/>
                </a:cubicBezTo>
                <a:cubicBezTo>
                  <a:pt x="2736" y="1837"/>
                  <a:pt x="2755" y="1843"/>
                  <a:pt x="2772" y="1853"/>
                </a:cubicBezTo>
                <a:lnTo>
                  <a:pt x="4551" y="2989"/>
                </a:lnTo>
                <a:cubicBezTo>
                  <a:pt x="4570" y="3001"/>
                  <a:pt x="4589" y="3006"/>
                  <a:pt x="4608" y="3006"/>
                </a:cubicBezTo>
                <a:cubicBezTo>
                  <a:pt x="4687" y="3006"/>
                  <a:pt x="4748" y="2908"/>
                  <a:pt x="4685" y="2835"/>
                </a:cubicBezTo>
                <a:lnTo>
                  <a:pt x="2383" y="150"/>
                </a:lnTo>
                <a:cubicBezTo>
                  <a:pt x="2362" y="125"/>
                  <a:pt x="2334" y="113"/>
                  <a:pt x="2306" y="113"/>
                </a:cubicBezTo>
                <a:cubicBezTo>
                  <a:pt x="2264" y="113"/>
                  <a:pt x="2222" y="139"/>
                  <a:pt x="2207" y="185"/>
                </a:cubicBezTo>
                <a:lnTo>
                  <a:pt x="1759" y="1533"/>
                </a:lnTo>
                <a:cubicBezTo>
                  <a:pt x="1744" y="1578"/>
                  <a:pt x="1703" y="1604"/>
                  <a:pt x="1661" y="1604"/>
                </a:cubicBezTo>
                <a:cubicBezTo>
                  <a:pt x="1633" y="1604"/>
                  <a:pt x="1605" y="1593"/>
                  <a:pt x="1584" y="1569"/>
                </a:cubicBezTo>
                <a:lnTo>
                  <a:pt x="210" y="36"/>
                </a:lnTo>
                <a:cubicBezTo>
                  <a:pt x="188" y="11"/>
                  <a:pt x="161" y="0"/>
                  <a:pt x="1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48"/>
          <p:cNvSpPr/>
          <p:nvPr/>
        </p:nvSpPr>
        <p:spPr>
          <a:xfrm rot="3164932">
            <a:off x="1544257" y="1021412"/>
            <a:ext cx="121785" cy="122082"/>
          </a:xfrm>
          <a:custGeom>
            <a:rect b="b" l="l" r="r" t="t"/>
            <a:pathLst>
              <a:path extrusionOk="0" h="1646" w="1642">
                <a:moveTo>
                  <a:pt x="973" y="0"/>
                </a:moveTo>
                <a:cubicBezTo>
                  <a:pt x="957" y="0"/>
                  <a:pt x="941" y="7"/>
                  <a:pt x="929" y="20"/>
                </a:cubicBezTo>
                <a:lnTo>
                  <a:pt x="624" y="354"/>
                </a:lnTo>
                <a:cubicBezTo>
                  <a:pt x="613" y="367"/>
                  <a:pt x="597" y="373"/>
                  <a:pt x="581" y="373"/>
                </a:cubicBezTo>
                <a:cubicBezTo>
                  <a:pt x="578" y="373"/>
                  <a:pt x="574" y="373"/>
                  <a:pt x="570" y="372"/>
                </a:cubicBezTo>
                <a:lnTo>
                  <a:pt x="87" y="289"/>
                </a:lnTo>
                <a:cubicBezTo>
                  <a:pt x="84" y="288"/>
                  <a:pt x="80" y="288"/>
                  <a:pt x="76" y="288"/>
                </a:cubicBezTo>
                <a:cubicBezTo>
                  <a:pt x="31" y="288"/>
                  <a:pt x="1" y="339"/>
                  <a:pt x="26" y="380"/>
                </a:cubicBezTo>
                <a:lnTo>
                  <a:pt x="282" y="792"/>
                </a:lnTo>
                <a:cubicBezTo>
                  <a:pt x="294" y="812"/>
                  <a:pt x="294" y="836"/>
                  <a:pt x="282" y="855"/>
                </a:cubicBezTo>
                <a:lnTo>
                  <a:pt x="35" y="1260"/>
                </a:lnTo>
                <a:cubicBezTo>
                  <a:pt x="10" y="1300"/>
                  <a:pt x="40" y="1351"/>
                  <a:pt x="85" y="1351"/>
                </a:cubicBezTo>
                <a:cubicBezTo>
                  <a:pt x="89" y="1351"/>
                  <a:pt x="93" y="1351"/>
                  <a:pt x="98" y="1350"/>
                </a:cubicBezTo>
                <a:lnTo>
                  <a:pt x="600" y="1253"/>
                </a:lnTo>
                <a:cubicBezTo>
                  <a:pt x="604" y="1253"/>
                  <a:pt x="608" y="1252"/>
                  <a:pt x="612" y="1252"/>
                </a:cubicBezTo>
                <a:cubicBezTo>
                  <a:pt x="628" y="1252"/>
                  <a:pt x="644" y="1259"/>
                  <a:pt x="655" y="1270"/>
                </a:cubicBezTo>
                <a:lnTo>
                  <a:pt x="994" y="1626"/>
                </a:lnTo>
                <a:cubicBezTo>
                  <a:pt x="1007" y="1639"/>
                  <a:pt x="1022" y="1645"/>
                  <a:pt x="1037" y="1645"/>
                </a:cubicBezTo>
                <a:cubicBezTo>
                  <a:pt x="1066" y="1645"/>
                  <a:pt x="1094" y="1624"/>
                  <a:pt x="1097" y="1590"/>
                </a:cubicBezTo>
                <a:lnTo>
                  <a:pt x="1134" y="1098"/>
                </a:lnTo>
                <a:cubicBezTo>
                  <a:pt x="1135" y="1076"/>
                  <a:pt x="1150" y="1057"/>
                  <a:pt x="1169" y="1048"/>
                </a:cubicBezTo>
                <a:lnTo>
                  <a:pt x="1595" y="850"/>
                </a:lnTo>
                <a:cubicBezTo>
                  <a:pt x="1642" y="829"/>
                  <a:pt x="1642" y="763"/>
                  <a:pt x="1594" y="741"/>
                </a:cubicBezTo>
                <a:lnTo>
                  <a:pt x="1147" y="539"/>
                </a:lnTo>
                <a:cubicBezTo>
                  <a:pt x="1129" y="531"/>
                  <a:pt x="1116" y="515"/>
                  <a:pt x="1112" y="496"/>
                </a:cubicBezTo>
                <a:lnTo>
                  <a:pt x="1033" y="50"/>
                </a:lnTo>
                <a:lnTo>
                  <a:pt x="1031" y="50"/>
                </a:lnTo>
                <a:cubicBezTo>
                  <a:pt x="1026" y="19"/>
                  <a:pt x="1000" y="0"/>
                  <a:pt x="9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48"/>
          <p:cNvSpPr/>
          <p:nvPr/>
        </p:nvSpPr>
        <p:spPr>
          <a:xfrm rot="3164932">
            <a:off x="3796210" y="366569"/>
            <a:ext cx="169475" cy="169846"/>
          </a:xfrm>
          <a:custGeom>
            <a:rect b="b" l="l" r="r" t="t"/>
            <a:pathLst>
              <a:path extrusionOk="0" h="2290" w="2285">
                <a:moveTo>
                  <a:pt x="1353" y="0"/>
                </a:moveTo>
                <a:cubicBezTo>
                  <a:pt x="1331" y="0"/>
                  <a:pt x="1309" y="9"/>
                  <a:pt x="1292" y="27"/>
                </a:cubicBezTo>
                <a:lnTo>
                  <a:pt x="869" y="492"/>
                </a:lnTo>
                <a:cubicBezTo>
                  <a:pt x="853" y="510"/>
                  <a:pt x="831" y="521"/>
                  <a:pt x="808" y="521"/>
                </a:cubicBezTo>
                <a:cubicBezTo>
                  <a:pt x="803" y="521"/>
                  <a:pt x="798" y="520"/>
                  <a:pt x="793" y="519"/>
                </a:cubicBezTo>
                <a:lnTo>
                  <a:pt x="121" y="402"/>
                </a:lnTo>
                <a:cubicBezTo>
                  <a:pt x="116" y="401"/>
                  <a:pt x="111" y="401"/>
                  <a:pt x="106" y="401"/>
                </a:cubicBezTo>
                <a:cubicBezTo>
                  <a:pt x="42" y="401"/>
                  <a:pt x="1" y="472"/>
                  <a:pt x="35" y="530"/>
                </a:cubicBezTo>
                <a:lnTo>
                  <a:pt x="392" y="1102"/>
                </a:lnTo>
                <a:cubicBezTo>
                  <a:pt x="409" y="1129"/>
                  <a:pt x="410" y="1163"/>
                  <a:pt x="394" y="1190"/>
                </a:cubicBezTo>
                <a:lnTo>
                  <a:pt x="49" y="1752"/>
                </a:lnTo>
                <a:cubicBezTo>
                  <a:pt x="14" y="1809"/>
                  <a:pt x="57" y="1880"/>
                  <a:pt x="120" y="1880"/>
                </a:cubicBezTo>
                <a:cubicBezTo>
                  <a:pt x="125" y="1880"/>
                  <a:pt x="131" y="1879"/>
                  <a:pt x="137" y="1878"/>
                </a:cubicBezTo>
                <a:lnTo>
                  <a:pt x="836" y="1743"/>
                </a:lnTo>
                <a:cubicBezTo>
                  <a:pt x="841" y="1742"/>
                  <a:pt x="846" y="1742"/>
                  <a:pt x="851" y="1742"/>
                </a:cubicBezTo>
                <a:cubicBezTo>
                  <a:pt x="873" y="1742"/>
                  <a:pt x="896" y="1751"/>
                  <a:pt x="911" y="1768"/>
                </a:cubicBezTo>
                <a:lnTo>
                  <a:pt x="1383" y="2264"/>
                </a:lnTo>
                <a:cubicBezTo>
                  <a:pt x="1400" y="2282"/>
                  <a:pt x="1421" y="2290"/>
                  <a:pt x="1443" y="2290"/>
                </a:cubicBezTo>
                <a:cubicBezTo>
                  <a:pt x="1484" y="2290"/>
                  <a:pt x="1523" y="2260"/>
                  <a:pt x="1527" y="2212"/>
                </a:cubicBezTo>
                <a:lnTo>
                  <a:pt x="1578" y="1529"/>
                </a:lnTo>
                <a:cubicBezTo>
                  <a:pt x="1581" y="1498"/>
                  <a:pt x="1599" y="1471"/>
                  <a:pt x="1627" y="1458"/>
                </a:cubicBezTo>
                <a:lnTo>
                  <a:pt x="2219" y="1183"/>
                </a:lnTo>
                <a:cubicBezTo>
                  <a:pt x="2284" y="1154"/>
                  <a:pt x="2283" y="1061"/>
                  <a:pt x="2218" y="1032"/>
                </a:cubicBezTo>
                <a:lnTo>
                  <a:pt x="1596" y="750"/>
                </a:lnTo>
                <a:cubicBezTo>
                  <a:pt x="1572" y="740"/>
                  <a:pt x="1554" y="717"/>
                  <a:pt x="1548" y="690"/>
                </a:cubicBezTo>
                <a:lnTo>
                  <a:pt x="1437" y="70"/>
                </a:lnTo>
                <a:cubicBezTo>
                  <a:pt x="1429" y="26"/>
                  <a:pt x="1391" y="0"/>
                  <a:pt x="13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48"/>
          <p:cNvSpPr/>
          <p:nvPr/>
        </p:nvSpPr>
        <p:spPr>
          <a:xfrm rot="3164932">
            <a:off x="743115" y="2129445"/>
            <a:ext cx="176892" cy="162800"/>
          </a:xfrm>
          <a:custGeom>
            <a:rect b="b" l="l" r="r" t="t"/>
            <a:pathLst>
              <a:path extrusionOk="0" h="2195" w="2385">
                <a:moveTo>
                  <a:pt x="1150" y="1"/>
                </a:moveTo>
                <a:cubicBezTo>
                  <a:pt x="1118" y="1"/>
                  <a:pt x="1087" y="18"/>
                  <a:pt x="1073" y="52"/>
                </a:cubicBezTo>
                <a:lnTo>
                  <a:pt x="831" y="631"/>
                </a:lnTo>
                <a:cubicBezTo>
                  <a:pt x="819" y="658"/>
                  <a:pt x="795" y="678"/>
                  <a:pt x="766" y="682"/>
                </a:cubicBezTo>
                <a:lnTo>
                  <a:pt x="95" y="797"/>
                </a:lnTo>
                <a:cubicBezTo>
                  <a:pt x="24" y="809"/>
                  <a:pt x="1" y="900"/>
                  <a:pt x="57" y="945"/>
                </a:cubicBezTo>
                <a:lnTo>
                  <a:pt x="585" y="1365"/>
                </a:lnTo>
                <a:cubicBezTo>
                  <a:pt x="610" y="1385"/>
                  <a:pt x="621" y="1418"/>
                  <a:pt x="615" y="1448"/>
                </a:cubicBezTo>
                <a:lnTo>
                  <a:pt x="479" y="2093"/>
                </a:lnTo>
                <a:cubicBezTo>
                  <a:pt x="467" y="2149"/>
                  <a:pt x="511" y="2194"/>
                  <a:pt x="561" y="2194"/>
                </a:cubicBezTo>
                <a:cubicBezTo>
                  <a:pt x="575" y="2194"/>
                  <a:pt x="590" y="2191"/>
                  <a:pt x="603" y="2183"/>
                </a:cubicBezTo>
                <a:lnTo>
                  <a:pt x="1216" y="1822"/>
                </a:lnTo>
                <a:cubicBezTo>
                  <a:pt x="1229" y="1815"/>
                  <a:pt x="1244" y="1811"/>
                  <a:pt x="1259" y="1811"/>
                </a:cubicBezTo>
                <a:cubicBezTo>
                  <a:pt x="1272" y="1811"/>
                  <a:pt x="1285" y="1814"/>
                  <a:pt x="1297" y="1820"/>
                </a:cubicBezTo>
                <a:lnTo>
                  <a:pt x="1907" y="2128"/>
                </a:lnTo>
                <a:cubicBezTo>
                  <a:pt x="1920" y="2134"/>
                  <a:pt x="1932" y="2137"/>
                  <a:pt x="1945" y="2137"/>
                </a:cubicBezTo>
                <a:cubicBezTo>
                  <a:pt x="1996" y="2137"/>
                  <a:pt x="2041" y="2087"/>
                  <a:pt x="2025" y="2032"/>
                </a:cubicBezTo>
                <a:lnTo>
                  <a:pt x="1845" y="1370"/>
                </a:lnTo>
                <a:cubicBezTo>
                  <a:pt x="1836" y="1342"/>
                  <a:pt x="1845" y="1310"/>
                  <a:pt x="1867" y="1289"/>
                </a:cubicBezTo>
                <a:lnTo>
                  <a:pt x="2334" y="832"/>
                </a:lnTo>
                <a:cubicBezTo>
                  <a:pt x="2385" y="782"/>
                  <a:pt x="2353" y="694"/>
                  <a:pt x="2281" y="688"/>
                </a:cubicBezTo>
                <a:lnTo>
                  <a:pt x="1601" y="631"/>
                </a:lnTo>
                <a:cubicBezTo>
                  <a:pt x="1574" y="630"/>
                  <a:pt x="1550" y="613"/>
                  <a:pt x="1536" y="590"/>
                </a:cubicBezTo>
                <a:lnTo>
                  <a:pt x="1222" y="43"/>
                </a:lnTo>
                <a:cubicBezTo>
                  <a:pt x="1206" y="15"/>
                  <a:pt x="1178" y="1"/>
                  <a:pt x="1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48"/>
          <p:cNvSpPr/>
          <p:nvPr/>
        </p:nvSpPr>
        <p:spPr>
          <a:xfrm rot="-3147351">
            <a:off x="5536368" y="432722"/>
            <a:ext cx="188026" cy="175363"/>
          </a:xfrm>
          <a:custGeom>
            <a:rect b="b" l="l" r="r" t="t"/>
            <a:pathLst>
              <a:path extrusionOk="0" h="1925" w="2064">
                <a:moveTo>
                  <a:pt x="1077" y="1"/>
                </a:moveTo>
                <a:cubicBezTo>
                  <a:pt x="1052" y="1"/>
                  <a:pt x="1028" y="13"/>
                  <a:pt x="1014" y="37"/>
                </a:cubicBezTo>
                <a:lnTo>
                  <a:pt x="743" y="509"/>
                </a:lnTo>
                <a:cubicBezTo>
                  <a:pt x="732" y="531"/>
                  <a:pt x="709" y="544"/>
                  <a:pt x="684" y="545"/>
                </a:cubicBezTo>
                <a:lnTo>
                  <a:pt x="93" y="572"/>
                </a:lnTo>
                <a:cubicBezTo>
                  <a:pt x="31" y="575"/>
                  <a:pt x="1" y="651"/>
                  <a:pt x="45" y="696"/>
                </a:cubicBezTo>
                <a:lnTo>
                  <a:pt x="454" y="1114"/>
                </a:lnTo>
                <a:cubicBezTo>
                  <a:pt x="474" y="1134"/>
                  <a:pt x="480" y="1162"/>
                  <a:pt x="471" y="1188"/>
                </a:cubicBezTo>
                <a:lnTo>
                  <a:pt x="285" y="1728"/>
                </a:lnTo>
                <a:cubicBezTo>
                  <a:pt x="268" y="1777"/>
                  <a:pt x="306" y="1825"/>
                  <a:pt x="352" y="1825"/>
                </a:cubicBezTo>
                <a:cubicBezTo>
                  <a:pt x="361" y="1825"/>
                  <a:pt x="371" y="1823"/>
                  <a:pt x="381" y="1818"/>
                </a:cubicBezTo>
                <a:lnTo>
                  <a:pt x="948" y="1574"/>
                </a:lnTo>
                <a:cubicBezTo>
                  <a:pt x="957" y="1570"/>
                  <a:pt x="967" y="1568"/>
                  <a:pt x="977" y="1568"/>
                </a:cubicBezTo>
                <a:cubicBezTo>
                  <a:pt x="991" y="1568"/>
                  <a:pt x="1005" y="1572"/>
                  <a:pt x="1017" y="1581"/>
                </a:cubicBezTo>
                <a:lnTo>
                  <a:pt x="1509" y="1912"/>
                </a:lnTo>
                <a:cubicBezTo>
                  <a:pt x="1522" y="1921"/>
                  <a:pt x="1535" y="1924"/>
                  <a:pt x="1548" y="1924"/>
                </a:cubicBezTo>
                <a:cubicBezTo>
                  <a:pt x="1590" y="1924"/>
                  <a:pt x="1628" y="1888"/>
                  <a:pt x="1621" y="1841"/>
                </a:cubicBezTo>
                <a:lnTo>
                  <a:pt x="1537" y="1253"/>
                </a:lnTo>
                <a:cubicBezTo>
                  <a:pt x="1533" y="1227"/>
                  <a:pt x="1544" y="1202"/>
                  <a:pt x="1564" y="1186"/>
                </a:cubicBezTo>
                <a:lnTo>
                  <a:pt x="2015" y="842"/>
                </a:lnTo>
                <a:cubicBezTo>
                  <a:pt x="2064" y="805"/>
                  <a:pt x="2046" y="726"/>
                  <a:pt x="1986" y="714"/>
                </a:cubicBezTo>
                <a:lnTo>
                  <a:pt x="1408" y="593"/>
                </a:lnTo>
                <a:cubicBezTo>
                  <a:pt x="1384" y="588"/>
                  <a:pt x="1364" y="571"/>
                  <a:pt x="1355" y="549"/>
                </a:cubicBezTo>
                <a:lnTo>
                  <a:pt x="1144" y="46"/>
                </a:lnTo>
                <a:cubicBezTo>
                  <a:pt x="1132" y="16"/>
                  <a:pt x="1104"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48"/>
          <p:cNvSpPr/>
          <p:nvPr/>
        </p:nvSpPr>
        <p:spPr>
          <a:xfrm rot="-3147351">
            <a:off x="8255237" y="2981512"/>
            <a:ext cx="194129" cy="191761"/>
          </a:xfrm>
          <a:custGeom>
            <a:rect b="b" l="l" r="r" t="t"/>
            <a:pathLst>
              <a:path extrusionOk="0" h="2105" w="2131">
                <a:moveTo>
                  <a:pt x="878" y="0"/>
                </a:moveTo>
                <a:cubicBezTo>
                  <a:pt x="843" y="0"/>
                  <a:pt x="809" y="24"/>
                  <a:pt x="802" y="63"/>
                </a:cubicBezTo>
                <a:lnTo>
                  <a:pt x="698" y="636"/>
                </a:lnTo>
                <a:cubicBezTo>
                  <a:pt x="693" y="663"/>
                  <a:pt x="675" y="685"/>
                  <a:pt x="651" y="694"/>
                </a:cubicBezTo>
                <a:lnTo>
                  <a:pt x="66" y="933"/>
                </a:lnTo>
                <a:cubicBezTo>
                  <a:pt x="3" y="957"/>
                  <a:pt x="1" y="1045"/>
                  <a:pt x="61" y="1074"/>
                </a:cubicBezTo>
                <a:lnTo>
                  <a:pt x="622" y="1349"/>
                </a:lnTo>
                <a:cubicBezTo>
                  <a:pt x="649" y="1362"/>
                  <a:pt x="666" y="1388"/>
                  <a:pt x="666" y="1417"/>
                </a:cubicBezTo>
                <a:lnTo>
                  <a:pt x="671" y="2029"/>
                </a:lnTo>
                <a:cubicBezTo>
                  <a:pt x="672" y="2074"/>
                  <a:pt x="710" y="2105"/>
                  <a:pt x="749" y="2105"/>
                </a:cubicBezTo>
                <a:cubicBezTo>
                  <a:pt x="768" y="2105"/>
                  <a:pt x="786" y="2098"/>
                  <a:pt x="802" y="2084"/>
                </a:cubicBezTo>
                <a:lnTo>
                  <a:pt x="1284" y="1636"/>
                </a:lnTo>
                <a:cubicBezTo>
                  <a:pt x="1299" y="1622"/>
                  <a:pt x="1318" y="1615"/>
                  <a:pt x="1337" y="1615"/>
                </a:cubicBezTo>
                <a:cubicBezTo>
                  <a:pt x="1344" y="1615"/>
                  <a:pt x="1351" y="1616"/>
                  <a:pt x="1357" y="1618"/>
                </a:cubicBezTo>
                <a:lnTo>
                  <a:pt x="1970" y="1774"/>
                </a:lnTo>
                <a:cubicBezTo>
                  <a:pt x="1977" y="1776"/>
                  <a:pt x="1983" y="1777"/>
                  <a:pt x="1990" y="1777"/>
                </a:cubicBezTo>
                <a:cubicBezTo>
                  <a:pt x="2046" y="1777"/>
                  <a:pt x="2086" y="1717"/>
                  <a:pt x="2057" y="1664"/>
                </a:cubicBezTo>
                <a:lnTo>
                  <a:pt x="1763" y="1102"/>
                </a:lnTo>
                <a:cubicBezTo>
                  <a:pt x="1750" y="1077"/>
                  <a:pt x="1751" y="1047"/>
                  <a:pt x="1767" y="1024"/>
                </a:cubicBezTo>
                <a:lnTo>
                  <a:pt x="2097" y="517"/>
                </a:lnTo>
                <a:cubicBezTo>
                  <a:pt x="2131" y="465"/>
                  <a:pt x="2093" y="396"/>
                  <a:pt x="2032" y="396"/>
                </a:cubicBezTo>
                <a:cubicBezTo>
                  <a:pt x="2029" y="396"/>
                  <a:pt x="2025" y="397"/>
                  <a:pt x="2021" y="397"/>
                </a:cubicBezTo>
                <a:lnTo>
                  <a:pt x="1396" y="482"/>
                </a:lnTo>
                <a:cubicBezTo>
                  <a:pt x="1392" y="483"/>
                  <a:pt x="1388" y="483"/>
                  <a:pt x="1384" y="483"/>
                </a:cubicBezTo>
                <a:cubicBezTo>
                  <a:pt x="1362" y="483"/>
                  <a:pt x="1342" y="474"/>
                  <a:pt x="1328" y="458"/>
                </a:cubicBezTo>
                <a:lnTo>
                  <a:pt x="936" y="26"/>
                </a:lnTo>
                <a:cubicBezTo>
                  <a:pt x="920" y="8"/>
                  <a:pt x="898" y="0"/>
                  <a:pt x="87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48"/>
          <p:cNvSpPr/>
          <p:nvPr/>
        </p:nvSpPr>
        <p:spPr>
          <a:xfrm rot="-3147351">
            <a:off x="8325511" y="901385"/>
            <a:ext cx="210527" cy="197500"/>
          </a:xfrm>
          <a:custGeom>
            <a:rect b="b" l="l" r="r" t="t"/>
            <a:pathLst>
              <a:path extrusionOk="0" h="2168" w="2311">
                <a:moveTo>
                  <a:pt x="531" y="1"/>
                </a:moveTo>
                <a:cubicBezTo>
                  <a:pt x="483" y="1"/>
                  <a:pt x="441" y="45"/>
                  <a:pt x="452" y="98"/>
                </a:cubicBezTo>
                <a:lnTo>
                  <a:pt x="584" y="736"/>
                </a:lnTo>
                <a:cubicBezTo>
                  <a:pt x="591" y="766"/>
                  <a:pt x="579" y="797"/>
                  <a:pt x="555" y="816"/>
                </a:cubicBezTo>
                <a:lnTo>
                  <a:pt x="55" y="1210"/>
                </a:lnTo>
                <a:cubicBezTo>
                  <a:pt x="0" y="1254"/>
                  <a:pt x="23" y="1342"/>
                  <a:pt x="92" y="1354"/>
                </a:cubicBezTo>
                <a:lnTo>
                  <a:pt x="771" y="1464"/>
                </a:lnTo>
                <a:cubicBezTo>
                  <a:pt x="798" y="1470"/>
                  <a:pt x="821" y="1488"/>
                  <a:pt x="831" y="1513"/>
                </a:cubicBezTo>
                <a:lnTo>
                  <a:pt x="1093" y="2118"/>
                </a:lnTo>
                <a:cubicBezTo>
                  <a:pt x="1107" y="2151"/>
                  <a:pt x="1137" y="2167"/>
                  <a:pt x="1167" y="2167"/>
                </a:cubicBezTo>
                <a:cubicBezTo>
                  <a:pt x="1197" y="2167"/>
                  <a:pt x="1226" y="2152"/>
                  <a:pt x="1241" y="2121"/>
                </a:cubicBezTo>
                <a:lnTo>
                  <a:pt x="1516" y="1518"/>
                </a:lnTo>
                <a:cubicBezTo>
                  <a:pt x="1527" y="1493"/>
                  <a:pt x="1553" y="1475"/>
                  <a:pt x="1583" y="1472"/>
                </a:cubicBezTo>
                <a:lnTo>
                  <a:pt x="2211" y="1421"/>
                </a:lnTo>
                <a:cubicBezTo>
                  <a:pt x="2280" y="1414"/>
                  <a:pt x="2311" y="1331"/>
                  <a:pt x="2261" y="1282"/>
                </a:cubicBezTo>
                <a:lnTo>
                  <a:pt x="1792" y="821"/>
                </a:lnTo>
                <a:cubicBezTo>
                  <a:pt x="1773" y="802"/>
                  <a:pt x="1764" y="775"/>
                  <a:pt x="1769" y="749"/>
                </a:cubicBezTo>
                <a:lnTo>
                  <a:pt x="1874" y="149"/>
                </a:lnTo>
                <a:cubicBezTo>
                  <a:pt x="1883" y="97"/>
                  <a:pt x="1843" y="55"/>
                  <a:pt x="1795" y="55"/>
                </a:cubicBezTo>
                <a:cubicBezTo>
                  <a:pt x="1783" y="55"/>
                  <a:pt x="1770" y="58"/>
                  <a:pt x="1757" y="64"/>
                </a:cubicBezTo>
                <a:lnTo>
                  <a:pt x="1219" y="343"/>
                </a:lnTo>
                <a:cubicBezTo>
                  <a:pt x="1207" y="349"/>
                  <a:pt x="1194" y="353"/>
                  <a:pt x="1181" y="353"/>
                </a:cubicBezTo>
                <a:cubicBezTo>
                  <a:pt x="1167" y="353"/>
                  <a:pt x="1154" y="349"/>
                  <a:pt x="1142" y="342"/>
                </a:cubicBezTo>
                <a:lnTo>
                  <a:pt x="572" y="12"/>
                </a:lnTo>
                <a:cubicBezTo>
                  <a:pt x="558" y="4"/>
                  <a:pt x="545" y="1"/>
                  <a:pt x="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3" name="Shape 1153"/>
        <p:cNvGrpSpPr/>
        <p:nvPr/>
      </p:nvGrpSpPr>
      <p:grpSpPr>
        <a:xfrm>
          <a:off x="0" y="0"/>
          <a:ext cx="0" cy="0"/>
          <a:chOff x="0" y="0"/>
          <a:chExt cx="0" cy="0"/>
        </a:xfrm>
      </p:grpSpPr>
      <p:sp>
        <p:nvSpPr>
          <p:cNvPr id="1154" name="Google Shape;1154;p49"/>
          <p:cNvSpPr txBox="1"/>
          <p:nvPr>
            <p:ph type="title"/>
          </p:nvPr>
        </p:nvSpPr>
        <p:spPr>
          <a:xfrm>
            <a:off x="720000" y="445025"/>
            <a:ext cx="77040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Economic Analysis of a Song:</a:t>
            </a:r>
            <a:endParaRPr/>
          </a:p>
        </p:txBody>
      </p:sp>
      <p:sp>
        <p:nvSpPr>
          <p:cNvPr id="1155" name="Google Shape;1155;p49"/>
          <p:cNvSpPr txBox="1"/>
          <p:nvPr>
            <p:ph idx="1" type="subTitle"/>
          </p:nvPr>
        </p:nvSpPr>
        <p:spPr>
          <a:xfrm>
            <a:off x="4749391" y="1641900"/>
            <a:ext cx="3378300" cy="21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49"/>
          <p:cNvSpPr txBox="1"/>
          <p:nvPr>
            <p:ph idx="2" type="subTitle"/>
          </p:nvPr>
        </p:nvSpPr>
        <p:spPr>
          <a:xfrm>
            <a:off x="1016300" y="1641900"/>
            <a:ext cx="3378300" cy="2163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grpSp>
        <p:nvGrpSpPr>
          <p:cNvPr id="1157" name="Google Shape;1157;p49"/>
          <p:cNvGrpSpPr/>
          <p:nvPr/>
        </p:nvGrpSpPr>
        <p:grpSpPr>
          <a:xfrm>
            <a:off x="-990828" y="2779342"/>
            <a:ext cx="1828730" cy="2215013"/>
            <a:chOff x="3169750" y="1137550"/>
            <a:chExt cx="781375" cy="946425"/>
          </a:xfrm>
        </p:grpSpPr>
        <p:sp>
          <p:nvSpPr>
            <p:cNvPr id="1158" name="Google Shape;1158;p49"/>
            <p:cNvSpPr/>
            <p:nvPr/>
          </p:nvSpPr>
          <p:spPr>
            <a:xfrm>
              <a:off x="3169750" y="1137550"/>
              <a:ext cx="781375" cy="946425"/>
            </a:xfrm>
            <a:custGeom>
              <a:rect b="b" l="l" r="r" t="t"/>
              <a:pathLst>
                <a:path extrusionOk="0" h="37857" w="31255">
                  <a:moveTo>
                    <a:pt x="26426" y="0"/>
                  </a:moveTo>
                  <a:cubicBezTo>
                    <a:pt x="19970" y="0"/>
                    <a:pt x="10986" y="1993"/>
                    <a:pt x="1550" y="4364"/>
                  </a:cubicBezTo>
                  <a:cubicBezTo>
                    <a:pt x="574" y="4609"/>
                    <a:pt x="1" y="5577"/>
                    <a:pt x="251" y="6552"/>
                  </a:cubicBezTo>
                  <a:cubicBezTo>
                    <a:pt x="3288" y="18342"/>
                    <a:pt x="6268" y="28506"/>
                    <a:pt x="9357" y="36850"/>
                  </a:cubicBezTo>
                  <a:cubicBezTo>
                    <a:pt x="9583" y="37459"/>
                    <a:pt x="10222" y="37857"/>
                    <a:pt x="10931" y="37857"/>
                  </a:cubicBezTo>
                  <a:cubicBezTo>
                    <a:pt x="11002" y="37857"/>
                    <a:pt x="11074" y="37853"/>
                    <a:pt x="11147" y="37844"/>
                  </a:cubicBezTo>
                  <a:cubicBezTo>
                    <a:pt x="17788" y="37087"/>
                    <a:pt x="24019" y="36004"/>
                    <a:pt x="29690" y="34433"/>
                  </a:cubicBezTo>
                  <a:cubicBezTo>
                    <a:pt x="30415" y="34232"/>
                    <a:pt x="30945" y="33626"/>
                    <a:pt x="30971" y="32949"/>
                  </a:cubicBezTo>
                  <a:cubicBezTo>
                    <a:pt x="31255" y="25614"/>
                    <a:pt x="30114" y="14556"/>
                    <a:pt x="28473" y="1568"/>
                  </a:cubicBezTo>
                  <a:cubicBezTo>
                    <a:pt x="28360" y="676"/>
                    <a:pt x="27634" y="11"/>
                    <a:pt x="26741" y="2"/>
                  </a:cubicBezTo>
                  <a:cubicBezTo>
                    <a:pt x="26637" y="1"/>
                    <a:pt x="26532" y="0"/>
                    <a:pt x="26426"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49"/>
            <p:cNvSpPr/>
            <p:nvPr/>
          </p:nvSpPr>
          <p:spPr>
            <a:xfrm>
              <a:off x="3212500" y="1168700"/>
              <a:ext cx="704475" cy="891075"/>
            </a:xfrm>
            <a:custGeom>
              <a:rect b="b" l="l" r="r" t="t"/>
              <a:pathLst>
                <a:path extrusionOk="0" h="35643" w="28179">
                  <a:moveTo>
                    <a:pt x="23298" y="0"/>
                  </a:moveTo>
                  <a:cubicBezTo>
                    <a:pt x="17552" y="0"/>
                    <a:pt x="9658" y="1772"/>
                    <a:pt x="1376" y="3884"/>
                  </a:cubicBezTo>
                  <a:cubicBezTo>
                    <a:pt x="507" y="4106"/>
                    <a:pt x="0" y="5009"/>
                    <a:pt x="230" y="5929"/>
                  </a:cubicBezTo>
                  <a:cubicBezTo>
                    <a:pt x="3024" y="17066"/>
                    <a:pt x="5768" y="26713"/>
                    <a:pt x="8607" y="34669"/>
                  </a:cubicBezTo>
                  <a:cubicBezTo>
                    <a:pt x="8817" y="35255"/>
                    <a:pt x="9403" y="35642"/>
                    <a:pt x="10047" y="35642"/>
                  </a:cubicBezTo>
                  <a:cubicBezTo>
                    <a:pt x="10106" y="35642"/>
                    <a:pt x="10165" y="35639"/>
                    <a:pt x="10224" y="35632"/>
                  </a:cubicBezTo>
                  <a:cubicBezTo>
                    <a:pt x="16191" y="34977"/>
                    <a:pt x="21786" y="34010"/>
                    <a:pt x="26873" y="32571"/>
                  </a:cubicBezTo>
                  <a:cubicBezTo>
                    <a:pt x="27523" y="32388"/>
                    <a:pt x="27993" y="31816"/>
                    <a:pt x="28009" y="31172"/>
                  </a:cubicBezTo>
                  <a:cubicBezTo>
                    <a:pt x="28178" y="24212"/>
                    <a:pt x="27025" y="13737"/>
                    <a:pt x="25407" y="1491"/>
                  </a:cubicBezTo>
                  <a:cubicBezTo>
                    <a:pt x="25297" y="653"/>
                    <a:pt x="24641" y="22"/>
                    <a:pt x="23842" y="6"/>
                  </a:cubicBezTo>
                  <a:cubicBezTo>
                    <a:pt x="23663" y="2"/>
                    <a:pt x="23482" y="0"/>
                    <a:pt x="23298"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49"/>
            <p:cNvSpPr/>
            <p:nvPr/>
          </p:nvSpPr>
          <p:spPr>
            <a:xfrm>
              <a:off x="3358400" y="1256775"/>
              <a:ext cx="440450" cy="409950"/>
            </a:xfrm>
            <a:custGeom>
              <a:rect b="b" l="l" r="r" t="t"/>
              <a:pathLst>
                <a:path extrusionOk="0" h="16398" w="17618">
                  <a:moveTo>
                    <a:pt x="14161" y="1"/>
                  </a:moveTo>
                  <a:cubicBezTo>
                    <a:pt x="14070" y="1"/>
                    <a:pt x="13978" y="7"/>
                    <a:pt x="13885" y="22"/>
                  </a:cubicBezTo>
                  <a:cubicBezTo>
                    <a:pt x="9556" y="677"/>
                    <a:pt x="5403" y="1426"/>
                    <a:pt x="1489" y="2293"/>
                  </a:cubicBezTo>
                  <a:cubicBezTo>
                    <a:pt x="595" y="2490"/>
                    <a:pt x="0" y="3314"/>
                    <a:pt x="111" y="4207"/>
                  </a:cubicBezTo>
                  <a:cubicBezTo>
                    <a:pt x="491" y="7259"/>
                    <a:pt x="1453" y="11162"/>
                    <a:pt x="2526" y="15162"/>
                  </a:cubicBezTo>
                  <a:cubicBezTo>
                    <a:pt x="2723" y="15898"/>
                    <a:pt x="3424" y="16397"/>
                    <a:pt x="4212" y="16397"/>
                  </a:cubicBezTo>
                  <a:cubicBezTo>
                    <a:pt x="4270" y="16397"/>
                    <a:pt x="4329" y="16395"/>
                    <a:pt x="4388" y="16389"/>
                  </a:cubicBezTo>
                  <a:cubicBezTo>
                    <a:pt x="8091" y="16042"/>
                    <a:pt x="12062" y="15246"/>
                    <a:pt x="16210" y="14168"/>
                  </a:cubicBezTo>
                  <a:cubicBezTo>
                    <a:pt x="17049" y="13950"/>
                    <a:pt x="17618" y="13177"/>
                    <a:pt x="17543" y="12356"/>
                  </a:cubicBezTo>
                  <a:cubicBezTo>
                    <a:pt x="17214" y="8732"/>
                    <a:pt x="16663" y="5071"/>
                    <a:pt x="15873" y="1374"/>
                  </a:cubicBezTo>
                  <a:cubicBezTo>
                    <a:pt x="15699" y="559"/>
                    <a:pt x="14981" y="1"/>
                    <a:pt x="1416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49"/>
            <p:cNvSpPr/>
            <p:nvPr/>
          </p:nvSpPr>
          <p:spPr>
            <a:xfrm>
              <a:off x="3349700" y="1261175"/>
              <a:ext cx="461975" cy="403800"/>
            </a:xfrm>
            <a:custGeom>
              <a:rect b="b" l="l" r="r" t="t"/>
              <a:pathLst>
                <a:path extrusionOk="0" h="16152" w="18479">
                  <a:moveTo>
                    <a:pt x="9657" y="1"/>
                  </a:moveTo>
                  <a:cubicBezTo>
                    <a:pt x="9087" y="1"/>
                    <a:pt x="8503" y="54"/>
                    <a:pt x="7909" y="163"/>
                  </a:cubicBezTo>
                  <a:cubicBezTo>
                    <a:pt x="2983" y="1068"/>
                    <a:pt x="0" y="5130"/>
                    <a:pt x="999" y="9806"/>
                  </a:cubicBezTo>
                  <a:cubicBezTo>
                    <a:pt x="1841" y="13736"/>
                    <a:pt x="5076" y="16152"/>
                    <a:pt x="8961" y="16152"/>
                  </a:cubicBezTo>
                  <a:cubicBezTo>
                    <a:pt x="9543" y="16152"/>
                    <a:pt x="10141" y="16098"/>
                    <a:pt x="10747" y="15986"/>
                  </a:cubicBezTo>
                  <a:cubicBezTo>
                    <a:pt x="15391" y="15129"/>
                    <a:pt x="18478" y="11512"/>
                    <a:pt x="17794" y="6952"/>
                  </a:cubicBezTo>
                  <a:cubicBezTo>
                    <a:pt x="17171" y="2803"/>
                    <a:pt x="13807" y="1"/>
                    <a:pt x="965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49"/>
            <p:cNvSpPr/>
            <p:nvPr/>
          </p:nvSpPr>
          <p:spPr>
            <a:xfrm>
              <a:off x="3515750" y="1416100"/>
              <a:ext cx="117675" cy="101875"/>
            </a:xfrm>
            <a:custGeom>
              <a:rect b="b" l="l" r="r" t="t"/>
              <a:pathLst>
                <a:path extrusionOk="0" h="4075" w="4707">
                  <a:moveTo>
                    <a:pt x="2395" y="0"/>
                  </a:moveTo>
                  <a:cubicBezTo>
                    <a:pt x="1841" y="0"/>
                    <a:pt x="1287" y="223"/>
                    <a:pt x="852" y="666"/>
                  </a:cubicBezTo>
                  <a:cubicBezTo>
                    <a:pt x="15" y="1519"/>
                    <a:pt x="0" y="2720"/>
                    <a:pt x="869" y="3514"/>
                  </a:cubicBezTo>
                  <a:cubicBezTo>
                    <a:pt x="1279" y="3890"/>
                    <a:pt x="1773" y="4074"/>
                    <a:pt x="2269" y="4074"/>
                  </a:cubicBezTo>
                  <a:cubicBezTo>
                    <a:pt x="2814" y="4074"/>
                    <a:pt x="3361" y="3851"/>
                    <a:pt x="3799" y="3412"/>
                  </a:cubicBezTo>
                  <a:cubicBezTo>
                    <a:pt x="4638" y="2571"/>
                    <a:pt x="4707" y="1393"/>
                    <a:pt x="3848" y="588"/>
                  </a:cubicBezTo>
                  <a:cubicBezTo>
                    <a:pt x="3430" y="195"/>
                    <a:pt x="2913" y="0"/>
                    <a:pt x="239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49"/>
            <p:cNvSpPr/>
            <p:nvPr/>
          </p:nvSpPr>
          <p:spPr>
            <a:xfrm>
              <a:off x="3398200" y="1294850"/>
              <a:ext cx="273750" cy="270550"/>
            </a:xfrm>
            <a:custGeom>
              <a:rect b="b" l="l" r="r" t="t"/>
              <a:pathLst>
                <a:path extrusionOk="0" h="10822" w="10950">
                  <a:moveTo>
                    <a:pt x="6965" y="1"/>
                  </a:moveTo>
                  <a:cubicBezTo>
                    <a:pt x="6850" y="1"/>
                    <a:pt x="6734" y="4"/>
                    <a:pt x="6619" y="9"/>
                  </a:cubicBezTo>
                  <a:cubicBezTo>
                    <a:pt x="6401" y="19"/>
                    <a:pt x="6183" y="41"/>
                    <a:pt x="5968" y="72"/>
                  </a:cubicBezTo>
                  <a:cubicBezTo>
                    <a:pt x="5752" y="103"/>
                    <a:pt x="5536" y="145"/>
                    <a:pt x="5324" y="198"/>
                  </a:cubicBezTo>
                  <a:cubicBezTo>
                    <a:pt x="5111" y="249"/>
                    <a:pt x="4899" y="312"/>
                    <a:pt x="4692" y="384"/>
                  </a:cubicBezTo>
                  <a:cubicBezTo>
                    <a:pt x="4483" y="457"/>
                    <a:pt x="4277" y="540"/>
                    <a:pt x="4077" y="632"/>
                  </a:cubicBezTo>
                  <a:cubicBezTo>
                    <a:pt x="3875" y="726"/>
                    <a:pt x="3677" y="829"/>
                    <a:pt x="3485" y="942"/>
                  </a:cubicBezTo>
                  <a:cubicBezTo>
                    <a:pt x="3291" y="1055"/>
                    <a:pt x="3103" y="1178"/>
                    <a:pt x="2922" y="1310"/>
                  </a:cubicBezTo>
                  <a:cubicBezTo>
                    <a:pt x="2737" y="1444"/>
                    <a:pt x="2561" y="1588"/>
                    <a:pt x="2392" y="1738"/>
                  </a:cubicBezTo>
                  <a:cubicBezTo>
                    <a:pt x="2254" y="1861"/>
                    <a:pt x="2120" y="1991"/>
                    <a:pt x="1993" y="2125"/>
                  </a:cubicBezTo>
                  <a:cubicBezTo>
                    <a:pt x="1916" y="2208"/>
                    <a:pt x="1835" y="2288"/>
                    <a:pt x="1760" y="2373"/>
                  </a:cubicBezTo>
                  <a:cubicBezTo>
                    <a:pt x="1684" y="2456"/>
                    <a:pt x="1609" y="2541"/>
                    <a:pt x="1537" y="2628"/>
                  </a:cubicBezTo>
                  <a:cubicBezTo>
                    <a:pt x="1467" y="2714"/>
                    <a:pt x="1397" y="2802"/>
                    <a:pt x="1330" y="2892"/>
                  </a:cubicBezTo>
                  <a:cubicBezTo>
                    <a:pt x="1265" y="2979"/>
                    <a:pt x="1201" y="3069"/>
                    <a:pt x="1139" y="3160"/>
                  </a:cubicBezTo>
                  <a:cubicBezTo>
                    <a:pt x="1077" y="3251"/>
                    <a:pt x="1018" y="3343"/>
                    <a:pt x="962" y="3435"/>
                  </a:cubicBezTo>
                  <a:cubicBezTo>
                    <a:pt x="905" y="3528"/>
                    <a:pt x="851" y="3621"/>
                    <a:pt x="799" y="3716"/>
                  </a:cubicBezTo>
                  <a:cubicBezTo>
                    <a:pt x="747" y="3810"/>
                    <a:pt x="698" y="3905"/>
                    <a:pt x="651" y="4000"/>
                  </a:cubicBezTo>
                  <a:cubicBezTo>
                    <a:pt x="605" y="4097"/>
                    <a:pt x="561" y="4193"/>
                    <a:pt x="519" y="4289"/>
                  </a:cubicBezTo>
                  <a:cubicBezTo>
                    <a:pt x="478" y="4387"/>
                    <a:pt x="438" y="4484"/>
                    <a:pt x="402" y="4582"/>
                  </a:cubicBezTo>
                  <a:cubicBezTo>
                    <a:pt x="365" y="4680"/>
                    <a:pt x="330" y="4779"/>
                    <a:pt x="299" y="4878"/>
                  </a:cubicBezTo>
                  <a:cubicBezTo>
                    <a:pt x="267" y="4976"/>
                    <a:pt x="237" y="5075"/>
                    <a:pt x="212" y="5176"/>
                  </a:cubicBezTo>
                  <a:cubicBezTo>
                    <a:pt x="185" y="5274"/>
                    <a:pt x="160" y="5375"/>
                    <a:pt x="138" y="5475"/>
                  </a:cubicBezTo>
                  <a:cubicBezTo>
                    <a:pt x="118" y="5575"/>
                    <a:pt x="99" y="5675"/>
                    <a:pt x="82" y="5777"/>
                  </a:cubicBezTo>
                  <a:cubicBezTo>
                    <a:pt x="65" y="5876"/>
                    <a:pt x="51" y="5977"/>
                    <a:pt x="40" y="6077"/>
                  </a:cubicBezTo>
                  <a:cubicBezTo>
                    <a:pt x="28" y="6178"/>
                    <a:pt x="19" y="6279"/>
                    <a:pt x="13" y="6379"/>
                  </a:cubicBezTo>
                  <a:cubicBezTo>
                    <a:pt x="7" y="6479"/>
                    <a:pt x="4" y="6581"/>
                    <a:pt x="2" y="6681"/>
                  </a:cubicBezTo>
                  <a:cubicBezTo>
                    <a:pt x="1" y="6781"/>
                    <a:pt x="2" y="6881"/>
                    <a:pt x="6" y="6982"/>
                  </a:cubicBezTo>
                  <a:cubicBezTo>
                    <a:pt x="10" y="7081"/>
                    <a:pt x="16" y="7181"/>
                    <a:pt x="25" y="7280"/>
                  </a:cubicBezTo>
                  <a:cubicBezTo>
                    <a:pt x="34" y="7380"/>
                    <a:pt x="46" y="7479"/>
                    <a:pt x="60" y="7576"/>
                  </a:cubicBezTo>
                  <a:cubicBezTo>
                    <a:pt x="74" y="7675"/>
                    <a:pt x="91" y="7774"/>
                    <a:pt x="110" y="7872"/>
                  </a:cubicBezTo>
                  <a:cubicBezTo>
                    <a:pt x="129" y="7969"/>
                    <a:pt x="151" y="8066"/>
                    <a:pt x="176" y="8163"/>
                  </a:cubicBezTo>
                  <a:cubicBezTo>
                    <a:pt x="200" y="8260"/>
                    <a:pt x="227" y="8356"/>
                    <a:pt x="258" y="8451"/>
                  </a:cubicBezTo>
                  <a:cubicBezTo>
                    <a:pt x="287" y="8546"/>
                    <a:pt x="320" y="8641"/>
                    <a:pt x="354" y="8735"/>
                  </a:cubicBezTo>
                  <a:cubicBezTo>
                    <a:pt x="389" y="8829"/>
                    <a:pt x="426" y="8921"/>
                    <a:pt x="466" y="9014"/>
                  </a:cubicBezTo>
                  <a:cubicBezTo>
                    <a:pt x="506" y="9106"/>
                    <a:pt x="549" y="9197"/>
                    <a:pt x="594" y="9287"/>
                  </a:cubicBezTo>
                  <a:cubicBezTo>
                    <a:pt x="639" y="9379"/>
                    <a:pt x="687" y="9469"/>
                    <a:pt x="737" y="9556"/>
                  </a:cubicBezTo>
                  <a:cubicBezTo>
                    <a:pt x="788" y="9645"/>
                    <a:pt x="841" y="9733"/>
                    <a:pt x="896" y="9819"/>
                  </a:cubicBezTo>
                  <a:cubicBezTo>
                    <a:pt x="953" y="9905"/>
                    <a:pt x="1011" y="9991"/>
                    <a:pt x="1071" y="10075"/>
                  </a:cubicBezTo>
                  <a:cubicBezTo>
                    <a:pt x="1133" y="10160"/>
                    <a:pt x="1196" y="10242"/>
                    <a:pt x="1262" y="10323"/>
                  </a:cubicBezTo>
                  <a:cubicBezTo>
                    <a:pt x="1328" y="10405"/>
                    <a:pt x="1397" y="10486"/>
                    <a:pt x="1468" y="10564"/>
                  </a:cubicBezTo>
                  <a:cubicBezTo>
                    <a:pt x="1504" y="10603"/>
                    <a:pt x="1539" y="10641"/>
                    <a:pt x="1576" y="10680"/>
                  </a:cubicBezTo>
                  <a:cubicBezTo>
                    <a:pt x="1614" y="10720"/>
                    <a:pt x="1653" y="10768"/>
                    <a:pt x="1700" y="10801"/>
                  </a:cubicBezTo>
                  <a:cubicBezTo>
                    <a:pt x="1717" y="10812"/>
                    <a:pt x="1738" y="10820"/>
                    <a:pt x="1758" y="10821"/>
                  </a:cubicBezTo>
                  <a:cubicBezTo>
                    <a:pt x="1779" y="10821"/>
                    <a:pt x="1799" y="10813"/>
                    <a:pt x="1812" y="10797"/>
                  </a:cubicBezTo>
                  <a:cubicBezTo>
                    <a:pt x="1824" y="10781"/>
                    <a:pt x="1825" y="10759"/>
                    <a:pt x="1820" y="10742"/>
                  </a:cubicBezTo>
                  <a:cubicBezTo>
                    <a:pt x="1812" y="10715"/>
                    <a:pt x="1795" y="10685"/>
                    <a:pt x="1779" y="10662"/>
                  </a:cubicBezTo>
                  <a:cubicBezTo>
                    <a:pt x="1760" y="10637"/>
                    <a:pt x="1742" y="10612"/>
                    <a:pt x="1724" y="10587"/>
                  </a:cubicBezTo>
                  <a:cubicBezTo>
                    <a:pt x="1688" y="10536"/>
                    <a:pt x="1653" y="10486"/>
                    <a:pt x="1618" y="10434"/>
                  </a:cubicBezTo>
                  <a:cubicBezTo>
                    <a:pt x="1549" y="10332"/>
                    <a:pt x="1483" y="10228"/>
                    <a:pt x="1419" y="10121"/>
                  </a:cubicBezTo>
                  <a:cubicBezTo>
                    <a:pt x="1356" y="10016"/>
                    <a:pt x="1296" y="9908"/>
                    <a:pt x="1238" y="9799"/>
                  </a:cubicBezTo>
                  <a:cubicBezTo>
                    <a:pt x="1181" y="9691"/>
                    <a:pt x="1126" y="9580"/>
                    <a:pt x="1076" y="9467"/>
                  </a:cubicBezTo>
                  <a:cubicBezTo>
                    <a:pt x="1025" y="9355"/>
                    <a:pt x="977" y="9242"/>
                    <a:pt x="932" y="9128"/>
                  </a:cubicBezTo>
                  <a:cubicBezTo>
                    <a:pt x="889" y="9014"/>
                    <a:pt x="848" y="8898"/>
                    <a:pt x="810" y="8781"/>
                  </a:cubicBezTo>
                  <a:cubicBezTo>
                    <a:pt x="774" y="8664"/>
                    <a:pt x="741" y="8548"/>
                    <a:pt x="711" y="8428"/>
                  </a:cubicBezTo>
                  <a:cubicBezTo>
                    <a:pt x="682" y="8309"/>
                    <a:pt x="656" y="8189"/>
                    <a:pt x="634" y="8068"/>
                  </a:cubicBezTo>
                  <a:cubicBezTo>
                    <a:pt x="612" y="7948"/>
                    <a:pt x="596" y="7826"/>
                    <a:pt x="582" y="7704"/>
                  </a:cubicBezTo>
                  <a:cubicBezTo>
                    <a:pt x="569" y="7580"/>
                    <a:pt x="560" y="7457"/>
                    <a:pt x="556" y="7334"/>
                  </a:cubicBezTo>
                  <a:cubicBezTo>
                    <a:pt x="551" y="7215"/>
                    <a:pt x="552" y="7097"/>
                    <a:pt x="555" y="6979"/>
                  </a:cubicBezTo>
                  <a:cubicBezTo>
                    <a:pt x="648" y="3725"/>
                    <a:pt x="3572" y="711"/>
                    <a:pt x="6989" y="565"/>
                  </a:cubicBezTo>
                  <a:cubicBezTo>
                    <a:pt x="7097" y="561"/>
                    <a:pt x="7205" y="558"/>
                    <a:pt x="7312" y="558"/>
                  </a:cubicBezTo>
                  <a:cubicBezTo>
                    <a:pt x="7468" y="558"/>
                    <a:pt x="7624" y="563"/>
                    <a:pt x="7779" y="576"/>
                  </a:cubicBezTo>
                  <a:cubicBezTo>
                    <a:pt x="8041" y="597"/>
                    <a:pt x="8300" y="635"/>
                    <a:pt x="8557" y="689"/>
                  </a:cubicBezTo>
                  <a:cubicBezTo>
                    <a:pt x="8813" y="741"/>
                    <a:pt x="9066" y="811"/>
                    <a:pt x="9313" y="893"/>
                  </a:cubicBezTo>
                  <a:cubicBezTo>
                    <a:pt x="9561" y="976"/>
                    <a:pt x="9803" y="1073"/>
                    <a:pt x="10041" y="1181"/>
                  </a:cubicBezTo>
                  <a:cubicBezTo>
                    <a:pt x="10159" y="1235"/>
                    <a:pt x="10277" y="1292"/>
                    <a:pt x="10393" y="1353"/>
                  </a:cubicBezTo>
                  <a:cubicBezTo>
                    <a:pt x="10451" y="1384"/>
                    <a:pt x="10509" y="1414"/>
                    <a:pt x="10565" y="1445"/>
                  </a:cubicBezTo>
                  <a:cubicBezTo>
                    <a:pt x="10623" y="1477"/>
                    <a:pt x="10679" y="1513"/>
                    <a:pt x="10738" y="1542"/>
                  </a:cubicBezTo>
                  <a:cubicBezTo>
                    <a:pt x="10762" y="1552"/>
                    <a:pt x="10797" y="1560"/>
                    <a:pt x="10833" y="1560"/>
                  </a:cubicBezTo>
                  <a:cubicBezTo>
                    <a:pt x="10883" y="1560"/>
                    <a:pt x="10933" y="1544"/>
                    <a:pt x="10945" y="1495"/>
                  </a:cubicBezTo>
                  <a:cubicBezTo>
                    <a:pt x="10949" y="1479"/>
                    <a:pt x="10947" y="1459"/>
                    <a:pt x="10940" y="1441"/>
                  </a:cubicBezTo>
                  <a:lnTo>
                    <a:pt x="10940" y="1443"/>
                  </a:lnTo>
                  <a:cubicBezTo>
                    <a:pt x="10911" y="1353"/>
                    <a:pt x="10823" y="1292"/>
                    <a:pt x="10753" y="1235"/>
                  </a:cubicBezTo>
                  <a:cubicBezTo>
                    <a:pt x="10710" y="1199"/>
                    <a:pt x="10663" y="1163"/>
                    <a:pt x="10616" y="1131"/>
                  </a:cubicBezTo>
                  <a:cubicBezTo>
                    <a:pt x="10527" y="1069"/>
                    <a:pt x="10435" y="1009"/>
                    <a:pt x="10343" y="951"/>
                  </a:cubicBezTo>
                  <a:cubicBezTo>
                    <a:pt x="10158" y="835"/>
                    <a:pt x="9966" y="730"/>
                    <a:pt x="9770" y="636"/>
                  </a:cubicBezTo>
                  <a:cubicBezTo>
                    <a:pt x="9576" y="541"/>
                    <a:pt x="9376" y="457"/>
                    <a:pt x="9171" y="384"/>
                  </a:cubicBezTo>
                  <a:cubicBezTo>
                    <a:pt x="8968" y="311"/>
                    <a:pt x="8762" y="248"/>
                    <a:pt x="8552" y="195"/>
                  </a:cubicBezTo>
                  <a:cubicBezTo>
                    <a:pt x="8343" y="144"/>
                    <a:pt x="8131" y="102"/>
                    <a:pt x="7916" y="71"/>
                  </a:cubicBezTo>
                  <a:cubicBezTo>
                    <a:pt x="7702" y="39"/>
                    <a:pt x="7486" y="18"/>
                    <a:pt x="7270" y="8"/>
                  </a:cubicBezTo>
                  <a:cubicBezTo>
                    <a:pt x="7168" y="3"/>
                    <a:pt x="7067" y="1"/>
                    <a:pt x="69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49"/>
            <p:cNvSpPr/>
            <p:nvPr/>
          </p:nvSpPr>
          <p:spPr>
            <a:xfrm>
              <a:off x="3436550" y="1330900"/>
              <a:ext cx="208400" cy="200625"/>
            </a:xfrm>
            <a:custGeom>
              <a:rect b="b" l="l" r="r" t="t"/>
              <a:pathLst>
                <a:path extrusionOk="0" h="8025" w="8336">
                  <a:moveTo>
                    <a:pt x="5203" y="0"/>
                  </a:moveTo>
                  <a:cubicBezTo>
                    <a:pt x="5031" y="0"/>
                    <a:pt x="4859" y="9"/>
                    <a:pt x="4688" y="26"/>
                  </a:cubicBezTo>
                  <a:cubicBezTo>
                    <a:pt x="4475" y="47"/>
                    <a:pt x="4262" y="82"/>
                    <a:pt x="4052" y="130"/>
                  </a:cubicBezTo>
                  <a:cubicBezTo>
                    <a:pt x="3842" y="178"/>
                    <a:pt x="3633" y="240"/>
                    <a:pt x="3430" y="315"/>
                  </a:cubicBezTo>
                  <a:cubicBezTo>
                    <a:pt x="3225" y="391"/>
                    <a:pt x="3025" y="480"/>
                    <a:pt x="2832" y="581"/>
                  </a:cubicBezTo>
                  <a:cubicBezTo>
                    <a:pt x="2635" y="685"/>
                    <a:pt x="2445" y="801"/>
                    <a:pt x="2265" y="929"/>
                  </a:cubicBezTo>
                  <a:cubicBezTo>
                    <a:pt x="2080" y="1060"/>
                    <a:pt x="1904" y="1206"/>
                    <a:pt x="1739" y="1360"/>
                  </a:cubicBezTo>
                  <a:cubicBezTo>
                    <a:pt x="1654" y="1439"/>
                    <a:pt x="1573" y="1522"/>
                    <a:pt x="1493" y="1606"/>
                  </a:cubicBezTo>
                  <a:cubicBezTo>
                    <a:pt x="1338" y="1773"/>
                    <a:pt x="1184" y="1940"/>
                    <a:pt x="1045" y="2124"/>
                  </a:cubicBezTo>
                  <a:cubicBezTo>
                    <a:pt x="909" y="2304"/>
                    <a:pt x="786" y="2493"/>
                    <a:pt x="674" y="2688"/>
                  </a:cubicBezTo>
                  <a:cubicBezTo>
                    <a:pt x="565" y="2881"/>
                    <a:pt x="467" y="3081"/>
                    <a:pt x="384" y="3285"/>
                  </a:cubicBezTo>
                  <a:cubicBezTo>
                    <a:pt x="301" y="3488"/>
                    <a:pt x="231" y="3696"/>
                    <a:pt x="174" y="3908"/>
                  </a:cubicBezTo>
                  <a:cubicBezTo>
                    <a:pt x="119" y="4118"/>
                    <a:pt x="77" y="4330"/>
                    <a:pt x="47" y="4544"/>
                  </a:cubicBezTo>
                  <a:cubicBezTo>
                    <a:pt x="19" y="4757"/>
                    <a:pt x="3" y="4971"/>
                    <a:pt x="2" y="5185"/>
                  </a:cubicBezTo>
                  <a:cubicBezTo>
                    <a:pt x="1" y="5398"/>
                    <a:pt x="14" y="5610"/>
                    <a:pt x="39" y="5821"/>
                  </a:cubicBezTo>
                  <a:cubicBezTo>
                    <a:pt x="66" y="6032"/>
                    <a:pt x="106" y="6240"/>
                    <a:pt x="160" y="6444"/>
                  </a:cubicBezTo>
                  <a:cubicBezTo>
                    <a:pt x="214" y="6648"/>
                    <a:pt x="282" y="6849"/>
                    <a:pt x="364" y="7043"/>
                  </a:cubicBezTo>
                  <a:cubicBezTo>
                    <a:pt x="446" y="7239"/>
                    <a:pt x="543" y="7428"/>
                    <a:pt x="652" y="7610"/>
                  </a:cubicBezTo>
                  <a:cubicBezTo>
                    <a:pt x="692" y="7676"/>
                    <a:pt x="733" y="7741"/>
                    <a:pt x="777" y="7804"/>
                  </a:cubicBezTo>
                  <a:cubicBezTo>
                    <a:pt x="823" y="7874"/>
                    <a:pt x="870" y="7955"/>
                    <a:pt x="944" y="7998"/>
                  </a:cubicBezTo>
                  <a:cubicBezTo>
                    <a:pt x="969" y="8014"/>
                    <a:pt x="999" y="8024"/>
                    <a:pt x="1028" y="8024"/>
                  </a:cubicBezTo>
                  <a:cubicBezTo>
                    <a:pt x="1039" y="8024"/>
                    <a:pt x="1050" y="8023"/>
                    <a:pt x="1060" y="8020"/>
                  </a:cubicBezTo>
                  <a:cubicBezTo>
                    <a:pt x="1098" y="8009"/>
                    <a:pt x="1130" y="7978"/>
                    <a:pt x="1139" y="7942"/>
                  </a:cubicBezTo>
                  <a:cubicBezTo>
                    <a:pt x="1152" y="7889"/>
                    <a:pt x="1113" y="7840"/>
                    <a:pt x="1090" y="7795"/>
                  </a:cubicBezTo>
                  <a:cubicBezTo>
                    <a:pt x="1066" y="7746"/>
                    <a:pt x="1042" y="7696"/>
                    <a:pt x="1019" y="7648"/>
                  </a:cubicBezTo>
                  <a:cubicBezTo>
                    <a:pt x="973" y="7547"/>
                    <a:pt x="931" y="7447"/>
                    <a:pt x="892" y="7346"/>
                  </a:cubicBezTo>
                  <a:cubicBezTo>
                    <a:pt x="815" y="7143"/>
                    <a:pt x="751" y="6935"/>
                    <a:pt x="701" y="6724"/>
                  </a:cubicBezTo>
                  <a:cubicBezTo>
                    <a:pt x="651" y="6515"/>
                    <a:pt x="616" y="6301"/>
                    <a:pt x="594" y="6086"/>
                  </a:cubicBezTo>
                  <a:cubicBezTo>
                    <a:pt x="572" y="5871"/>
                    <a:pt x="565" y="5655"/>
                    <a:pt x="571" y="5439"/>
                  </a:cubicBezTo>
                  <a:cubicBezTo>
                    <a:pt x="579" y="5224"/>
                    <a:pt x="599" y="5008"/>
                    <a:pt x="634" y="4795"/>
                  </a:cubicBezTo>
                  <a:cubicBezTo>
                    <a:pt x="669" y="4580"/>
                    <a:pt x="719" y="4368"/>
                    <a:pt x="782" y="4159"/>
                  </a:cubicBezTo>
                  <a:cubicBezTo>
                    <a:pt x="846" y="3949"/>
                    <a:pt x="923" y="3743"/>
                    <a:pt x="1016" y="3542"/>
                  </a:cubicBezTo>
                  <a:cubicBezTo>
                    <a:pt x="1108" y="3341"/>
                    <a:pt x="1215" y="3143"/>
                    <a:pt x="1334" y="2954"/>
                  </a:cubicBezTo>
                  <a:cubicBezTo>
                    <a:pt x="1456" y="2762"/>
                    <a:pt x="1591" y="2577"/>
                    <a:pt x="1739" y="2404"/>
                  </a:cubicBezTo>
                  <a:cubicBezTo>
                    <a:pt x="1830" y="2296"/>
                    <a:pt x="1925" y="2192"/>
                    <a:pt x="2025" y="2093"/>
                  </a:cubicBezTo>
                  <a:cubicBezTo>
                    <a:pt x="2188" y="1930"/>
                    <a:pt x="2346" y="1767"/>
                    <a:pt x="2527" y="1621"/>
                  </a:cubicBezTo>
                  <a:cubicBezTo>
                    <a:pt x="2701" y="1479"/>
                    <a:pt x="2885" y="1351"/>
                    <a:pt x="3078" y="1236"/>
                  </a:cubicBezTo>
                  <a:cubicBezTo>
                    <a:pt x="3267" y="1123"/>
                    <a:pt x="3464" y="1024"/>
                    <a:pt x="3667" y="940"/>
                  </a:cubicBezTo>
                  <a:cubicBezTo>
                    <a:pt x="3867" y="856"/>
                    <a:pt x="4074" y="787"/>
                    <a:pt x="4285" y="732"/>
                  </a:cubicBezTo>
                  <a:cubicBezTo>
                    <a:pt x="4494" y="676"/>
                    <a:pt x="4707" y="634"/>
                    <a:pt x="4923" y="607"/>
                  </a:cubicBezTo>
                  <a:cubicBezTo>
                    <a:pt x="5139" y="580"/>
                    <a:pt x="5356" y="566"/>
                    <a:pt x="5573" y="566"/>
                  </a:cubicBezTo>
                  <a:cubicBezTo>
                    <a:pt x="5793" y="566"/>
                    <a:pt x="6011" y="579"/>
                    <a:pt x="6228" y="606"/>
                  </a:cubicBezTo>
                  <a:cubicBezTo>
                    <a:pt x="6447" y="633"/>
                    <a:pt x="6664" y="673"/>
                    <a:pt x="6877" y="724"/>
                  </a:cubicBezTo>
                  <a:cubicBezTo>
                    <a:pt x="7093" y="777"/>
                    <a:pt x="7305" y="841"/>
                    <a:pt x="7513" y="918"/>
                  </a:cubicBezTo>
                  <a:cubicBezTo>
                    <a:pt x="7618" y="956"/>
                    <a:pt x="7721" y="999"/>
                    <a:pt x="7824" y="1042"/>
                  </a:cubicBezTo>
                  <a:cubicBezTo>
                    <a:pt x="7875" y="1066"/>
                    <a:pt x="7925" y="1089"/>
                    <a:pt x="7976" y="1112"/>
                  </a:cubicBezTo>
                  <a:cubicBezTo>
                    <a:pt x="8033" y="1139"/>
                    <a:pt x="8079" y="1172"/>
                    <a:pt x="8145" y="1185"/>
                  </a:cubicBezTo>
                  <a:cubicBezTo>
                    <a:pt x="8163" y="1188"/>
                    <a:pt x="8188" y="1191"/>
                    <a:pt x="8213" y="1191"/>
                  </a:cubicBezTo>
                  <a:cubicBezTo>
                    <a:pt x="8273" y="1191"/>
                    <a:pt x="8336" y="1175"/>
                    <a:pt x="8321" y="1103"/>
                  </a:cubicBezTo>
                  <a:lnTo>
                    <a:pt x="8322" y="1103"/>
                  </a:lnTo>
                  <a:cubicBezTo>
                    <a:pt x="8312" y="1058"/>
                    <a:pt x="8265" y="1010"/>
                    <a:pt x="8237" y="985"/>
                  </a:cubicBezTo>
                  <a:cubicBezTo>
                    <a:pt x="8182" y="933"/>
                    <a:pt x="8115" y="897"/>
                    <a:pt x="8054" y="856"/>
                  </a:cubicBezTo>
                  <a:cubicBezTo>
                    <a:pt x="7964" y="796"/>
                    <a:pt x="7871" y="739"/>
                    <a:pt x="7779" y="685"/>
                  </a:cubicBezTo>
                  <a:cubicBezTo>
                    <a:pt x="7592" y="577"/>
                    <a:pt x="7400" y="482"/>
                    <a:pt x="7202" y="399"/>
                  </a:cubicBezTo>
                  <a:cubicBezTo>
                    <a:pt x="7004" y="317"/>
                    <a:pt x="6802" y="247"/>
                    <a:pt x="6596" y="190"/>
                  </a:cubicBezTo>
                  <a:cubicBezTo>
                    <a:pt x="6390" y="132"/>
                    <a:pt x="6181" y="88"/>
                    <a:pt x="5969" y="56"/>
                  </a:cubicBezTo>
                  <a:cubicBezTo>
                    <a:pt x="5758" y="25"/>
                    <a:pt x="5544" y="7"/>
                    <a:pt x="5330" y="2"/>
                  </a:cubicBezTo>
                  <a:cubicBezTo>
                    <a:pt x="5288" y="1"/>
                    <a:pt x="5245" y="0"/>
                    <a:pt x="52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49"/>
            <p:cNvSpPr/>
            <p:nvPr/>
          </p:nvSpPr>
          <p:spPr>
            <a:xfrm>
              <a:off x="3471925" y="1368225"/>
              <a:ext cx="129600" cy="121100"/>
            </a:xfrm>
            <a:custGeom>
              <a:rect b="b" l="l" r="r" t="t"/>
              <a:pathLst>
                <a:path extrusionOk="0" h="4844" w="5184">
                  <a:moveTo>
                    <a:pt x="3589" y="0"/>
                  </a:moveTo>
                  <a:cubicBezTo>
                    <a:pt x="3533" y="0"/>
                    <a:pt x="3477" y="2"/>
                    <a:pt x="3421" y="4"/>
                  </a:cubicBezTo>
                  <a:cubicBezTo>
                    <a:pt x="3245" y="12"/>
                    <a:pt x="3070" y="36"/>
                    <a:pt x="2898" y="75"/>
                  </a:cubicBezTo>
                  <a:cubicBezTo>
                    <a:pt x="2725" y="115"/>
                    <a:pt x="2555" y="170"/>
                    <a:pt x="2391" y="238"/>
                  </a:cubicBezTo>
                  <a:cubicBezTo>
                    <a:pt x="2224" y="306"/>
                    <a:pt x="2063" y="387"/>
                    <a:pt x="1910" y="479"/>
                  </a:cubicBezTo>
                  <a:cubicBezTo>
                    <a:pt x="1755" y="572"/>
                    <a:pt x="1606" y="676"/>
                    <a:pt x="1464" y="789"/>
                  </a:cubicBezTo>
                  <a:cubicBezTo>
                    <a:pt x="1323" y="902"/>
                    <a:pt x="1188" y="1025"/>
                    <a:pt x="1064" y="1156"/>
                  </a:cubicBezTo>
                  <a:cubicBezTo>
                    <a:pt x="938" y="1286"/>
                    <a:pt x="821" y="1425"/>
                    <a:pt x="714" y="1569"/>
                  </a:cubicBezTo>
                  <a:cubicBezTo>
                    <a:pt x="609" y="1713"/>
                    <a:pt x="511" y="1862"/>
                    <a:pt x="426" y="2017"/>
                  </a:cubicBezTo>
                  <a:cubicBezTo>
                    <a:pt x="342" y="2170"/>
                    <a:pt x="268" y="2327"/>
                    <a:pt x="207" y="2490"/>
                  </a:cubicBezTo>
                  <a:cubicBezTo>
                    <a:pt x="146" y="2648"/>
                    <a:pt x="98" y="2810"/>
                    <a:pt x="63" y="2974"/>
                  </a:cubicBezTo>
                  <a:cubicBezTo>
                    <a:pt x="30" y="3135"/>
                    <a:pt x="9" y="3298"/>
                    <a:pt x="5" y="3461"/>
                  </a:cubicBezTo>
                  <a:cubicBezTo>
                    <a:pt x="0" y="3621"/>
                    <a:pt x="10" y="3782"/>
                    <a:pt x="39" y="3940"/>
                  </a:cubicBezTo>
                  <a:cubicBezTo>
                    <a:pt x="66" y="4098"/>
                    <a:pt x="110" y="4252"/>
                    <a:pt x="172" y="4400"/>
                  </a:cubicBezTo>
                  <a:cubicBezTo>
                    <a:pt x="203" y="4474"/>
                    <a:pt x="239" y="4548"/>
                    <a:pt x="279" y="4620"/>
                  </a:cubicBezTo>
                  <a:cubicBezTo>
                    <a:pt x="317" y="4689"/>
                    <a:pt x="362" y="4792"/>
                    <a:pt x="438" y="4830"/>
                  </a:cubicBezTo>
                  <a:cubicBezTo>
                    <a:pt x="456" y="4839"/>
                    <a:pt x="477" y="4843"/>
                    <a:pt x="497" y="4843"/>
                  </a:cubicBezTo>
                  <a:cubicBezTo>
                    <a:pt x="537" y="4843"/>
                    <a:pt x="574" y="4826"/>
                    <a:pt x="609" y="4806"/>
                  </a:cubicBezTo>
                  <a:cubicBezTo>
                    <a:pt x="631" y="4793"/>
                    <a:pt x="651" y="4778"/>
                    <a:pt x="665" y="4757"/>
                  </a:cubicBezTo>
                  <a:cubicBezTo>
                    <a:pt x="699" y="4706"/>
                    <a:pt x="664" y="4645"/>
                    <a:pt x="647" y="4595"/>
                  </a:cubicBezTo>
                  <a:cubicBezTo>
                    <a:pt x="627" y="4535"/>
                    <a:pt x="608" y="4476"/>
                    <a:pt x="592" y="4414"/>
                  </a:cubicBezTo>
                  <a:cubicBezTo>
                    <a:pt x="560" y="4295"/>
                    <a:pt x="537" y="4174"/>
                    <a:pt x="525" y="4051"/>
                  </a:cubicBezTo>
                  <a:cubicBezTo>
                    <a:pt x="505" y="3854"/>
                    <a:pt x="513" y="3654"/>
                    <a:pt x="552" y="3460"/>
                  </a:cubicBezTo>
                  <a:cubicBezTo>
                    <a:pt x="845" y="2126"/>
                    <a:pt x="2084" y="852"/>
                    <a:pt x="3477" y="555"/>
                  </a:cubicBezTo>
                  <a:cubicBezTo>
                    <a:pt x="3621" y="525"/>
                    <a:pt x="3769" y="511"/>
                    <a:pt x="3917" y="511"/>
                  </a:cubicBezTo>
                  <a:cubicBezTo>
                    <a:pt x="4017" y="511"/>
                    <a:pt x="4117" y="517"/>
                    <a:pt x="4215" y="528"/>
                  </a:cubicBezTo>
                  <a:cubicBezTo>
                    <a:pt x="4469" y="558"/>
                    <a:pt x="4719" y="623"/>
                    <a:pt x="4957" y="715"/>
                  </a:cubicBezTo>
                  <a:cubicBezTo>
                    <a:pt x="4995" y="730"/>
                    <a:pt x="5037" y="753"/>
                    <a:pt x="5079" y="753"/>
                  </a:cubicBezTo>
                  <a:cubicBezTo>
                    <a:pt x="5094" y="753"/>
                    <a:pt x="5109" y="750"/>
                    <a:pt x="5124" y="743"/>
                  </a:cubicBezTo>
                  <a:cubicBezTo>
                    <a:pt x="5150" y="729"/>
                    <a:pt x="5169" y="704"/>
                    <a:pt x="5177" y="676"/>
                  </a:cubicBezTo>
                  <a:cubicBezTo>
                    <a:pt x="5183" y="652"/>
                    <a:pt x="5179" y="625"/>
                    <a:pt x="5170" y="602"/>
                  </a:cubicBezTo>
                  <a:cubicBezTo>
                    <a:pt x="5146" y="537"/>
                    <a:pt x="5093" y="508"/>
                    <a:pt x="5039" y="470"/>
                  </a:cubicBezTo>
                  <a:cubicBezTo>
                    <a:pt x="4988" y="433"/>
                    <a:pt x="4934" y="399"/>
                    <a:pt x="4880" y="366"/>
                  </a:cubicBezTo>
                  <a:cubicBezTo>
                    <a:pt x="4770" y="301"/>
                    <a:pt x="4655" y="243"/>
                    <a:pt x="4537" y="193"/>
                  </a:cubicBezTo>
                  <a:cubicBezTo>
                    <a:pt x="4299" y="95"/>
                    <a:pt x="4046" y="31"/>
                    <a:pt x="3788" y="8"/>
                  </a:cubicBezTo>
                  <a:cubicBezTo>
                    <a:pt x="3721" y="2"/>
                    <a:pt x="3655" y="0"/>
                    <a:pt x="358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49"/>
            <p:cNvSpPr/>
            <p:nvPr/>
          </p:nvSpPr>
          <p:spPr>
            <a:xfrm>
              <a:off x="3506175" y="1712750"/>
              <a:ext cx="288025" cy="257300"/>
            </a:xfrm>
            <a:custGeom>
              <a:rect b="b" l="l" r="r" t="t"/>
              <a:pathLst>
                <a:path extrusionOk="0" h="10292" w="11521">
                  <a:moveTo>
                    <a:pt x="9271" y="0"/>
                  </a:moveTo>
                  <a:cubicBezTo>
                    <a:pt x="9207" y="0"/>
                    <a:pt x="9142" y="5"/>
                    <a:pt x="9076" y="15"/>
                  </a:cubicBezTo>
                  <a:cubicBezTo>
                    <a:pt x="6250" y="451"/>
                    <a:pt x="3538" y="943"/>
                    <a:pt x="982" y="1504"/>
                  </a:cubicBezTo>
                  <a:cubicBezTo>
                    <a:pt x="399" y="1633"/>
                    <a:pt x="1" y="2143"/>
                    <a:pt x="61" y="2691"/>
                  </a:cubicBezTo>
                  <a:cubicBezTo>
                    <a:pt x="268" y="4577"/>
                    <a:pt x="850" y="7005"/>
                    <a:pt x="1507" y="9518"/>
                  </a:cubicBezTo>
                  <a:cubicBezTo>
                    <a:pt x="1628" y="9979"/>
                    <a:pt x="2081" y="10292"/>
                    <a:pt x="2598" y="10292"/>
                  </a:cubicBezTo>
                  <a:cubicBezTo>
                    <a:pt x="2641" y="10292"/>
                    <a:pt x="2683" y="10290"/>
                    <a:pt x="2726" y="10285"/>
                  </a:cubicBezTo>
                  <a:cubicBezTo>
                    <a:pt x="5185" y="10044"/>
                    <a:pt x="7826" y="9515"/>
                    <a:pt x="10584" y="8807"/>
                  </a:cubicBezTo>
                  <a:cubicBezTo>
                    <a:pt x="11141" y="8663"/>
                    <a:pt x="11520" y="8170"/>
                    <a:pt x="11470" y="7652"/>
                  </a:cubicBezTo>
                  <a:cubicBezTo>
                    <a:pt x="11252" y="5378"/>
                    <a:pt x="10888" y="3103"/>
                    <a:pt x="10373" y="828"/>
                  </a:cubicBezTo>
                  <a:cubicBezTo>
                    <a:pt x="10261" y="335"/>
                    <a:pt x="9800" y="0"/>
                    <a:pt x="9271" y="0"/>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49"/>
            <p:cNvSpPr/>
            <p:nvPr/>
          </p:nvSpPr>
          <p:spPr>
            <a:xfrm>
              <a:off x="3498375" y="1714025"/>
              <a:ext cx="305200" cy="253925"/>
            </a:xfrm>
            <a:custGeom>
              <a:rect b="b" l="l" r="r" t="t"/>
              <a:pathLst>
                <a:path extrusionOk="0" h="10157" w="12208">
                  <a:moveTo>
                    <a:pt x="6472" y="0"/>
                  </a:moveTo>
                  <a:cubicBezTo>
                    <a:pt x="6074" y="0"/>
                    <a:pt x="5665" y="38"/>
                    <a:pt x="5248" y="115"/>
                  </a:cubicBezTo>
                  <a:cubicBezTo>
                    <a:pt x="2009" y="712"/>
                    <a:pt x="0" y="3253"/>
                    <a:pt x="598" y="6174"/>
                  </a:cubicBezTo>
                  <a:cubicBezTo>
                    <a:pt x="1101" y="8638"/>
                    <a:pt x="3203" y="10156"/>
                    <a:pt x="5771" y="10156"/>
                  </a:cubicBezTo>
                  <a:cubicBezTo>
                    <a:pt x="6179" y="10156"/>
                    <a:pt x="6599" y="10118"/>
                    <a:pt x="7026" y="10039"/>
                  </a:cubicBezTo>
                  <a:cubicBezTo>
                    <a:pt x="10141" y="9462"/>
                    <a:pt x="12207" y="7137"/>
                    <a:pt x="11749" y="4264"/>
                  </a:cubicBezTo>
                  <a:cubicBezTo>
                    <a:pt x="11340" y="1702"/>
                    <a:pt x="9166" y="0"/>
                    <a:pt x="647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49"/>
            <p:cNvSpPr/>
            <p:nvPr/>
          </p:nvSpPr>
          <p:spPr>
            <a:xfrm>
              <a:off x="3606925" y="1810350"/>
              <a:ext cx="78225" cy="64075"/>
            </a:xfrm>
            <a:custGeom>
              <a:rect b="b" l="l" r="r" t="t"/>
              <a:pathLst>
                <a:path extrusionOk="0" h="2563" w="3129">
                  <a:moveTo>
                    <a:pt x="1621" y="0"/>
                  </a:moveTo>
                  <a:cubicBezTo>
                    <a:pt x="1250" y="0"/>
                    <a:pt x="876" y="143"/>
                    <a:pt x="581" y="427"/>
                  </a:cubicBezTo>
                  <a:cubicBezTo>
                    <a:pt x="21" y="968"/>
                    <a:pt x="0" y="1722"/>
                    <a:pt x="569" y="2218"/>
                  </a:cubicBezTo>
                  <a:cubicBezTo>
                    <a:pt x="834" y="2449"/>
                    <a:pt x="1156" y="2562"/>
                    <a:pt x="1480" y="2562"/>
                  </a:cubicBezTo>
                  <a:cubicBezTo>
                    <a:pt x="1847" y="2562"/>
                    <a:pt x="2218" y="2417"/>
                    <a:pt x="2515" y="2133"/>
                  </a:cubicBezTo>
                  <a:cubicBezTo>
                    <a:pt x="3075" y="1598"/>
                    <a:pt x="3128" y="856"/>
                    <a:pt x="2563" y="357"/>
                  </a:cubicBezTo>
                  <a:cubicBezTo>
                    <a:pt x="2293" y="118"/>
                    <a:pt x="1959" y="0"/>
                    <a:pt x="1621"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9" name="Google Shape;1169;p49"/>
            <p:cNvSpPr/>
            <p:nvPr/>
          </p:nvSpPr>
          <p:spPr>
            <a:xfrm>
              <a:off x="3529400" y="1734950"/>
              <a:ext cx="181750" cy="170325"/>
            </a:xfrm>
            <a:custGeom>
              <a:rect b="b" l="l" r="r" t="t"/>
              <a:pathLst>
                <a:path extrusionOk="0" h="6813" w="7270">
                  <a:moveTo>
                    <a:pt x="4701" y="1"/>
                  </a:moveTo>
                  <a:cubicBezTo>
                    <a:pt x="4609" y="1"/>
                    <a:pt x="4516" y="4"/>
                    <a:pt x="4424" y="9"/>
                  </a:cubicBezTo>
                  <a:cubicBezTo>
                    <a:pt x="4282" y="18"/>
                    <a:pt x="4139" y="32"/>
                    <a:pt x="3997" y="53"/>
                  </a:cubicBezTo>
                  <a:cubicBezTo>
                    <a:pt x="3854" y="74"/>
                    <a:pt x="3713" y="102"/>
                    <a:pt x="3573" y="136"/>
                  </a:cubicBezTo>
                  <a:cubicBezTo>
                    <a:pt x="3431" y="169"/>
                    <a:pt x="3293" y="210"/>
                    <a:pt x="3155" y="256"/>
                  </a:cubicBezTo>
                  <a:cubicBezTo>
                    <a:pt x="3018" y="303"/>
                    <a:pt x="2883" y="355"/>
                    <a:pt x="2749" y="414"/>
                  </a:cubicBezTo>
                  <a:cubicBezTo>
                    <a:pt x="2616" y="474"/>
                    <a:pt x="2485" y="539"/>
                    <a:pt x="2357" y="611"/>
                  </a:cubicBezTo>
                  <a:cubicBezTo>
                    <a:pt x="2229" y="683"/>
                    <a:pt x="2104" y="760"/>
                    <a:pt x="1984" y="843"/>
                  </a:cubicBezTo>
                  <a:cubicBezTo>
                    <a:pt x="1862" y="927"/>
                    <a:pt x="1745" y="1018"/>
                    <a:pt x="1632" y="1113"/>
                  </a:cubicBezTo>
                  <a:cubicBezTo>
                    <a:pt x="1541" y="1190"/>
                    <a:pt x="1452" y="1271"/>
                    <a:pt x="1366" y="1356"/>
                  </a:cubicBezTo>
                  <a:cubicBezTo>
                    <a:pt x="1314" y="1407"/>
                    <a:pt x="1260" y="1459"/>
                    <a:pt x="1209" y="1511"/>
                  </a:cubicBezTo>
                  <a:cubicBezTo>
                    <a:pt x="1159" y="1564"/>
                    <a:pt x="1109" y="1617"/>
                    <a:pt x="1061" y="1672"/>
                  </a:cubicBezTo>
                  <a:cubicBezTo>
                    <a:pt x="1014" y="1726"/>
                    <a:pt x="966" y="1781"/>
                    <a:pt x="923" y="1836"/>
                  </a:cubicBezTo>
                  <a:cubicBezTo>
                    <a:pt x="878" y="1892"/>
                    <a:pt x="834" y="1948"/>
                    <a:pt x="793" y="2006"/>
                  </a:cubicBezTo>
                  <a:cubicBezTo>
                    <a:pt x="752" y="2063"/>
                    <a:pt x="712" y="2120"/>
                    <a:pt x="673" y="2178"/>
                  </a:cubicBezTo>
                  <a:cubicBezTo>
                    <a:pt x="635" y="2236"/>
                    <a:pt x="598" y="2295"/>
                    <a:pt x="563" y="2354"/>
                  </a:cubicBezTo>
                  <a:cubicBezTo>
                    <a:pt x="528" y="2413"/>
                    <a:pt x="494" y="2472"/>
                    <a:pt x="463" y="2533"/>
                  </a:cubicBezTo>
                  <a:cubicBezTo>
                    <a:pt x="431" y="2593"/>
                    <a:pt x="400" y="2653"/>
                    <a:pt x="372" y="2714"/>
                  </a:cubicBezTo>
                  <a:cubicBezTo>
                    <a:pt x="343" y="2774"/>
                    <a:pt x="316" y="2836"/>
                    <a:pt x="291" y="2897"/>
                  </a:cubicBezTo>
                  <a:cubicBezTo>
                    <a:pt x="265" y="2959"/>
                    <a:pt x="242" y="3021"/>
                    <a:pt x="220" y="3082"/>
                  </a:cubicBezTo>
                  <a:cubicBezTo>
                    <a:pt x="197" y="3144"/>
                    <a:pt x="178" y="3207"/>
                    <a:pt x="158" y="3270"/>
                  </a:cubicBezTo>
                  <a:cubicBezTo>
                    <a:pt x="139" y="3332"/>
                    <a:pt x="122" y="3395"/>
                    <a:pt x="107" y="3458"/>
                  </a:cubicBezTo>
                  <a:cubicBezTo>
                    <a:pt x="92" y="3520"/>
                    <a:pt x="77" y="3583"/>
                    <a:pt x="66" y="3646"/>
                  </a:cubicBezTo>
                  <a:cubicBezTo>
                    <a:pt x="54" y="3709"/>
                    <a:pt x="43" y="3772"/>
                    <a:pt x="35" y="3835"/>
                  </a:cubicBezTo>
                  <a:cubicBezTo>
                    <a:pt x="26" y="3898"/>
                    <a:pt x="18" y="3961"/>
                    <a:pt x="13" y="4024"/>
                  </a:cubicBezTo>
                  <a:cubicBezTo>
                    <a:pt x="8" y="4087"/>
                    <a:pt x="4" y="4151"/>
                    <a:pt x="2" y="4214"/>
                  </a:cubicBezTo>
                  <a:cubicBezTo>
                    <a:pt x="0" y="4277"/>
                    <a:pt x="0" y="4339"/>
                    <a:pt x="2" y="4402"/>
                  </a:cubicBezTo>
                  <a:cubicBezTo>
                    <a:pt x="3" y="4465"/>
                    <a:pt x="5" y="4528"/>
                    <a:pt x="11" y="4589"/>
                  </a:cubicBezTo>
                  <a:cubicBezTo>
                    <a:pt x="16" y="4652"/>
                    <a:pt x="22" y="4714"/>
                    <a:pt x="30" y="4775"/>
                  </a:cubicBezTo>
                  <a:cubicBezTo>
                    <a:pt x="38" y="4838"/>
                    <a:pt x="48" y="4900"/>
                    <a:pt x="59" y="4960"/>
                  </a:cubicBezTo>
                  <a:cubicBezTo>
                    <a:pt x="71" y="5022"/>
                    <a:pt x="84" y="5084"/>
                    <a:pt x="99" y="5144"/>
                  </a:cubicBezTo>
                  <a:cubicBezTo>
                    <a:pt x="115" y="5205"/>
                    <a:pt x="131" y="5265"/>
                    <a:pt x="149" y="5324"/>
                  </a:cubicBezTo>
                  <a:cubicBezTo>
                    <a:pt x="167" y="5384"/>
                    <a:pt x="188" y="5443"/>
                    <a:pt x="210" y="5503"/>
                  </a:cubicBezTo>
                  <a:cubicBezTo>
                    <a:pt x="232" y="5562"/>
                    <a:pt x="256" y="5621"/>
                    <a:pt x="280" y="5678"/>
                  </a:cubicBezTo>
                  <a:cubicBezTo>
                    <a:pt x="306" y="5736"/>
                    <a:pt x="333" y="5794"/>
                    <a:pt x="363" y="5851"/>
                  </a:cubicBezTo>
                  <a:cubicBezTo>
                    <a:pt x="391" y="5907"/>
                    <a:pt x="422" y="5964"/>
                    <a:pt x="454" y="6019"/>
                  </a:cubicBezTo>
                  <a:cubicBezTo>
                    <a:pt x="487" y="6074"/>
                    <a:pt x="521" y="6129"/>
                    <a:pt x="557" y="6183"/>
                  </a:cubicBezTo>
                  <a:cubicBezTo>
                    <a:pt x="593" y="6239"/>
                    <a:pt x="630" y="6291"/>
                    <a:pt x="670" y="6344"/>
                  </a:cubicBezTo>
                  <a:cubicBezTo>
                    <a:pt x="709" y="6398"/>
                    <a:pt x="751" y="6449"/>
                    <a:pt x="793" y="6501"/>
                  </a:cubicBezTo>
                  <a:cubicBezTo>
                    <a:pt x="837" y="6552"/>
                    <a:pt x="882" y="6602"/>
                    <a:pt x="928" y="6652"/>
                  </a:cubicBezTo>
                  <a:cubicBezTo>
                    <a:pt x="951" y="6677"/>
                    <a:pt x="974" y="6700"/>
                    <a:pt x="997" y="6724"/>
                  </a:cubicBezTo>
                  <a:cubicBezTo>
                    <a:pt x="1023" y="6750"/>
                    <a:pt x="1047" y="6781"/>
                    <a:pt x="1079" y="6800"/>
                  </a:cubicBezTo>
                  <a:cubicBezTo>
                    <a:pt x="1090" y="6808"/>
                    <a:pt x="1104" y="6813"/>
                    <a:pt x="1117" y="6813"/>
                  </a:cubicBezTo>
                  <a:cubicBezTo>
                    <a:pt x="1131" y="6813"/>
                    <a:pt x="1145" y="6808"/>
                    <a:pt x="1153" y="6797"/>
                  </a:cubicBezTo>
                  <a:cubicBezTo>
                    <a:pt x="1160" y="6787"/>
                    <a:pt x="1162" y="6773"/>
                    <a:pt x="1159" y="6761"/>
                  </a:cubicBezTo>
                  <a:cubicBezTo>
                    <a:pt x="1154" y="6745"/>
                    <a:pt x="1144" y="6727"/>
                    <a:pt x="1132" y="6711"/>
                  </a:cubicBezTo>
                  <a:cubicBezTo>
                    <a:pt x="1120" y="6696"/>
                    <a:pt x="1109" y="6680"/>
                    <a:pt x="1097" y="6664"/>
                  </a:cubicBezTo>
                  <a:cubicBezTo>
                    <a:pt x="1074" y="6633"/>
                    <a:pt x="1051" y="6601"/>
                    <a:pt x="1029" y="6569"/>
                  </a:cubicBezTo>
                  <a:cubicBezTo>
                    <a:pt x="984" y="6504"/>
                    <a:pt x="941" y="6438"/>
                    <a:pt x="901" y="6372"/>
                  </a:cubicBezTo>
                  <a:cubicBezTo>
                    <a:pt x="860" y="6305"/>
                    <a:pt x="820" y="6237"/>
                    <a:pt x="784" y="6169"/>
                  </a:cubicBezTo>
                  <a:cubicBezTo>
                    <a:pt x="747" y="6101"/>
                    <a:pt x="712" y="6030"/>
                    <a:pt x="680" y="5961"/>
                  </a:cubicBezTo>
                  <a:cubicBezTo>
                    <a:pt x="648" y="5890"/>
                    <a:pt x="617" y="5820"/>
                    <a:pt x="589" y="5748"/>
                  </a:cubicBezTo>
                  <a:cubicBezTo>
                    <a:pt x="560" y="5676"/>
                    <a:pt x="536" y="5603"/>
                    <a:pt x="512" y="5529"/>
                  </a:cubicBezTo>
                  <a:cubicBezTo>
                    <a:pt x="488" y="5456"/>
                    <a:pt x="468" y="5382"/>
                    <a:pt x="450" y="5307"/>
                  </a:cubicBezTo>
                  <a:cubicBezTo>
                    <a:pt x="432" y="5233"/>
                    <a:pt x="417" y="5157"/>
                    <a:pt x="404" y="5081"/>
                  </a:cubicBezTo>
                  <a:cubicBezTo>
                    <a:pt x="391" y="5005"/>
                    <a:pt x="381" y="4928"/>
                    <a:pt x="374" y="4851"/>
                  </a:cubicBezTo>
                  <a:cubicBezTo>
                    <a:pt x="366" y="4774"/>
                    <a:pt x="361" y="4697"/>
                    <a:pt x="360" y="4620"/>
                  </a:cubicBezTo>
                  <a:cubicBezTo>
                    <a:pt x="359" y="4546"/>
                    <a:pt x="361" y="4471"/>
                    <a:pt x="364" y="4397"/>
                  </a:cubicBezTo>
                  <a:cubicBezTo>
                    <a:pt x="464" y="2361"/>
                    <a:pt x="2419" y="467"/>
                    <a:pt x="4666" y="350"/>
                  </a:cubicBezTo>
                  <a:cubicBezTo>
                    <a:pt x="4752" y="346"/>
                    <a:pt x="4839" y="343"/>
                    <a:pt x="4926" y="343"/>
                  </a:cubicBezTo>
                  <a:cubicBezTo>
                    <a:pt x="5012" y="343"/>
                    <a:pt x="5099" y="346"/>
                    <a:pt x="5185" y="351"/>
                  </a:cubicBezTo>
                  <a:cubicBezTo>
                    <a:pt x="5357" y="362"/>
                    <a:pt x="5528" y="384"/>
                    <a:pt x="5696" y="414"/>
                  </a:cubicBezTo>
                  <a:cubicBezTo>
                    <a:pt x="5864" y="445"/>
                    <a:pt x="6030" y="486"/>
                    <a:pt x="6193" y="535"/>
                  </a:cubicBezTo>
                  <a:cubicBezTo>
                    <a:pt x="6356" y="585"/>
                    <a:pt x="6516" y="643"/>
                    <a:pt x="6671" y="709"/>
                  </a:cubicBezTo>
                  <a:cubicBezTo>
                    <a:pt x="6749" y="741"/>
                    <a:pt x="6826" y="775"/>
                    <a:pt x="6902" y="813"/>
                  </a:cubicBezTo>
                  <a:cubicBezTo>
                    <a:pt x="6941" y="831"/>
                    <a:pt x="6978" y="850"/>
                    <a:pt x="7016" y="869"/>
                  </a:cubicBezTo>
                  <a:cubicBezTo>
                    <a:pt x="7054" y="888"/>
                    <a:pt x="7091" y="910"/>
                    <a:pt x="7130" y="927"/>
                  </a:cubicBezTo>
                  <a:cubicBezTo>
                    <a:pt x="7145" y="933"/>
                    <a:pt x="7168" y="938"/>
                    <a:pt x="7191" y="938"/>
                  </a:cubicBezTo>
                  <a:cubicBezTo>
                    <a:pt x="7225" y="938"/>
                    <a:pt x="7258" y="928"/>
                    <a:pt x="7266" y="897"/>
                  </a:cubicBezTo>
                  <a:cubicBezTo>
                    <a:pt x="7270" y="886"/>
                    <a:pt x="7267" y="874"/>
                    <a:pt x="7263" y="864"/>
                  </a:cubicBezTo>
                  <a:lnTo>
                    <a:pt x="7262" y="864"/>
                  </a:lnTo>
                  <a:cubicBezTo>
                    <a:pt x="7243" y="809"/>
                    <a:pt x="7185" y="772"/>
                    <a:pt x="7140" y="736"/>
                  </a:cubicBezTo>
                  <a:cubicBezTo>
                    <a:pt x="7112" y="714"/>
                    <a:pt x="7079" y="692"/>
                    <a:pt x="7050" y="673"/>
                  </a:cubicBezTo>
                  <a:cubicBezTo>
                    <a:pt x="6991" y="634"/>
                    <a:pt x="6930" y="598"/>
                    <a:pt x="6870" y="562"/>
                  </a:cubicBezTo>
                  <a:cubicBezTo>
                    <a:pt x="6749" y="493"/>
                    <a:pt x="6623" y="430"/>
                    <a:pt x="6495" y="372"/>
                  </a:cubicBezTo>
                  <a:cubicBezTo>
                    <a:pt x="6367" y="316"/>
                    <a:pt x="6235" y="265"/>
                    <a:pt x="6102" y="220"/>
                  </a:cubicBezTo>
                  <a:cubicBezTo>
                    <a:pt x="5968" y="177"/>
                    <a:pt x="5832" y="140"/>
                    <a:pt x="5695" y="109"/>
                  </a:cubicBezTo>
                  <a:cubicBezTo>
                    <a:pt x="5557" y="79"/>
                    <a:pt x="5417" y="55"/>
                    <a:pt x="5277" y="37"/>
                  </a:cubicBezTo>
                  <a:cubicBezTo>
                    <a:pt x="5137" y="19"/>
                    <a:pt x="4995" y="9"/>
                    <a:pt x="4852" y="3"/>
                  </a:cubicBezTo>
                  <a:cubicBezTo>
                    <a:pt x="4802" y="2"/>
                    <a:pt x="4752" y="1"/>
                    <a:pt x="470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0" name="Google Shape;1170;p49"/>
            <p:cNvSpPr/>
            <p:nvPr/>
          </p:nvSpPr>
          <p:spPr>
            <a:xfrm>
              <a:off x="3554700" y="1757325"/>
              <a:ext cx="138500" cy="126375"/>
            </a:xfrm>
            <a:custGeom>
              <a:rect b="b" l="l" r="r" t="t"/>
              <a:pathLst>
                <a:path extrusionOk="0" h="5055" w="5540">
                  <a:moveTo>
                    <a:pt x="3510" y="1"/>
                  </a:moveTo>
                  <a:cubicBezTo>
                    <a:pt x="3387" y="1"/>
                    <a:pt x="3264" y="8"/>
                    <a:pt x="3141" y="20"/>
                  </a:cubicBezTo>
                  <a:cubicBezTo>
                    <a:pt x="3000" y="36"/>
                    <a:pt x="2860" y="59"/>
                    <a:pt x="2722" y="90"/>
                  </a:cubicBezTo>
                  <a:cubicBezTo>
                    <a:pt x="2582" y="122"/>
                    <a:pt x="2445" y="162"/>
                    <a:pt x="2311" y="209"/>
                  </a:cubicBezTo>
                  <a:cubicBezTo>
                    <a:pt x="2175" y="258"/>
                    <a:pt x="2043" y="315"/>
                    <a:pt x="1915" y="379"/>
                  </a:cubicBezTo>
                  <a:cubicBezTo>
                    <a:pt x="1785" y="446"/>
                    <a:pt x="1659" y="519"/>
                    <a:pt x="1538" y="600"/>
                  </a:cubicBezTo>
                  <a:cubicBezTo>
                    <a:pt x="1416" y="683"/>
                    <a:pt x="1298" y="774"/>
                    <a:pt x="1189" y="872"/>
                  </a:cubicBezTo>
                  <a:cubicBezTo>
                    <a:pt x="1132" y="921"/>
                    <a:pt x="1077" y="974"/>
                    <a:pt x="1024" y="1026"/>
                  </a:cubicBezTo>
                  <a:cubicBezTo>
                    <a:pt x="920" y="1132"/>
                    <a:pt x="818" y="1237"/>
                    <a:pt x="724" y="1352"/>
                  </a:cubicBezTo>
                  <a:cubicBezTo>
                    <a:pt x="633" y="1466"/>
                    <a:pt x="549" y="1584"/>
                    <a:pt x="475" y="1707"/>
                  </a:cubicBezTo>
                  <a:cubicBezTo>
                    <a:pt x="400" y="1828"/>
                    <a:pt x="333" y="1954"/>
                    <a:pt x="277" y="2082"/>
                  </a:cubicBezTo>
                  <a:cubicBezTo>
                    <a:pt x="219" y="2209"/>
                    <a:pt x="171" y="2340"/>
                    <a:pt x="132" y="2473"/>
                  </a:cubicBezTo>
                  <a:cubicBezTo>
                    <a:pt x="92" y="2604"/>
                    <a:pt x="62" y="2737"/>
                    <a:pt x="40" y="2871"/>
                  </a:cubicBezTo>
                  <a:cubicBezTo>
                    <a:pt x="19" y="3004"/>
                    <a:pt x="7" y="3139"/>
                    <a:pt x="3" y="3274"/>
                  </a:cubicBezTo>
                  <a:cubicBezTo>
                    <a:pt x="1" y="3408"/>
                    <a:pt x="6" y="3540"/>
                    <a:pt x="21" y="3672"/>
                  </a:cubicBezTo>
                  <a:cubicBezTo>
                    <a:pt x="37" y="3805"/>
                    <a:pt x="61" y="3936"/>
                    <a:pt x="94" y="4063"/>
                  </a:cubicBezTo>
                  <a:cubicBezTo>
                    <a:pt x="128" y="4191"/>
                    <a:pt x="170" y="4317"/>
                    <a:pt x="223" y="4439"/>
                  </a:cubicBezTo>
                  <a:cubicBezTo>
                    <a:pt x="275" y="4563"/>
                    <a:pt x="336" y="4681"/>
                    <a:pt x="406" y="4795"/>
                  </a:cubicBezTo>
                  <a:cubicBezTo>
                    <a:pt x="432" y="4836"/>
                    <a:pt x="459" y="4877"/>
                    <a:pt x="487" y="4917"/>
                  </a:cubicBezTo>
                  <a:cubicBezTo>
                    <a:pt x="517" y="4961"/>
                    <a:pt x="548" y="5011"/>
                    <a:pt x="597" y="5039"/>
                  </a:cubicBezTo>
                  <a:cubicBezTo>
                    <a:pt x="612" y="5048"/>
                    <a:pt x="631" y="5054"/>
                    <a:pt x="650" y="5054"/>
                  </a:cubicBezTo>
                  <a:cubicBezTo>
                    <a:pt x="658" y="5054"/>
                    <a:pt x="666" y="5053"/>
                    <a:pt x="674" y="5051"/>
                  </a:cubicBezTo>
                  <a:cubicBezTo>
                    <a:pt x="698" y="5044"/>
                    <a:pt x="720" y="5025"/>
                    <a:pt x="726" y="5002"/>
                  </a:cubicBezTo>
                  <a:cubicBezTo>
                    <a:pt x="735" y="4968"/>
                    <a:pt x="711" y="4938"/>
                    <a:pt x="695" y="4909"/>
                  </a:cubicBezTo>
                  <a:cubicBezTo>
                    <a:pt x="680" y="4879"/>
                    <a:pt x="665" y="4848"/>
                    <a:pt x="649" y="4817"/>
                  </a:cubicBezTo>
                  <a:cubicBezTo>
                    <a:pt x="621" y="4754"/>
                    <a:pt x="594" y="4691"/>
                    <a:pt x="568" y="4627"/>
                  </a:cubicBezTo>
                  <a:cubicBezTo>
                    <a:pt x="520" y="4500"/>
                    <a:pt x="480" y="4369"/>
                    <a:pt x="449" y="4236"/>
                  </a:cubicBezTo>
                  <a:cubicBezTo>
                    <a:pt x="418" y="4105"/>
                    <a:pt x="396" y="3970"/>
                    <a:pt x="385" y="3836"/>
                  </a:cubicBezTo>
                  <a:cubicBezTo>
                    <a:pt x="373" y="3701"/>
                    <a:pt x="371" y="3566"/>
                    <a:pt x="377" y="3430"/>
                  </a:cubicBezTo>
                  <a:cubicBezTo>
                    <a:pt x="383" y="3295"/>
                    <a:pt x="400" y="3159"/>
                    <a:pt x="424" y="3024"/>
                  </a:cubicBezTo>
                  <a:cubicBezTo>
                    <a:pt x="450" y="2890"/>
                    <a:pt x="485" y="2756"/>
                    <a:pt x="530" y="2625"/>
                  </a:cubicBezTo>
                  <a:cubicBezTo>
                    <a:pt x="573" y="2493"/>
                    <a:pt x="627" y="2363"/>
                    <a:pt x="689" y="2238"/>
                  </a:cubicBezTo>
                  <a:cubicBezTo>
                    <a:pt x="753" y="2110"/>
                    <a:pt x="825" y="1987"/>
                    <a:pt x="906" y="1868"/>
                  </a:cubicBezTo>
                  <a:cubicBezTo>
                    <a:pt x="988" y="1747"/>
                    <a:pt x="1080" y="1631"/>
                    <a:pt x="1178" y="1521"/>
                  </a:cubicBezTo>
                  <a:cubicBezTo>
                    <a:pt x="1239" y="1454"/>
                    <a:pt x="1303" y="1388"/>
                    <a:pt x="1370" y="1326"/>
                  </a:cubicBezTo>
                  <a:cubicBezTo>
                    <a:pt x="1479" y="1223"/>
                    <a:pt x="1586" y="1120"/>
                    <a:pt x="1705" y="1027"/>
                  </a:cubicBezTo>
                  <a:cubicBezTo>
                    <a:pt x="1821" y="939"/>
                    <a:pt x="1943" y="857"/>
                    <a:pt x="2071" y="785"/>
                  </a:cubicBezTo>
                  <a:cubicBezTo>
                    <a:pt x="2197" y="713"/>
                    <a:pt x="2327" y="650"/>
                    <a:pt x="2462" y="596"/>
                  </a:cubicBezTo>
                  <a:cubicBezTo>
                    <a:pt x="2594" y="542"/>
                    <a:pt x="2731" y="497"/>
                    <a:pt x="2870" y="461"/>
                  </a:cubicBezTo>
                  <a:cubicBezTo>
                    <a:pt x="3009" y="425"/>
                    <a:pt x="3150" y="398"/>
                    <a:pt x="3292" y="380"/>
                  </a:cubicBezTo>
                  <a:cubicBezTo>
                    <a:pt x="3434" y="361"/>
                    <a:pt x="3578" y="351"/>
                    <a:pt x="3721" y="349"/>
                  </a:cubicBezTo>
                  <a:cubicBezTo>
                    <a:pt x="3739" y="349"/>
                    <a:pt x="3757" y="349"/>
                    <a:pt x="3776" y="349"/>
                  </a:cubicBezTo>
                  <a:cubicBezTo>
                    <a:pt x="3901" y="349"/>
                    <a:pt x="4027" y="356"/>
                    <a:pt x="4151" y="369"/>
                  </a:cubicBezTo>
                  <a:cubicBezTo>
                    <a:pt x="4296" y="384"/>
                    <a:pt x="4439" y="407"/>
                    <a:pt x="4579" y="438"/>
                  </a:cubicBezTo>
                  <a:cubicBezTo>
                    <a:pt x="4721" y="469"/>
                    <a:pt x="4860" y="507"/>
                    <a:pt x="4997" y="553"/>
                  </a:cubicBezTo>
                  <a:cubicBezTo>
                    <a:pt x="5065" y="577"/>
                    <a:pt x="5134" y="602"/>
                    <a:pt x="5202" y="629"/>
                  </a:cubicBezTo>
                  <a:cubicBezTo>
                    <a:pt x="5235" y="642"/>
                    <a:pt x="5268" y="656"/>
                    <a:pt x="5302" y="670"/>
                  </a:cubicBezTo>
                  <a:cubicBezTo>
                    <a:pt x="5339" y="687"/>
                    <a:pt x="5370" y="708"/>
                    <a:pt x="5412" y="714"/>
                  </a:cubicBezTo>
                  <a:cubicBezTo>
                    <a:pt x="5424" y="716"/>
                    <a:pt x="5439" y="718"/>
                    <a:pt x="5456" y="718"/>
                  </a:cubicBezTo>
                  <a:cubicBezTo>
                    <a:pt x="5496" y="718"/>
                    <a:pt x="5539" y="707"/>
                    <a:pt x="5529" y="663"/>
                  </a:cubicBezTo>
                  <a:lnTo>
                    <a:pt x="5531" y="663"/>
                  </a:lnTo>
                  <a:cubicBezTo>
                    <a:pt x="5524" y="634"/>
                    <a:pt x="5493" y="605"/>
                    <a:pt x="5475" y="589"/>
                  </a:cubicBezTo>
                  <a:cubicBezTo>
                    <a:pt x="5439" y="557"/>
                    <a:pt x="5394" y="536"/>
                    <a:pt x="5353" y="511"/>
                  </a:cubicBezTo>
                  <a:cubicBezTo>
                    <a:pt x="5295" y="474"/>
                    <a:pt x="5235" y="439"/>
                    <a:pt x="5173" y="407"/>
                  </a:cubicBezTo>
                  <a:cubicBezTo>
                    <a:pt x="5051" y="342"/>
                    <a:pt x="4924" y="284"/>
                    <a:pt x="4794" y="234"/>
                  </a:cubicBezTo>
                  <a:cubicBezTo>
                    <a:pt x="4665" y="184"/>
                    <a:pt x="4532" y="141"/>
                    <a:pt x="4396" y="108"/>
                  </a:cubicBezTo>
                  <a:cubicBezTo>
                    <a:pt x="4261" y="74"/>
                    <a:pt x="4124" y="47"/>
                    <a:pt x="3984" y="29"/>
                  </a:cubicBezTo>
                  <a:cubicBezTo>
                    <a:pt x="3845" y="13"/>
                    <a:pt x="3705" y="2"/>
                    <a:pt x="3564" y="1"/>
                  </a:cubicBezTo>
                  <a:cubicBezTo>
                    <a:pt x="3546" y="1"/>
                    <a:pt x="3528" y="1"/>
                    <a:pt x="351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1" name="Google Shape;1171;p49"/>
            <p:cNvSpPr/>
            <p:nvPr/>
          </p:nvSpPr>
          <p:spPr>
            <a:xfrm>
              <a:off x="3578150" y="1780550"/>
              <a:ext cx="86200" cy="76400"/>
            </a:xfrm>
            <a:custGeom>
              <a:rect b="b" l="l" r="r" t="t"/>
              <a:pathLst>
                <a:path extrusionOk="0" h="3056" w="3448">
                  <a:moveTo>
                    <a:pt x="2426" y="1"/>
                  </a:moveTo>
                  <a:cubicBezTo>
                    <a:pt x="2381" y="1"/>
                    <a:pt x="2335" y="3"/>
                    <a:pt x="2289" y="5"/>
                  </a:cubicBezTo>
                  <a:cubicBezTo>
                    <a:pt x="2174" y="11"/>
                    <a:pt x="2058" y="28"/>
                    <a:pt x="1945" y="54"/>
                  </a:cubicBezTo>
                  <a:cubicBezTo>
                    <a:pt x="1829" y="79"/>
                    <a:pt x="1718" y="114"/>
                    <a:pt x="1609" y="158"/>
                  </a:cubicBezTo>
                  <a:cubicBezTo>
                    <a:pt x="1499" y="201"/>
                    <a:pt x="1393" y="254"/>
                    <a:pt x="1290" y="312"/>
                  </a:cubicBezTo>
                  <a:cubicBezTo>
                    <a:pt x="1187" y="371"/>
                    <a:pt x="1088" y="436"/>
                    <a:pt x="993" y="508"/>
                  </a:cubicBezTo>
                  <a:cubicBezTo>
                    <a:pt x="899" y="580"/>
                    <a:pt x="810" y="657"/>
                    <a:pt x="726" y="739"/>
                  </a:cubicBezTo>
                  <a:cubicBezTo>
                    <a:pt x="643" y="822"/>
                    <a:pt x="564" y="909"/>
                    <a:pt x="492" y="1000"/>
                  </a:cubicBezTo>
                  <a:cubicBezTo>
                    <a:pt x="420" y="1090"/>
                    <a:pt x="355" y="1185"/>
                    <a:pt x="297" y="1283"/>
                  </a:cubicBezTo>
                  <a:cubicBezTo>
                    <a:pt x="240" y="1378"/>
                    <a:pt x="190" y="1478"/>
                    <a:pt x="148" y="1580"/>
                  </a:cubicBezTo>
                  <a:cubicBezTo>
                    <a:pt x="107" y="1678"/>
                    <a:pt x="72" y="1781"/>
                    <a:pt x="48" y="1884"/>
                  </a:cubicBezTo>
                  <a:cubicBezTo>
                    <a:pt x="25" y="1985"/>
                    <a:pt x="9" y="2087"/>
                    <a:pt x="5" y="2190"/>
                  </a:cubicBezTo>
                  <a:cubicBezTo>
                    <a:pt x="0" y="2291"/>
                    <a:pt x="5" y="2391"/>
                    <a:pt x="22" y="2490"/>
                  </a:cubicBezTo>
                  <a:cubicBezTo>
                    <a:pt x="39" y="2589"/>
                    <a:pt x="67" y="2686"/>
                    <a:pt x="106" y="2778"/>
                  </a:cubicBezTo>
                  <a:cubicBezTo>
                    <a:pt x="126" y="2826"/>
                    <a:pt x="149" y="2871"/>
                    <a:pt x="175" y="2915"/>
                  </a:cubicBezTo>
                  <a:cubicBezTo>
                    <a:pt x="199" y="2959"/>
                    <a:pt x="228" y="3023"/>
                    <a:pt x="278" y="3047"/>
                  </a:cubicBezTo>
                  <a:cubicBezTo>
                    <a:pt x="289" y="3053"/>
                    <a:pt x="303" y="3056"/>
                    <a:pt x="316" y="3056"/>
                  </a:cubicBezTo>
                  <a:cubicBezTo>
                    <a:pt x="343" y="3054"/>
                    <a:pt x="369" y="3044"/>
                    <a:pt x="392" y="3031"/>
                  </a:cubicBezTo>
                  <a:cubicBezTo>
                    <a:pt x="406" y="3022"/>
                    <a:pt x="420" y="3012"/>
                    <a:pt x="429" y="2999"/>
                  </a:cubicBezTo>
                  <a:cubicBezTo>
                    <a:pt x="452" y="2967"/>
                    <a:pt x="431" y="2930"/>
                    <a:pt x="419" y="2898"/>
                  </a:cubicBezTo>
                  <a:cubicBezTo>
                    <a:pt x="406" y="2860"/>
                    <a:pt x="395" y="2823"/>
                    <a:pt x="384" y="2784"/>
                  </a:cubicBezTo>
                  <a:cubicBezTo>
                    <a:pt x="364" y="2710"/>
                    <a:pt x="350" y="2633"/>
                    <a:pt x="343" y="2556"/>
                  </a:cubicBezTo>
                  <a:cubicBezTo>
                    <a:pt x="332" y="2433"/>
                    <a:pt x="339" y="2308"/>
                    <a:pt x="366" y="2185"/>
                  </a:cubicBezTo>
                  <a:cubicBezTo>
                    <a:pt x="573" y="1348"/>
                    <a:pt x="1402" y="543"/>
                    <a:pt x="2324" y="348"/>
                  </a:cubicBezTo>
                  <a:cubicBezTo>
                    <a:pt x="2424" y="326"/>
                    <a:pt x="2529" y="317"/>
                    <a:pt x="2633" y="317"/>
                  </a:cubicBezTo>
                  <a:cubicBezTo>
                    <a:pt x="2692" y="317"/>
                    <a:pt x="2751" y="320"/>
                    <a:pt x="2810" y="326"/>
                  </a:cubicBezTo>
                  <a:cubicBezTo>
                    <a:pt x="2978" y="343"/>
                    <a:pt x="3142" y="381"/>
                    <a:pt x="3299" y="436"/>
                  </a:cubicBezTo>
                  <a:cubicBezTo>
                    <a:pt x="3325" y="445"/>
                    <a:pt x="3351" y="460"/>
                    <a:pt x="3379" y="460"/>
                  </a:cubicBezTo>
                  <a:cubicBezTo>
                    <a:pt x="3389" y="460"/>
                    <a:pt x="3398" y="458"/>
                    <a:pt x="3408" y="453"/>
                  </a:cubicBezTo>
                  <a:cubicBezTo>
                    <a:pt x="3426" y="444"/>
                    <a:pt x="3439" y="429"/>
                    <a:pt x="3444" y="411"/>
                  </a:cubicBezTo>
                  <a:cubicBezTo>
                    <a:pt x="3448" y="395"/>
                    <a:pt x="3447" y="379"/>
                    <a:pt x="3440" y="364"/>
                  </a:cubicBezTo>
                  <a:cubicBezTo>
                    <a:pt x="3425" y="325"/>
                    <a:pt x="3390" y="307"/>
                    <a:pt x="3355" y="283"/>
                  </a:cubicBezTo>
                  <a:cubicBezTo>
                    <a:pt x="3321" y="260"/>
                    <a:pt x="3286" y="240"/>
                    <a:pt x="3250" y="219"/>
                  </a:cubicBezTo>
                  <a:cubicBezTo>
                    <a:pt x="3178" y="179"/>
                    <a:pt x="3102" y="145"/>
                    <a:pt x="3025" y="114"/>
                  </a:cubicBezTo>
                  <a:cubicBezTo>
                    <a:pt x="2869" y="55"/>
                    <a:pt x="2702" y="16"/>
                    <a:pt x="2532" y="5"/>
                  </a:cubicBezTo>
                  <a:cubicBezTo>
                    <a:pt x="2496" y="2"/>
                    <a:pt x="2461" y="1"/>
                    <a:pt x="242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2" name="Google Shape;1172;p49"/>
            <p:cNvSpPr/>
            <p:nvPr/>
          </p:nvSpPr>
          <p:spPr>
            <a:xfrm>
              <a:off x="3564200" y="1191075"/>
              <a:ext cx="146475" cy="53600"/>
            </a:xfrm>
            <a:custGeom>
              <a:rect b="b" l="l" r="r" t="t"/>
              <a:pathLst>
                <a:path extrusionOk="0" h="2144" w="5859">
                  <a:moveTo>
                    <a:pt x="3883" y="0"/>
                  </a:moveTo>
                  <a:cubicBezTo>
                    <a:pt x="3448" y="0"/>
                    <a:pt x="2925" y="48"/>
                    <a:pt x="2316" y="155"/>
                  </a:cubicBezTo>
                  <a:cubicBezTo>
                    <a:pt x="319" y="506"/>
                    <a:pt x="1" y="1089"/>
                    <a:pt x="116" y="1628"/>
                  </a:cubicBezTo>
                  <a:cubicBezTo>
                    <a:pt x="189" y="1964"/>
                    <a:pt x="883" y="2143"/>
                    <a:pt x="1873" y="2143"/>
                  </a:cubicBezTo>
                  <a:cubicBezTo>
                    <a:pt x="2471" y="2143"/>
                    <a:pt x="3178" y="2078"/>
                    <a:pt x="3921" y="1940"/>
                  </a:cubicBezTo>
                  <a:cubicBezTo>
                    <a:pt x="5858" y="1583"/>
                    <a:pt x="5568" y="1126"/>
                    <a:pt x="5456" y="601"/>
                  </a:cubicBezTo>
                  <a:cubicBezTo>
                    <a:pt x="5378" y="238"/>
                    <a:pt x="4848" y="0"/>
                    <a:pt x="38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3" name="Google Shape;1173;p49"/>
            <p:cNvSpPr/>
            <p:nvPr/>
          </p:nvSpPr>
          <p:spPr>
            <a:xfrm>
              <a:off x="3706600" y="1185900"/>
              <a:ext cx="65025" cy="36750"/>
            </a:xfrm>
            <a:custGeom>
              <a:rect b="b" l="l" r="r" t="t"/>
              <a:pathLst>
                <a:path extrusionOk="0" h="1470" w="2601">
                  <a:moveTo>
                    <a:pt x="1442" y="0"/>
                  </a:moveTo>
                  <a:cubicBezTo>
                    <a:pt x="591" y="0"/>
                    <a:pt x="150" y="305"/>
                    <a:pt x="129" y="687"/>
                  </a:cubicBezTo>
                  <a:cubicBezTo>
                    <a:pt x="107" y="1080"/>
                    <a:pt x="0" y="1444"/>
                    <a:pt x="898" y="1468"/>
                  </a:cubicBezTo>
                  <a:cubicBezTo>
                    <a:pt x="931" y="1469"/>
                    <a:pt x="963" y="1469"/>
                    <a:pt x="996" y="1469"/>
                  </a:cubicBezTo>
                  <a:cubicBezTo>
                    <a:pt x="1855" y="1469"/>
                    <a:pt x="2556" y="1176"/>
                    <a:pt x="2577" y="795"/>
                  </a:cubicBezTo>
                  <a:cubicBezTo>
                    <a:pt x="2600" y="398"/>
                    <a:pt x="2427" y="20"/>
                    <a:pt x="1520" y="1"/>
                  </a:cubicBezTo>
                  <a:cubicBezTo>
                    <a:pt x="1494" y="0"/>
                    <a:pt x="1467" y="0"/>
                    <a:pt x="144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174" name="Google Shape;1174;p49"/>
          <p:cNvGrpSpPr/>
          <p:nvPr/>
        </p:nvGrpSpPr>
        <p:grpSpPr>
          <a:xfrm rot="-2089144">
            <a:off x="46734" y="3818942"/>
            <a:ext cx="1315771" cy="1435258"/>
            <a:chOff x="1497488" y="1874588"/>
            <a:chExt cx="293300" cy="319925"/>
          </a:xfrm>
        </p:grpSpPr>
        <p:sp>
          <p:nvSpPr>
            <p:cNvPr id="1175" name="Google Shape;1175;p49"/>
            <p:cNvSpPr/>
            <p:nvPr/>
          </p:nvSpPr>
          <p:spPr>
            <a:xfrm>
              <a:off x="1770163" y="1940438"/>
              <a:ext cx="19400" cy="21075"/>
            </a:xfrm>
            <a:custGeom>
              <a:rect b="b" l="l" r="r" t="t"/>
              <a:pathLst>
                <a:path extrusionOk="0" h="843" w="776">
                  <a:moveTo>
                    <a:pt x="474" y="1"/>
                  </a:moveTo>
                  <a:cubicBezTo>
                    <a:pt x="335" y="1"/>
                    <a:pt x="184" y="113"/>
                    <a:pt x="102" y="289"/>
                  </a:cubicBezTo>
                  <a:cubicBezTo>
                    <a:pt x="1" y="510"/>
                    <a:pt x="47" y="748"/>
                    <a:pt x="205" y="821"/>
                  </a:cubicBezTo>
                  <a:cubicBezTo>
                    <a:pt x="236" y="835"/>
                    <a:pt x="269" y="842"/>
                    <a:pt x="303" y="842"/>
                  </a:cubicBezTo>
                  <a:cubicBezTo>
                    <a:pt x="441" y="842"/>
                    <a:pt x="593" y="730"/>
                    <a:pt x="674" y="553"/>
                  </a:cubicBezTo>
                  <a:cubicBezTo>
                    <a:pt x="776" y="333"/>
                    <a:pt x="731" y="95"/>
                    <a:pt x="573" y="22"/>
                  </a:cubicBezTo>
                  <a:cubicBezTo>
                    <a:pt x="541" y="8"/>
                    <a:pt x="508" y="1"/>
                    <a:pt x="4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49"/>
            <p:cNvSpPr/>
            <p:nvPr/>
          </p:nvSpPr>
          <p:spPr>
            <a:xfrm>
              <a:off x="1756588" y="1967988"/>
              <a:ext cx="20125" cy="20000"/>
            </a:xfrm>
            <a:custGeom>
              <a:rect b="b" l="l" r="r" t="t"/>
              <a:pathLst>
                <a:path extrusionOk="0" h="800" w="805">
                  <a:moveTo>
                    <a:pt x="517" y="1"/>
                  </a:moveTo>
                  <a:cubicBezTo>
                    <a:pt x="393" y="1"/>
                    <a:pt x="251" y="77"/>
                    <a:pt x="151" y="212"/>
                  </a:cubicBezTo>
                  <a:cubicBezTo>
                    <a:pt x="6" y="406"/>
                    <a:pt x="1" y="648"/>
                    <a:pt x="141" y="752"/>
                  </a:cubicBezTo>
                  <a:cubicBezTo>
                    <a:pt x="183" y="784"/>
                    <a:pt x="235" y="799"/>
                    <a:pt x="290" y="799"/>
                  </a:cubicBezTo>
                  <a:cubicBezTo>
                    <a:pt x="414" y="799"/>
                    <a:pt x="555" y="723"/>
                    <a:pt x="656" y="589"/>
                  </a:cubicBezTo>
                  <a:cubicBezTo>
                    <a:pt x="801" y="395"/>
                    <a:pt x="805" y="152"/>
                    <a:pt x="666" y="48"/>
                  </a:cubicBezTo>
                  <a:cubicBezTo>
                    <a:pt x="623" y="16"/>
                    <a:pt x="572" y="1"/>
                    <a:pt x="51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49"/>
            <p:cNvSpPr/>
            <p:nvPr/>
          </p:nvSpPr>
          <p:spPr>
            <a:xfrm>
              <a:off x="1724388" y="1988088"/>
              <a:ext cx="23400" cy="17525"/>
            </a:xfrm>
            <a:custGeom>
              <a:rect b="b" l="l" r="r" t="t"/>
              <a:pathLst>
                <a:path extrusionOk="0" h="701" w="936">
                  <a:moveTo>
                    <a:pt x="584" y="0"/>
                  </a:moveTo>
                  <a:cubicBezTo>
                    <a:pt x="497" y="0"/>
                    <a:pt x="401" y="26"/>
                    <a:pt x="311" y="78"/>
                  </a:cubicBezTo>
                  <a:cubicBezTo>
                    <a:pt x="100" y="200"/>
                    <a:pt x="0" y="419"/>
                    <a:pt x="88" y="570"/>
                  </a:cubicBezTo>
                  <a:cubicBezTo>
                    <a:pt x="137" y="656"/>
                    <a:pt x="236" y="701"/>
                    <a:pt x="352" y="701"/>
                  </a:cubicBezTo>
                  <a:cubicBezTo>
                    <a:pt x="439" y="701"/>
                    <a:pt x="535" y="675"/>
                    <a:pt x="626" y="624"/>
                  </a:cubicBezTo>
                  <a:cubicBezTo>
                    <a:pt x="835" y="502"/>
                    <a:pt x="935" y="282"/>
                    <a:pt x="848" y="130"/>
                  </a:cubicBezTo>
                  <a:cubicBezTo>
                    <a:pt x="799" y="45"/>
                    <a:pt x="700" y="0"/>
                    <a:pt x="5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49"/>
            <p:cNvSpPr/>
            <p:nvPr/>
          </p:nvSpPr>
          <p:spPr>
            <a:xfrm>
              <a:off x="1691338" y="1887088"/>
              <a:ext cx="23550" cy="17150"/>
            </a:xfrm>
            <a:custGeom>
              <a:rect b="b" l="l" r="r" t="t"/>
              <a:pathLst>
                <a:path extrusionOk="0" h="686" w="942">
                  <a:moveTo>
                    <a:pt x="580" y="1"/>
                  </a:moveTo>
                  <a:cubicBezTo>
                    <a:pt x="502" y="1"/>
                    <a:pt x="416" y="20"/>
                    <a:pt x="333" y="61"/>
                  </a:cubicBezTo>
                  <a:cubicBezTo>
                    <a:pt x="115" y="168"/>
                    <a:pt x="0" y="381"/>
                    <a:pt x="77" y="536"/>
                  </a:cubicBezTo>
                  <a:cubicBezTo>
                    <a:pt x="124" y="633"/>
                    <a:pt x="234" y="686"/>
                    <a:pt x="363" y="686"/>
                  </a:cubicBezTo>
                  <a:cubicBezTo>
                    <a:pt x="442" y="686"/>
                    <a:pt x="528" y="666"/>
                    <a:pt x="611" y="625"/>
                  </a:cubicBezTo>
                  <a:cubicBezTo>
                    <a:pt x="828" y="518"/>
                    <a:pt x="942" y="305"/>
                    <a:pt x="866" y="150"/>
                  </a:cubicBezTo>
                  <a:cubicBezTo>
                    <a:pt x="818" y="53"/>
                    <a:pt x="709" y="1"/>
                    <a:pt x="58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49"/>
            <p:cNvSpPr/>
            <p:nvPr/>
          </p:nvSpPr>
          <p:spPr>
            <a:xfrm>
              <a:off x="1665138" y="1900363"/>
              <a:ext cx="22625" cy="18400"/>
            </a:xfrm>
            <a:custGeom>
              <a:rect b="b" l="l" r="r" t="t"/>
              <a:pathLst>
                <a:path extrusionOk="0" h="736" w="905">
                  <a:moveTo>
                    <a:pt x="577" y="0"/>
                  </a:moveTo>
                  <a:cubicBezTo>
                    <a:pt x="475" y="0"/>
                    <a:pt x="359" y="41"/>
                    <a:pt x="257" y="121"/>
                  </a:cubicBezTo>
                  <a:cubicBezTo>
                    <a:pt x="67" y="271"/>
                    <a:pt x="0" y="504"/>
                    <a:pt x="107" y="640"/>
                  </a:cubicBezTo>
                  <a:cubicBezTo>
                    <a:pt x="158" y="704"/>
                    <a:pt x="238" y="736"/>
                    <a:pt x="328" y="736"/>
                  </a:cubicBezTo>
                  <a:cubicBezTo>
                    <a:pt x="431" y="736"/>
                    <a:pt x="546" y="695"/>
                    <a:pt x="648" y="616"/>
                  </a:cubicBezTo>
                  <a:cubicBezTo>
                    <a:pt x="838" y="465"/>
                    <a:pt x="905" y="233"/>
                    <a:pt x="798" y="97"/>
                  </a:cubicBezTo>
                  <a:cubicBezTo>
                    <a:pt x="747" y="32"/>
                    <a:pt x="667" y="0"/>
                    <a:pt x="57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49"/>
            <p:cNvSpPr/>
            <p:nvPr/>
          </p:nvSpPr>
          <p:spPr>
            <a:xfrm>
              <a:off x="1648563" y="1930238"/>
              <a:ext cx="19650" cy="20750"/>
            </a:xfrm>
            <a:custGeom>
              <a:rect b="b" l="l" r="r" t="t"/>
              <a:pathLst>
                <a:path extrusionOk="0" h="830" w="786">
                  <a:moveTo>
                    <a:pt x="488" y="1"/>
                  </a:moveTo>
                  <a:cubicBezTo>
                    <a:pt x="354" y="1"/>
                    <a:pt x="205" y="101"/>
                    <a:pt x="116" y="264"/>
                  </a:cubicBezTo>
                  <a:cubicBezTo>
                    <a:pt x="0" y="478"/>
                    <a:pt x="30" y="718"/>
                    <a:pt x="183" y="801"/>
                  </a:cubicBezTo>
                  <a:cubicBezTo>
                    <a:pt x="218" y="820"/>
                    <a:pt x="257" y="829"/>
                    <a:pt x="297" y="829"/>
                  </a:cubicBezTo>
                  <a:cubicBezTo>
                    <a:pt x="430" y="829"/>
                    <a:pt x="580" y="729"/>
                    <a:pt x="670" y="565"/>
                  </a:cubicBezTo>
                  <a:cubicBezTo>
                    <a:pt x="785" y="352"/>
                    <a:pt x="756" y="112"/>
                    <a:pt x="603" y="29"/>
                  </a:cubicBezTo>
                  <a:cubicBezTo>
                    <a:pt x="567" y="10"/>
                    <a:pt x="528" y="1"/>
                    <a:pt x="48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49"/>
            <p:cNvSpPr/>
            <p:nvPr/>
          </p:nvSpPr>
          <p:spPr>
            <a:xfrm>
              <a:off x="1497488" y="1970738"/>
              <a:ext cx="207350" cy="223775"/>
            </a:xfrm>
            <a:custGeom>
              <a:rect b="b" l="l" r="r" t="t"/>
              <a:pathLst>
                <a:path extrusionOk="0" h="8951" w="8294">
                  <a:moveTo>
                    <a:pt x="6381" y="1"/>
                  </a:moveTo>
                  <a:lnTo>
                    <a:pt x="5505" y="936"/>
                  </a:lnTo>
                  <a:lnTo>
                    <a:pt x="5391" y="1058"/>
                  </a:lnTo>
                  <a:lnTo>
                    <a:pt x="4669" y="1829"/>
                  </a:lnTo>
                  <a:lnTo>
                    <a:pt x="4556" y="1951"/>
                  </a:lnTo>
                  <a:lnTo>
                    <a:pt x="3833" y="2722"/>
                  </a:lnTo>
                  <a:lnTo>
                    <a:pt x="3720" y="2844"/>
                  </a:lnTo>
                  <a:lnTo>
                    <a:pt x="2998" y="3614"/>
                  </a:lnTo>
                  <a:lnTo>
                    <a:pt x="2883" y="3736"/>
                  </a:lnTo>
                  <a:lnTo>
                    <a:pt x="2162" y="4507"/>
                  </a:lnTo>
                  <a:lnTo>
                    <a:pt x="2047" y="4628"/>
                  </a:lnTo>
                  <a:lnTo>
                    <a:pt x="1325" y="5400"/>
                  </a:lnTo>
                  <a:lnTo>
                    <a:pt x="1211" y="5521"/>
                  </a:lnTo>
                  <a:lnTo>
                    <a:pt x="489" y="6293"/>
                  </a:lnTo>
                  <a:lnTo>
                    <a:pt x="375" y="6415"/>
                  </a:lnTo>
                  <a:lnTo>
                    <a:pt x="1" y="6813"/>
                  </a:lnTo>
                  <a:lnTo>
                    <a:pt x="2696" y="8950"/>
                  </a:lnTo>
                  <a:lnTo>
                    <a:pt x="2982" y="8570"/>
                  </a:lnTo>
                  <a:lnTo>
                    <a:pt x="3083" y="8438"/>
                  </a:lnTo>
                  <a:lnTo>
                    <a:pt x="3717" y="7594"/>
                  </a:lnTo>
                  <a:lnTo>
                    <a:pt x="3817" y="7462"/>
                  </a:lnTo>
                  <a:lnTo>
                    <a:pt x="4453" y="6619"/>
                  </a:lnTo>
                  <a:lnTo>
                    <a:pt x="4553" y="6485"/>
                  </a:lnTo>
                  <a:lnTo>
                    <a:pt x="5188" y="5643"/>
                  </a:lnTo>
                  <a:lnTo>
                    <a:pt x="5288" y="5509"/>
                  </a:lnTo>
                  <a:lnTo>
                    <a:pt x="5924" y="4666"/>
                  </a:lnTo>
                  <a:lnTo>
                    <a:pt x="6024" y="4533"/>
                  </a:lnTo>
                  <a:lnTo>
                    <a:pt x="6659" y="3690"/>
                  </a:lnTo>
                  <a:lnTo>
                    <a:pt x="6759" y="3557"/>
                  </a:lnTo>
                  <a:lnTo>
                    <a:pt x="7393" y="2714"/>
                  </a:lnTo>
                  <a:lnTo>
                    <a:pt x="7494" y="2580"/>
                  </a:lnTo>
                  <a:lnTo>
                    <a:pt x="8294" y="1519"/>
                  </a:lnTo>
                  <a:lnTo>
                    <a:pt x="6381" y="1"/>
                  </a:ln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49"/>
            <p:cNvSpPr/>
            <p:nvPr/>
          </p:nvSpPr>
          <p:spPr>
            <a:xfrm>
              <a:off x="1632238" y="1994138"/>
              <a:ext cx="52600" cy="44450"/>
            </a:xfrm>
            <a:custGeom>
              <a:rect b="b" l="l" r="r" t="t"/>
              <a:pathLst>
                <a:path extrusionOk="0" h="1778" w="2104">
                  <a:moveTo>
                    <a:pt x="115" y="0"/>
                  </a:moveTo>
                  <a:lnTo>
                    <a:pt x="1" y="122"/>
                  </a:lnTo>
                  <a:cubicBezTo>
                    <a:pt x="669" y="674"/>
                    <a:pt x="1337" y="1226"/>
                    <a:pt x="2003" y="1778"/>
                  </a:cubicBezTo>
                  <a:lnTo>
                    <a:pt x="2104" y="1644"/>
                  </a:lnTo>
                  <a:cubicBezTo>
                    <a:pt x="2041" y="1593"/>
                    <a:pt x="1979" y="1542"/>
                    <a:pt x="1916" y="1489"/>
                  </a:cubicBezTo>
                  <a:cubicBezTo>
                    <a:pt x="1316" y="993"/>
                    <a:pt x="715" y="496"/>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49"/>
            <p:cNvSpPr/>
            <p:nvPr/>
          </p:nvSpPr>
          <p:spPr>
            <a:xfrm>
              <a:off x="1611363" y="2016438"/>
              <a:ext cx="55100" cy="46575"/>
            </a:xfrm>
            <a:custGeom>
              <a:rect b="b" l="l" r="r" t="t"/>
              <a:pathLst>
                <a:path extrusionOk="0" h="1863" w="2204">
                  <a:moveTo>
                    <a:pt x="114" y="1"/>
                  </a:moveTo>
                  <a:lnTo>
                    <a:pt x="1" y="123"/>
                  </a:lnTo>
                  <a:cubicBezTo>
                    <a:pt x="12" y="132"/>
                    <a:pt x="24" y="142"/>
                    <a:pt x="37" y="152"/>
                  </a:cubicBezTo>
                  <a:cubicBezTo>
                    <a:pt x="725" y="721"/>
                    <a:pt x="1414" y="1292"/>
                    <a:pt x="2104" y="1862"/>
                  </a:cubicBezTo>
                  <a:lnTo>
                    <a:pt x="2204" y="1729"/>
                  </a:lnTo>
                  <a:cubicBezTo>
                    <a:pt x="2133" y="1671"/>
                    <a:pt x="2063" y="1612"/>
                    <a:pt x="1992" y="1554"/>
                  </a:cubicBezTo>
                  <a:cubicBezTo>
                    <a:pt x="1366" y="1036"/>
                    <a:pt x="741" y="519"/>
                    <a:pt x="114"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49"/>
            <p:cNvSpPr/>
            <p:nvPr/>
          </p:nvSpPr>
          <p:spPr>
            <a:xfrm>
              <a:off x="1590463" y="2038763"/>
              <a:ext cx="57650" cy="48625"/>
            </a:xfrm>
            <a:custGeom>
              <a:rect b="b" l="l" r="r" t="t"/>
              <a:pathLst>
                <a:path extrusionOk="0" h="1945" w="2306">
                  <a:moveTo>
                    <a:pt x="115" y="1"/>
                  </a:moveTo>
                  <a:lnTo>
                    <a:pt x="1" y="121"/>
                  </a:lnTo>
                  <a:lnTo>
                    <a:pt x="1" y="123"/>
                  </a:lnTo>
                  <a:cubicBezTo>
                    <a:pt x="38" y="153"/>
                    <a:pt x="75" y="184"/>
                    <a:pt x="114" y="215"/>
                  </a:cubicBezTo>
                  <a:cubicBezTo>
                    <a:pt x="810" y="792"/>
                    <a:pt x="1507" y="1369"/>
                    <a:pt x="2205" y="1944"/>
                  </a:cubicBezTo>
                  <a:lnTo>
                    <a:pt x="2305" y="1812"/>
                  </a:lnTo>
                  <a:cubicBezTo>
                    <a:pt x="2227" y="1746"/>
                    <a:pt x="2147" y="1682"/>
                    <a:pt x="2069" y="1617"/>
                  </a:cubicBezTo>
                  <a:cubicBezTo>
                    <a:pt x="1418" y="1078"/>
                    <a:pt x="766" y="539"/>
                    <a:pt x="11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49"/>
            <p:cNvSpPr/>
            <p:nvPr/>
          </p:nvSpPr>
          <p:spPr>
            <a:xfrm>
              <a:off x="1569563" y="2061088"/>
              <a:ext cx="60150" cy="50725"/>
            </a:xfrm>
            <a:custGeom>
              <a:rect b="b" l="l" r="r" t="t"/>
              <a:pathLst>
                <a:path extrusionOk="0" h="2029" w="2406">
                  <a:moveTo>
                    <a:pt x="115" y="0"/>
                  </a:moveTo>
                  <a:lnTo>
                    <a:pt x="0" y="121"/>
                  </a:lnTo>
                  <a:lnTo>
                    <a:pt x="0" y="122"/>
                  </a:lnTo>
                  <a:cubicBezTo>
                    <a:pt x="63" y="174"/>
                    <a:pt x="128" y="226"/>
                    <a:pt x="191" y="279"/>
                  </a:cubicBezTo>
                  <a:cubicBezTo>
                    <a:pt x="896" y="862"/>
                    <a:pt x="1601" y="1445"/>
                    <a:pt x="2305" y="2029"/>
                  </a:cubicBezTo>
                  <a:lnTo>
                    <a:pt x="2405" y="1895"/>
                  </a:lnTo>
                  <a:cubicBezTo>
                    <a:pt x="2319" y="1823"/>
                    <a:pt x="2233" y="1752"/>
                    <a:pt x="2147" y="1681"/>
                  </a:cubicBezTo>
                  <a:cubicBezTo>
                    <a:pt x="1469" y="1120"/>
                    <a:pt x="792" y="560"/>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49"/>
            <p:cNvSpPr/>
            <p:nvPr/>
          </p:nvSpPr>
          <p:spPr>
            <a:xfrm>
              <a:off x="1548663" y="2083413"/>
              <a:ext cx="62675" cy="52800"/>
            </a:xfrm>
            <a:custGeom>
              <a:rect b="b" l="l" r="r" t="t"/>
              <a:pathLst>
                <a:path extrusionOk="0" h="2112" w="2507">
                  <a:moveTo>
                    <a:pt x="115" y="0"/>
                  </a:moveTo>
                  <a:lnTo>
                    <a:pt x="0" y="121"/>
                  </a:lnTo>
                  <a:cubicBezTo>
                    <a:pt x="89" y="195"/>
                    <a:pt x="179" y="269"/>
                    <a:pt x="267" y="343"/>
                  </a:cubicBezTo>
                  <a:cubicBezTo>
                    <a:pt x="980" y="933"/>
                    <a:pt x="1693" y="1522"/>
                    <a:pt x="2406" y="2112"/>
                  </a:cubicBezTo>
                  <a:lnTo>
                    <a:pt x="2506" y="1978"/>
                  </a:lnTo>
                  <a:cubicBezTo>
                    <a:pt x="2413" y="1900"/>
                    <a:pt x="2318" y="1822"/>
                    <a:pt x="2224" y="1745"/>
                  </a:cubicBezTo>
                  <a:cubicBezTo>
                    <a:pt x="1520" y="1163"/>
                    <a:pt x="817" y="581"/>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49"/>
            <p:cNvSpPr/>
            <p:nvPr/>
          </p:nvSpPr>
          <p:spPr>
            <a:xfrm>
              <a:off x="1527738" y="2105713"/>
              <a:ext cx="65200" cy="54875"/>
            </a:xfrm>
            <a:custGeom>
              <a:rect b="b" l="l" r="r" t="t"/>
              <a:pathLst>
                <a:path extrusionOk="0" h="2195" w="2608">
                  <a:moveTo>
                    <a:pt x="115" y="1"/>
                  </a:moveTo>
                  <a:lnTo>
                    <a:pt x="1" y="122"/>
                  </a:lnTo>
                  <a:cubicBezTo>
                    <a:pt x="115" y="217"/>
                    <a:pt x="231" y="312"/>
                    <a:pt x="345" y="407"/>
                  </a:cubicBezTo>
                  <a:cubicBezTo>
                    <a:pt x="1067" y="1003"/>
                    <a:pt x="1786" y="1599"/>
                    <a:pt x="2507" y="2195"/>
                  </a:cubicBezTo>
                  <a:lnTo>
                    <a:pt x="2607" y="2063"/>
                  </a:lnTo>
                  <a:cubicBezTo>
                    <a:pt x="2506" y="1978"/>
                    <a:pt x="2403" y="1893"/>
                    <a:pt x="2302" y="1808"/>
                  </a:cubicBezTo>
                  <a:cubicBezTo>
                    <a:pt x="1572" y="1206"/>
                    <a:pt x="844" y="603"/>
                    <a:pt x="11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49"/>
            <p:cNvSpPr/>
            <p:nvPr/>
          </p:nvSpPr>
          <p:spPr>
            <a:xfrm>
              <a:off x="1506838" y="2128013"/>
              <a:ext cx="67725" cy="57000"/>
            </a:xfrm>
            <a:custGeom>
              <a:rect b="b" l="l" r="r" t="t"/>
              <a:pathLst>
                <a:path extrusionOk="0" h="2280" w="2709">
                  <a:moveTo>
                    <a:pt x="115" y="0"/>
                  </a:moveTo>
                  <a:lnTo>
                    <a:pt x="1" y="122"/>
                  </a:lnTo>
                  <a:lnTo>
                    <a:pt x="1" y="124"/>
                  </a:lnTo>
                  <a:cubicBezTo>
                    <a:pt x="142" y="239"/>
                    <a:pt x="282" y="356"/>
                    <a:pt x="423" y="472"/>
                  </a:cubicBezTo>
                  <a:cubicBezTo>
                    <a:pt x="1152" y="1074"/>
                    <a:pt x="1880" y="1677"/>
                    <a:pt x="2608" y="2279"/>
                  </a:cubicBezTo>
                  <a:lnTo>
                    <a:pt x="2709" y="2147"/>
                  </a:lnTo>
                  <a:cubicBezTo>
                    <a:pt x="2598" y="2056"/>
                    <a:pt x="2489" y="1964"/>
                    <a:pt x="2378" y="1873"/>
                  </a:cubicBezTo>
                  <a:cubicBezTo>
                    <a:pt x="1623" y="1249"/>
                    <a:pt x="869" y="625"/>
                    <a:pt x="11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49"/>
            <p:cNvSpPr/>
            <p:nvPr/>
          </p:nvSpPr>
          <p:spPr>
            <a:xfrm>
              <a:off x="1550738" y="2001588"/>
              <a:ext cx="145850" cy="183025"/>
            </a:xfrm>
            <a:custGeom>
              <a:rect b="b" l="l" r="r" t="t"/>
              <a:pathLst>
                <a:path extrusionOk="0" h="7321" w="5834">
                  <a:moveTo>
                    <a:pt x="5768" y="0"/>
                  </a:moveTo>
                  <a:lnTo>
                    <a:pt x="1" y="7269"/>
                  </a:lnTo>
                  <a:lnTo>
                    <a:pt x="66" y="7321"/>
                  </a:lnTo>
                  <a:lnTo>
                    <a:pt x="5834" y="51"/>
                  </a:lnTo>
                  <a:lnTo>
                    <a:pt x="5768"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49"/>
            <p:cNvSpPr/>
            <p:nvPr/>
          </p:nvSpPr>
          <p:spPr>
            <a:xfrm>
              <a:off x="1539088" y="1993863"/>
              <a:ext cx="147725" cy="181575"/>
            </a:xfrm>
            <a:custGeom>
              <a:rect b="b" l="l" r="r" t="t"/>
              <a:pathLst>
                <a:path extrusionOk="0" h="7263" w="5909">
                  <a:moveTo>
                    <a:pt x="5844" y="1"/>
                  </a:moveTo>
                  <a:lnTo>
                    <a:pt x="0" y="7211"/>
                  </a:lnTo>
                  <a:lnTo>
                    <a:pt x="65" y="7262"/>
                  </a:lnTo>
                  <a:lnTo>
                    <a:pt x="5908" y="53"/>
                  </a:lnTo>
                  <a:lnTo>
                    <a:pt x="5844" y="1"/>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49"/>
            <p:cNvSpPr/>
            <p:nvPr/>
          </p:nvSpPr>
          <p:spPr>
            <a:xfrm>
              <a:off x="1525588" y="1986138"/>
              <a:ext cx="151425" cy="178625"/>
            </a:xfrm>
            <a:custGeom>
              <a:rect b="b" l="l" r="r" t="t"/>
              <a:pathLst>
                <a:path extrusionOk="0" h="7145" w="6057">
                  <a:moveTo>
                    <a:pt x="5992" y="0"/>
                  </a:moveTo>
                  <a:lnTo>
                    <a:pt x="1" y="7091"/>
                  </a:lnTo>
                  <a:lnTo>
                    <a:pt x="64" y="7145"/>
                  </a:lnTo>
                  <a:lnTo>
                    <a:pt x="6056" y="53"/>
                  </a:lnTo>
                  <a:lnTo>
                    <a:pt x="5992"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49"/>
            <p:cNvSpPr/>
            <p:nvPr/>
          </p:nvSpPr>
          <p:spPr>
            <a:xfrm>
              <a:off x="1511913" y="1978238"/>
              <a:ext cx="155325" cy="175550"/>
            </a:xfrm>
            <a:custGeom>
              <a:rect b="b" l="l" r="r" t="t"/>
              <a:pathLst>
                <a:path extrusionOk="0" h="7022" w="6213">
                  <a:moveTo>
                    <a:pt x="6151" y="0"/>
                  </a:moveTo>
                  <a:lnTo>
                    <a:pt x="1" y="6966"/>
                  </a:lnTo>
                  <a:lnTo>
                    <a:pt x="62" y="7022"/>
                  </a:lnTo>
                  <a:lnTo>
                    <a:pt x="6213" y="55"/>
                  </a:lnTo>
                  <a:lnTo>
                    <a:pt x="6151" y="0"/>
                  </a:ln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49"/>
            <p:cNvSpPr/>
            <p:nvPr/>
          </p:nvSpPr>
          <p:spPr>
            <a:xfrm>
              <a:off x="1647588" y="1968813"/>
              <a:ext cx="59050" cy="51325"/>
            </a:xfrm>
            <a:custGeom>
              <a:rect b="b" l="l" r="r" t="t"/>
              <a:pathLst>
                <a:path extrusionOk="0" h="2053" w="2362">
                  <a:moveTo>
                    <a:pt x="280" y="1"/>
                  </a:moveTo>
                  <a:lnTo>
                    <a:pt x="1" y="308"/>
                  </a:lnTo>
                  <a:lnTo>
                    <a:pt x="2073" y="2052"/>
                  </a:lnTo>
                  <a:lnTo>
                    <a:pt x="2362" y="1653"/>
                  </a:lnTo>
                  <a:lnTo>
                    <a:pt x="280"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49"/>
            <p:cNvSpPr/>
            <p:nvPr/>
          </p:nvSpPr>
          <p:spPr>
            <a:xfrm>
              <a:off x="1654563" y="1874588"/>
              <a:ext cx="136225" cy="134150"/>
            </a:xfrm>
            <a:custGeom>
              <a:rect b="b" l="l" r="r" t="t"/>
              <a:pathLst>
                <a:path extrusionOk="0" h="5366" w="5449">
                  <a:moveTo>
                    <a:pt x="4022" y="1"/>
                  </a:moveTo>
                  <a:cubicBezTo>
                    <a:pt x="4017" y="1"/>
                    <a:pt x="4012" y="2"/>
                    <a:pt x="4007" y="5"/>
                  </a:cubicBezTo>
                  <a:lnTo>
                    <a:pt x="636" y="1756"/>
                  </a:lnTo>
                  <a:lnTo>
                    <a:pt x="1" y="3770"/>
                  </a:lnTo>
                  <a:lnTo>
                    <a:pt x="2011" y="5365"/>
                  </a:lnTo>
                  <a:lnTo>
                    <a:pt x="4395" y="4141"/>
                  </a:lnTo>
                  <a:lnTo>
                    <a:pt x="5441" y="1286"/>
                  </a:lnTo>
                  <a:cubicBezTo>
                    <a:pt x="5448" y="1265"/>
                    <a:pt x="5432" y="1245"/>
                    <a:pt x="5412" y="1245"/>
                  </a:cubicBezTo>
                  <a:cubicBezTo>
                    <a:pt x="5408" y="1245"/>
                    <a:pt x="5405" y="1246"/>
                    <a:pt x="5401" y="1247"/>
                  </a:cubicBezTo>
                  <a:lnTo>
                    <a:pt x="3650" y="1925"/>
                  </a:lnTo>
                  <a:cubicBezTo>
                    <a:pt x="3646" y="1927"/>
                    <a:pt x="3642" y="1927"/>
                    <a:pt x="3639" y="1927"/>
                  </a:cubicBezTo>
                  <a:cubicBezTo>
                    <a:pt x="3620" y="1927"/>
                    <a:pt x="3605" y="1910"/>
                    <a:pt x="3609" y="1891"/>
                  </a:cubicBezTo>
                  <a:lnTo>
                    <a:pt x="4049" y="38"/>
                  </a:lnTo>
                  <a:cubicBezTo>
                    <a:pt x="4055" y="18"/>
                    <a:pt x="4040" y="1"/>
                    <a:pt x="4022" y="1"/>
                  </a:cubicBezTo>
                  <a:close/>
                </a:path>
              </a:pathLst>
            </a:custGeom>
            <a:solidFill>
              <a:srgbClr val="332A2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49"/>
            <p:cNvSpPr/>
            <p:nvPr/>
          </p:nvSpPr>
          <p:spPr>
            <a:xfrm>
              <a:off x="1712313" y="1901088"/>
              <a:ext cx="17275" cy="14750"/>
            </a:xfrm>
            <a:custGeom>
              <a:rect b="b" l="l" r="r" t="t"/>
              <a:pathLst>
                <a:path extrusionOk="0" h="590" w="691">
                  <a:moveTo>
                    <a:pt x="344" y="1"/>
                  </a:moveTo>
                  <a:cubicBezTo>
                    <a:pt x="154" y="1"/>
                    <a:pt x="0" y="133"/>
                    <a:pt x="0" y="295"/>
                  </a:cubicBezTo>
                  <a:cubicBezTo>
                    <a:pt x="0" y="457"/>
                    <a:pt x="154" y="589"/>
                    <a:pt x="344" y="589"/>
                  </a:cubicBezTo>
                  <a:cubicBezTo>
                    <a:pt x="536" y="589"/>
                    <a:pt x="690" y="457"/>
                    <a:pt x="690" y="295"/>
                  </a:cubicBezTo>
                  <a:cubicBezTo>
                    <a:pt x="690" y="133"/>
                    <a:pt x="536" y="1"/>
                    <a:pt x="344"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49"/>
            <p:cNvSpPr/>
            <p:nvPr/>
          </p:nvSpPr>
          <p:spPr>
            <a:xfrm>
              <a:off x="1689163" y="1915813"/>
              <a:ext cx="17250" cy="14725"/>
            </a:xfrm>
            <a:custGeom>
              <a:rect b="b" l="l" r="r" t="t"/>
              <a:pathLst>
                <a:path extrusionOk="0" h="589" w="690">
                  <a:moveTo>
                    <a:pt x="344" y="0"/>
                  </a:moveTo>
                  <a:cubicBezTo>
                    <a:pt x="154" y="0"/>
                    <a:pt x="0" y="131"/>
                    <a:pt x="0" y="294"/>
                  </a:cubicBezTo>
                  <a:cubicBezTo>
                    <a:pt x="0" y="456"/>
                    <a:pt x="154" y="588"/>
                    <a:pt x="344" y="588"/>
                  </a:cubicBezTo>
                  <a:cubicBezTo>
                    <a:pt x="534" y="588"/>
                    <a:pt x="690" y="456"/>
                    <a:pt x="690" y="294"/>
                  </a:cubicBezTo>
                  <a:cubicBezTo>
                    <a:pt x="690" y="131"/>
                    <a:pt x="534" y="0"/>
                    <a:pt x="344"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49"/>
            <p:cNvSpPr/>
            <p:nvPr/>
          </p:nvSpPr>
          <p:spPr>
            <a:xfrm>
              <a:off x="1669338" y="1936263"/>
              <a:ext cx="17250" cy="14725"/>
            </a:xfrm>
            <a:custGeom>
              <a:rect b="b" l="l" r="r" t="t"/>
              <a:pathLst>
                <a:path extrusionOk="0" h="589" w="690">
                  <a:moveTo>
                    <a:pt x="345" y="0"/>
                  </a:moveTo>
                  <a:cubicBezTo>
                    <a:pt x="155" y="0"/>
                    <a:pt x="1" y="133"/>
                    <a:pt x="1" y="295"/>
                  </a:cubicBezTo>
                  <a:cubicBezTo>
                    <a:pt x="1" y="456"/>
                    <a:pt x="155" y="589"/>
                    <a:pt x="345" y="589"/>
                  </a:cubicBezTo>
                  <a:cubicBezTo>
                    <a:pt x="535" y="589"/>
                    <a:pt x="689" y="456"/>
                    <a:pt x="689" y="295"/>
                  </a:cubicBezTo>
                  <a:cubicBezTo>
                    <a:pt x="689" y="133"/>
                    <a:pt x="535" y="0"/>
                    <a:pt x="345" y="0"/>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49"/>
            <p:cNvSpPr/>
            <p:nvPr/>
          </p:nvSpPr>
          <p:spPr>
            <a:xfrm>
              <a:off x="1752163" y="1936713"/>
              <a:ext cx="15800" cy="17225"/>
            </a:xfrm>
            <a:custGeom>
              <a:rect b="b" l="l" r="r" t="t"/>
              <a:pathLst>
                <a:path extrusionOk="0" h="689" w="632">
                  <a:moveTo>
                    <a:pt x="328" y="1"/>
                  </a:moveTo>
                  <a:cubicBezTo>
                    <a:pt x="179" y="1"/>
                    <a:pt x="46" y="131"/>
                    <a:pt x="25" y="307"/>
                  </a:cubicBezTo>
                  <a:cubicBezTo>
                    <a:pt x="0" y="496"/>
                    <a:pt x="111" y="666"/>
                    <a:pt x="271" y="686"/>
                  </a:cubicBezTo>
                  <a:cubicBezTo>
                    <a:pt x="282" y="688"/>
                    <a:pt x="293" y="688"/>
                    <a:pt x="304" y="688"/>
                  </a:cubicBezTo>
                  <a:cubicBezTo>
                    <a:pt x="453" y="688"/>
                    <a:pt x="585" y="558"/>
                    <a:pt x="607" y="382"/>
                  </a:cubicBezTo>
                  <a:cubicBezTo>
                    <a:pt x="631" y="193"/>
                    <a:pt x="521" y="23"/>
                    <a:pt x="360" y="3"/>
                  </a:cubicBezTo>
                  <a:cubicBezTo>
                    <a:pt x="349" y="2"/>
                    <a:pt x="338" y="1"/>
                    <a:pt x="3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49"/>
            <p:cNvSpPr/>
            <p:nvPr/>
          </p:nvSpPr>
          <p:spPr>
            <a:xfrm>
              <a:off x="1734613" y="1957813"/>
              <a:ext cx="15800" cy="17225"/>
            </a:xfrm>
            <a:custGeom>
              <a:rect b="b" l="l" r="r" t="t"/>
              <a:pathLst>
                <a:path extrusionOk="0" h="689" w="632">
                  <a:moveTo>
                    <a:pt x="328" y="1"/>
                  </a:moveTo>
                  <a:cubicBezTo>
                    <a:pt x="179" y="1"/>
                    <a:pt x="48" y="131"/>
                    <a:pt x="25" y="307"/>
                  </a:cubicBezTo>
                  <a:cubicBezTo>
                    <a:pt x="1" y="496"/>
                    <a:pt x="111" y="666"/>
                    <a:pt x="272" y="686"/>
                  </a:cubicBezTo>
                  <a:cubicBezTo>
                    <a:pt x="283" y="688"/>
                    <a:pt x="294" y="688"/>
                    <a:pt x="304" y="688"/>
                  </a:cubicBezTo>
                  <a:cubicBezTo>
                    <a:pt x="453" y="688"/>
                    <a:pt x="586" y="558"/>
                    <a:pt x="609" y="382"/>
                  </a:cubicBezTo>
                  <a:cubicBezTo>
                    <a:pt x="632" y="193"/>
                    <a:pt x="521" y="23"/>
                    <a:pt x="361" y="3"/>
                  </a:cubicBezTo>
                  <a:cubicBezTo>
                    <a:pt x="350" y="1"/>
                    <a:pt x="339" y="1"/>
                    <a:pt x="3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49"/>
            <p:cNvSpPr/>
            <p:nvPr/>
          </p:nvSpPr>
          <p:spPr>
            <a:xfrm>
              <a:off x="1711788" y="1974863"/>
              <a:ext cx="15825" cy="17225"/>
            </a:xfrm>
            <a:custGeom>
              <a:rect b="b" l="l" r="r" t="t"/>
              <a:pathLst>
                <a:path extrusionOk="0" h="689" w="633">
                  <a:moveTo>
                    <a:pt x="328" y="1"/>
                  </a:moveTo>
                  <a:cubicBezTo>
                    <a:pt x="180" y="1"/>
                    <a:pt x="48" y="131"/>
                    <a:pt x="25" y="307"/>
                  </a:cubicBezTo>
                  <a:cubicBezTo>
                    <a:pt x="1" y="496"/>
                    <a:pt x="111" y="666"/>
                    <a:pt x="273" y="686"/>
                  </a:cubicBezTo>
                  <a:cubicBezTo>
                    <a:pt x="284" y="688"/>
                    <a:pt x="294" y="688"/>
                    <a:pt x="305" y="688"/>
                  </a:cubicBezTo>
                  <a:cubicBezTo>
                    <a:pt x="453" y="688"/>
                    <a:pt x="585" y="558"/>
                    <a:pt x="608" y="382"/>
                  </a:cubicBezTo>
                  <a:cubicBezTo>
                    <a:pt x="633" y="193"/>
                    <a:pt x="521" y="23"/>
                    <a:pt x="360" y="3"/>
                  </a:cubicBezTo>
                  <a:cubicBezTo>
                    <a:pt x="350" y="2"/>
                    <a:pt x="339" y="1"/>
                    <a:pt x="328" y="1"/>
                  </a:cubicBez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01" name="Google Shape;1201;p49"/>
          <p:cNvGrpSpPr/>
          <p:nvPr/>
        </p:nvGrpSpPr>
        <p:grpSpPr>
          <a:xfrm>
            <a:off x="7526105" y="3729001"/>
            <a:ext cx="1426675" cy="1069920"/>
            <a:chOff x="1101850" y="1964500"/>
            <a:chExt cx="321700" cy="241250"/>
          </a:xfrm>
        </p:grpSpPr>
        <p:sp>
          <p:nvSpPr>
            <p:cNvPr id="1202" name="Google Shape;1202;p49"/>
            <p:cNvSpPr/>
            <p:nvPr/>
          </p:nvSpPr>
          <p:spPr>
            <a:xfrm>
              <a:off x="1101850" y="1969425"/>
              <a:ext cx="321700" cy="236325"/>
            </a:xfrm>
            <a:custGeom>
              <a:rect b="b" l="l" r="r" t="t"/>
              <a:pathLst>
                <a:path extrusionOk="0" h="9453" w="12868">
                  <a:moveTo>
                    <a:pt x="6739" y="0"/>
                  </a:moveTo>
                  <a:cubicBezTo>
                    <a:pt x="5771" y="0"/>
                    <a:pt x="4712" y="314"/>
                    <a:pt x="3597" y="1025"/>
                  </a:cubicBezTo>
                  <a:cubicBezTo>
                    <a:pt x="0" y="3321"/>
                    <a:pt x="1493" y="8543"/>
                    <a:pt x="4303" y="8543"/>
                  </a:cubicBezTo>
                  <a:cubicBezTo>
                    <a:pt x="4431" y="8543"/>
                    <a:pt x="4561" y="8533"/>
                    <a:pt x="4694" y="8510"/>
                  </a:cubicBezTo>
                  <a:cubicBezTo>
                    <a:pt x="4869" y="8816"/>
                    <a:pt x="5309" y="9174"/>
                    <a:pt x="5811" y="9174"/>
                  </a:cubicBezTo>
                  <a:cubicBezTo>
                    <a:pt x="6207" y="9174"/>
                    <a:pt x="6642" y="8952"/>
                    <a:pt x="7019" y="8309"/>
                  </a:cubicBezTo>
                  <a:cubicBezTo>
                    <a:pt x="7035" y="8282"/>
                    <a:pt x="7052" y="8270"/>
                    <a:pt x="7070" y="8270"/>
                  </a:cubicBezTo>
                  <a:cubicBezTo>
                    <a:pt x="7231" y="8270"/>
                    <a:pt x="7423" y="9313"/>
                    <a:pt x="7642" y="9452"/>
                  </a:cubicBezTo>
                  <a:cubicBezTo>
                    <a:pt x="7645" y="9452"/>
                    <a:pt x="7649" y="9452"/>
                    <a:pt x="7652" y="9452"/>
                  </a:cubicBezTo>
                  <a:cubicBezTo>
                    <a:pt x="7768" y="9452"/>
                    <a:pt x="7883" y="9410"/>
                    <a:pt x="7966" y="9329"/>
                  </a:cubicBezTo>
                  <a:cubicBezTo>
                    <a:pt x="8043" y="9388"/>
                    <a:pt x="8140" y="9421"/>
                    <a:pt x="8238" y="9421"/>
                  </a:cubicBezTo>
                  <a:cubicBezTo>
                    <a:pt x="8262" y="9421"/>
                    <a:pt x="8286" y="9419"/>
                    <a:pt x="8310" y="9415"/>
                  </a:cubicBezTo>
                  <a:cubicBezTo>
                    <a:pt x="8429" y="9394"/>
                    <a:pt x="8532" y="9323"/>
                    <a:pt x="8598" y="9221"/>
                  </a:cubicBezTo>
                  <a:cubicBezTo>
                    <a:pt x="8655" y="9254"/>
                    <a:pt x="8720" y="9273"/>
                    <a:pt x="8785" y="9280"/>
                  </a:cubicBezTo>
                  <a:cubicBezTo>
                    <a:pt x="8798" y="9281"/>
                    <a:pt x="8811" y="9282"/>
                    <a:pt x="8824" y="9282"/>
                  </a:cubicBezTo>
                  <a:cubicBezTo>
                    <a:pt x="8870" y="9282"/>
                    <a:pt x="8916" y="9273"/>
                    <a:pt x="8960" y="9259"/>
                  </a:cubicBezTo>
                  <a:cubicBezTo>
                    <a:pt x="8962" y="9258"/>
                    <a:pt x="8965" y="9258"/>
                    <a:pt x="8967" y="9257"/>
                  </a:cubicBezTo>
                  <a:cubicBezTo>
                    <a:pt x="9093" y="9217"/>
                    <a:pt x="9201" y="9128"/>
                    <a:pt x="9254" y="9007"/>
                  </a:cubicBezTo>
                  <a:cubicBezTo>
                    <a:pt x="9254" y="9006"/>
                    <a:pt x="9255" y="9005"/>
                    <a:pt x="9255" y="9004"/>
                  </a:cubicBezTo>
                  <a:cubicBezTo>
                    <a:pt x="9314" y="9027"/>
                    <a:pt x="9377" y="9039"/>
                    <a:pt x="9440" y="9039"/>
                  </a:cubicBezTo>
                  <a:cubicBezTo>
                    <a:pt x="9510" y="9039"/>
                    <a:pt x="9580" y="9025"/>
                    <a:pt x="9643" y="8996"/>
                  </a:cubicBezTo>
                  <a:cubicBezTo>
                    <a:pt x="9764" y="8941"/>
                    <a:pt x="9860" y="8833"/>
                    <a:pt x="9903" y="8707"/>
                  </a:cubicBezTo>
                  <a:cubicBezTo>
                    <a:pt x="9960" y="8730"/>
                    <a:pt x="10022" y="8741"/>
                    <a:pt x="10085" y="8741"/>
                  </a:cubicBezTo>
                  <a:cubicBezTo>
                    <a:pt x="10107" y="8741"/>
                    <a:pt x="10129" y="8739"/>
                    <a:pt x="10151" y="8736"/>
                  </a:cubicBezTo>
                  <a:cubicBezTo>
                    <a:pt x="10212" y="8729"/>
                    <a:pt x="10271" y="8708"/>
                    <a:pt x="10327" y="8679"/>
                  </a:cubicBezTo>
                  <a:lnTo>
                    <a:pt x="10328" y="8679"/>
                  </a:lnTo>
                  <a:cubicBezTo>
                    <a:pt x="10391" y="8645"/>
                    <a:pt x="10450" y="8602"/>
                    <a:pt x="10495" y="8546"/>
                  </a:cubicBezTo>
                  <a:cubicBezTo>
                    <a:pt x="10541" y="8489"/>
                    <a:pt x="10577" y="8420"/>
                    <a:pt x="10595" y="8347"/>
                  </a:cubicBezTo>
                  <a:cubicBezTo>
                    <a:pt x="10635" y="8360"/>
                    <a:pt x="10677" y="8368"/>
                    <a:pt x="10720" y="8370"/>
                  </a:cubicBezTo>
                  <a:cubicBezTo>
                    <a:pt x="10727" y="8371"/>
                    <a:pt x="10734" y="8371"/>
                    <a:pt x="10741" y="8371"/>
                  </a:cubicBezTo>
                  <a:cubicBezTo>
                    <a:pt x="10834" y="8371"/>
                    <a:pt x="10926" y="8341"/>
                    <a:pt x="11005" y="8291"/>
                  </a:cubicBezTo>
                  <a:cubicBezTo>
                    <a:pt x="11011" y="8287"/>
                    <a:pt x="11018" y="8282"/>
                    <a:pt x="11024" y="8278"/>
                  </a:cubicBezTo>
                  <a:cubicBezTo>
                    <a:pt x="11115" y="8220"/>
                    <a:pt x="11190" y="8137"/>
                    <a:pt x="11227" y="8035"/>
                  </a:cubicBezTo>
                  <a:cubicBezTo>
                    <a:pt x="11241" y="7999"/>
                    <a:pt x="11250" y="7962"/>
                    <a:pt x="11254" y="7923"/>
                  </a:cubicBezTo>
                  <a:cubicBezTo>
                    <a:pt x="11290" y="7934"/>
                    <a:pt x="11327" y="7940"/>
                    <a:pt x="11364" y="7940"/>
                  </a:cubicBezTo>
                  <a:cubicBezTo>
                    <a:pt x="11474" y="7940"/>
                    <a:pt x="11584" y="7894"/>
                    <a:pt x="11656" y="7810"/>
                  </a:cubicBezTo>
                  <a:lnTo>
                    <a:pt x="11656" y="7810"/>
                  </a:lnTo>
                  <a:cubicBezTo>
                    <a:pt x="11656" y="7811"/>
                    <a:pt x="11656" y="7811"/>
                    <a:pt x="11656" y="7811"/>
                  </a:cubicBezTo>
                  <a:cubicBezTo>
                    <a:pt x="11660" y="7811"/>
                    <a:pt x="11867" y="7622"/>
                    <a:pt x="11883" y="7564"/>
                  </a:cubicBezTo>
                  <a:cubicBezTo>
                    <a:pt x="11984" y="7208"/>
                    <a:pt x="11025" y="6573"/>
                    <a:pt x="11449" y="6016"/>
                  </a:cubicBezTo>
                  <a:cubicBezTo>
                    <a:pt x="12867" y="5779"/>
                    <a:pt x="12374" y="4762"/>
                    <a:pt x="11632" y="4163"/>
                  </a:cubicBezTo>
                  <a:cubicBezTo>
                    <a:pt x="10819" y="1764"/>
                    <a:pt x="9035" y="0"/>
                    <a:pt x="673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49"/>
            <p:cNvSpPr/>
            <p:nvPr/>
          </p:nvSpPr>
          <p:spPr>
            <a:xfrm>
              <a:off x="1200600" y="2097800"/>
              <a:ext cx="33275" cy="77425"/>
            </a:xfrm>
            <a:custGeom>
              <a:rect b="b" l="l" r="r" t="t"/>
              <a:pathLst>
                <a:path extrusionOk="0" fill="none" h="3097" w="1331">
                  <a:moveTo>
                    <a:pt x="51" y="1"/>
                  </a:moveTo>
                  <a:cubicBezTo>
                    <a:pt x="0" y="254"/>
                    <a:pt x="90" y="517"/>
                    <a:pt x="233" y="732"/>
                  </a:cubicBezTo>
                  <a:cubicBezTo>
                    <a:pt x="375" y="948"/>
                    <a:pt x="567" y="1125"/>
                    <a:pt x="745" y="1310"/>
                  </a:cubicBezTo>
                  <a:cubicBezTo>
                    <a:pt x="925" y="1495"/>
                    <a:pt x="1097" y="1696"/>
                    <a:pt x="1186" y="1939"/>
                  </a:cubicBezTo>
                  <a:cubicBezTo>
                    <a:pt x="1331" y="2332"/>
                    <a:pt x="1220" y="2808"/>
                    <a:pt x="915" y="3097"/>
                  </a:cubicBezTo>
                </a:path>
              </a:pathLst>
            </a:custGeom>
            <a:noFill/>
            <a:ln cap="rnd" cmpd="sng" w="4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49"/>
            <p:cNvSpPr/>
            <p:nvPr/>
          </p:nvSpPr>
          <p:spPr>
            <a:xfrm>
              <a:off x="1217425" y="2061275"/>
              <a:ext cx="100650" cy="83775"/>
            </a:xfrm>
            <a:custGeom>
              <a:rect b="b" l="l" r="r" t="t"/>
              <a:pathLst>
                <a:path extrusionOk="0" h="3351" w="4026">
                  <a:moveTo>
                    <a:pt x="1962" y="0"/>
                  </a:moveTo>
                  <a:cubicBezTo>
                    <a:pt x="741" y="0"/>
                    <a:pt x="1" y="1401"/>
                    <a:pt x="224" y="2175"/>
                  </a:cubicBezTo>
                  <a:cubicBezTo>
                    <a:pt x="428" y="2883"/>
                    <a:pt x="1140" y="3351"/>
                    <a:pt x="1889" y="3351"/>
                  </a:cubicBezTo>
                  <a:cubicBezTo>
                    <a:pt x="2295" y="3351"/>
                    <a:pt x="2713" y="3213"/>
                    <a:pt x="3066" y="2902"/>
                  </a:cubicBezTo>
                  <a:cubicBezTo>
                    <a:pt x="4026" y="2055"/>
                    <a:pt x="2962" y="132"/>
                    <a:pt x="2211" y="19"/>
                  </a:cubicBezTo>
                  <a:cubicBezTo>
                    <a:pt x="2126" y="7"/>
                    <a:pt x="2043" y="0"/>
                    <a:pt x="19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49"/>
            <p:cNvSpPr/>
            <p:nvPr/>
          </p:nvSpPr>
          <p:spPr>
            <a:xfrm>
              <a:off x="1318150" y="2030000"/>
              <a:ext cx="70575" cy="64975"/>
            </a:xfrm>
            <a:custGeom>
              <a:rect b="b" l="l" r="r" t="t"/>
              <a:pathLst>
                <a:path extrusionOk="0" h="2599" w="2823">
                  <a:moveTo>
                    <a:pt x="1382" y="1"/>
                  </a:moveTo>
                  <a:cubicBezTo>
                    <a:pt x="495" y="1"/>
                    <a:pt x="0" y="1133"/>
                    <a:pt x="340" y="1785"/>
                  </a:cubicBezTo>
                  <a:cubicBezTo>
                    <a:pt x="573" y="2232"/>
                    <a:pt x="1108" y="2599"/>
                    <a:pt x="1600" y="2599"/>
                  </a:cubicBezTo>
                  <a:cubicBezTo>
                    <a:pt x="1857" y="2599"/>
                    <a:pt x="2102" y="2499"/>
                    <a:pt x="2286" y="2258"/>
                  </a:cubicBezTo>
                  <a:cubicBezTo>
                    <a:pt x="2823" y="1558"/>
                    <a:pt x="2110" y="74"/>
                    <a:pt x="1501" y="8"/>
                  </a:cubicBezTo>
                  <a:cubicBezTo>
                    <a:pt x="1461" y="3"/>
                    <a:pt x="1421" y="1"/>
                    <a:pt x="13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49"/>
            <p:cNvSpPr/>
            <p:nvPr/>
          </p:nvSpPr>
          <p:spPr>
            <a:xfrm>
              <a:off x="1308300" y="2091200"/>
              <a:ext cx="63025" cy="69500"/>
            </a:xfrm>
            <a:custGeom>
              <a:rect b="b" l="l" r="r" t="t"/>
              <a:pathLst>
                <a:path extrusionOk="0" h="2780" w="2521">
                  <a:moveTo>
                    <a:pt x="1069" y="1"/>
                  </a:moveTo>
                  <a:cubicBezTo>
                    <a:pt x="1055" y="1"/>
                    <a:pt x="1041" y="2"/>
                    <a:pt x="1028" y="4"/>
                  </a:cubicBezTo>
                  <a:cubicBezTo>
                    <a:pt x="0" y="166"/>
                    <a:pt x="59" y="2779"/>
                    <a:pt x="661" y="2779"/>
                  </a:cubicBezTo>
                  <a:cubicBezTo>
                    <a:pt x="684" y="2779"/>
                    <a:pt x="708" y="2775"/>
                    <a:pt x="733" y="2767"/>
                  </a:cubicBezTo>
                  <a:cubicBezTo>
                    <a:pt x="1401" y="2550"/>
                    <a:pt x="1438" y="1756"/>
                    <a:pt x="1438" y="1756"/>
                  </a:cubicBezTo>
                  <a:cubicBezTo>
                    <a:pt x="1438" y="1756"/>
                    <a:pt x="1675" y="1940"/>
                    <a:pt x="1915" y="1940"/>
                  </a:cubicBezTo>
                  <a:cubicBezTo>
                    <a:pt x="2039" y="1940"/>
                    <a:pt x="2163" y="1891"/>
                    <a:pt x="2256" y="1743"/>
                  </a:cubicBezTo>
                  <a:cubicBezTo>
                    <a:pt x="2521" y="1322"/>
                    <a:pt x="1573" y="1"/>
                    <a:pt x="10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49"/>
            <p:cNvSpPr/>
            <p:nvPr/>
          </p:nvSpPr>
          <p:spPr>
            <a:xfrm>
              <a:off x="1138225" y="1964500"/>
              <a:ext cx="215675" cy="196250"/>
            </a:xfrm>
            <a:custGeom>
              <a:rect b="b" l="l" r="r" t="t"/>
              <a:pathLst>
                <a:path extrusionOk="0" h="7850" w="8627">
                  <a:moveTo>
                    <a:pt x="5922" y="0"/>
                  </a:moveTo>
                  <a:cubicBezTo>
                    <a:pt x="5768" y="0"/>
                    <a:pt x="5544" y="29"/>
                    <a:pt x="5268" y="97"/>
                  </a:cubicBezTo>
                  <a:cubicBezTo>
                    <a:pt x="5195" y="115"/>
                    <a:pt x="5119" y="136"/>
                    <a:pt x="5040" y="160"/>
                  </a:cubicBezTo>
                  <a:cubicBezTo>
                    <a:pt x="4815" y="227"/>
                    <a:pt x="4564" y="317"/>
                    <a:pt x="4297" y="435"/>
                  </a:cubicBezTo>
                  <a:cubicBezTo>
                    <a:pt x="4211" y="472"/>
                    <a:pt x="4125" y="512"/>
                    <a:pt x="4038" y="556"/>
                  </a:cubicBezTo>
                  <a:cubicBezTo>
                    <a:pt x="3759" y="692"/>
                    <a:pt x="3465" y="858"/>
                    <a:pt x="3166" y="1057"/>
                  </a:cubicBezTo>
                  <a:cubicBezTo>
                    <a:pt x="3099" y="1100"/>
                    <a:pt x="3031" y="1147"/>
                    <a:pt x="2964" y="1194"/>
                  </a:cubicBezTo>
                  <a:cubicBezTo>
                    <a:pt x="2667" y="1405"/>
                    <a:pt x="2367" y="1648"/>
                    <a:pt x="2069" y="1929"/>
                  </a:cubicBezTo>
                  <a:cubicBezTo>
                    <a:pt x="2007" y="1987"/>
                    <a:pt x="1944" y="2046"/>
                    <a:pt x="1884" y="2107"/>
                  </a:cubicBezTo>
                  <a:cubicBezTo>
                    <a:pt x="1836" y="2155"/>
                    <a:pt x="1790" y="2202"/>
                    <a:pt x="1744" y="2250"/>
                  </a:cubicBezTo>
                  <a:cubicBezTo>
                    <a:pt x="1564" y="2439"/>
                    <a:pt x="1401" y="2638"/>
                    <a:pt x="1253" y="2841"/>
                  </a:cubicBezTo>
                  <a:cubicBezTo>
                    <a:pt x="1199" y="2915"/>
                    <a:pt x="1146" y="2991"/>
                    <a:pt x="1096" y="3067"/>
                  </a:cubicBezTo>
                  <a:cubicBezTo>
                    <a:pt x="968" y="3263"/>
                    <a:pt x="852" y="3463"/>
                    <a:pt x="749" y="3660"/>
                  </a:cubicBezTo>
                  <a:cubicBezTo>
                    <a:pt x="712" y="3732"/>
                    <a:pt x="677" y="3803"/>
                    <a:pt x="643" y="3874"/>
                  </a:cubicBezTo>
                  <a:cubicBezTo>
                    <a:pt x="525" y="4122"/>
                    <a:pt x="426" y="4366"/>
                    <a:pt x="345" y="4597"/>
                  </a:cubicBezTo>
                  <a:cubicBezTo>
                    <a:pt x="306" y="4702"/>
                    <a:pt x="273" y="4805"/>
                    <a:pt x="242" y="4904"/>
                  </a:cubicBezTo>
                  <a:cubicBezTo>
                    <a:pt x="232" y="4940"/>
                    <a:pt x="220" y="4977"/>
                    <a:pt x="210" y="5012"/>
                  </a:cubicBezTo>
                  <a:cubicBezTo>
                    <a:pt x="198" y="5053"/>
                    <a:pt x="187" y="5094"/>
                    <a:pt x="176" y="5134"/>
                  </a:cubicBezTo>
                  <a:cubicBezTo>
                    <a:pt x="85" y="5470"/>
                    <a:pt x="35" y="5753"/>
                    <a:pt x="13" y="5949"/>
                  </a:cubicBezTo>
                  <a:cubicBezTo>
                    <a:pt x="4" y="6038"/>
                    <a:pt x="0" y="6109"/>
                    <a:pt x="3" y="6158"/>
                  </a:cubicBezTo>
                  <a:cubicBezTo>
                    <a:pt x="3" y="6197"/>
                    <a:pt x="11" y="6245"/>
                    <a:pt x="21" y="6298"/>
                  </a:cubicBezTo>
                  <a:cubicBezTo>
                    <a:pt x="71" y="6544"/>
                    <a:pt x="214" y="6919"/>
                    <a:pt x="382" y="7239"/>
                  </a:cubicBezTo>
                  <a:cubicBezTo>
                    <a:pt x="446" y="7362"/>
                    <a:pt x="514" y="7477"/>
                    <a:pt x="582" y="7573"/>
                  </a:cubicBezTo>
                  <a:cubicBezTo>
                    <a:pt x="695" y="7734"/>
                    <a:pt x="808" y="7842"/>
                    <a:pt x="903" y="7849"/>
                  </a:cubicBezTo>
                  <a:cubicBezTo>
                    <a:pt x="905" y="7849"/>
                    <a:pt x="906" y="7849"/>
                    <a:pt x="908" y="7849"/>
                  </a:cubicBezTo>
                  <a:cubicBezTo>
                    <a:pt x="1003" y="7849"/>
                    <a:pt x="1119" y="7584"/>
                    <a:pt x="1289" y="7167"/>
                  </a:cubicBezTo>
                  <a:cubicBezTo>
                    <a:pt x="1317" y="7099"/>
                    <a:pt x="1347" y="7026"/>
                    <a:pt x="1377" y="6950"/>
                  </a:cubicBezTo>
                  <a:cubicBezTo>
                    <a:pt x="1503" y="6643"/>
                    <a:pt x="1655" y="6280"/>
                    <a:pt x="1842" y="5889"/>
                  </a:cubicBezTo>
                  <a:cubicBezTo>
                    <a:pt x="1872" y="5829"/>
                    <a:pt x="1902" y="5767"/>
                    <a:pt x="1934" y="5704"/>
                  </a:cubicBezTo>
                  <a:cubicBezTo>
                    <a:pt x="1963" y="5644"/>
                    <a:pt x="1995" y="5581"/>
                    <a:pt x="2029" y="5519"/>
                  </a:cubicBezTo>
                  <a:cubicBezTo>
                    <a:pt x="2035" y="5508"/>
                    <a:pt x="2042" y="5496"/>
                    <a:pt x="2048" y="5483"/>
                  </a:cubicBezTo>
                  <a:cubicBezTo>
                    <a:pt x="2287" y="5034"/>
                    <a:pt x="2575" y="4566"/>
                    <a:pt x="2927" y="4128"/>
                  </a:cubicBezTo>
                  <a:cubicBezTo>
                    <a:pt x="2992" y="4046"/>
                    <a:pt x="3060" y="3965"/>
                    <a:pt x="3131" y="3886"/>
                  </a:cubicBezTo>
                  <a:cubicBezTo>
                    <a:pt x="3186" y="3824"/>
                    <a:pt x="3243" y="3761"/>
                    <a:pt x="3302" y="3700"/>
                  </a:cubicBezTo>
                  <a:cubicBezTo>
                    <a:pt x="3379" y="3618"/>
                    <a:pt x="3458" y="3538"/>
                    <a:pt x="3541" y="3461"/>
                  </a:cubicBezTo>
                  <a:cubicBezTo>
                    <a:pt x="3737" y="3279"/>
                    <a:pt x="3948" y="3107"/>
                    <a:pt x="4175" y="2953"/>
                  </a:cubicBezTo>
                  <a:cubicBezTo>
                    <a:pt x="4315" y="2855"/>
                    <a:pt x="4455" y="2766"/>
                    <a:pt x="4594" y="2684"/>
                  </a:cubicBezTo>
                  <a:cubicBezTo>
                    <a:pt x="4708" y="2616"/>
                    <a:pt x="4820" y="2552"/>
                    <a:pt x="4932" y="2494"/>
                  </a:cubicBezTo>
                  <a:cubicBezTo>
                    <a:pt x="4952" y="2482"/>
                    <a:pt x="4974" y="2472"/>
                    <a:pt x="4995" y="2462"/>
                  </a:cubicBezTo>
                  <a:cubicBezTo>
                    <a:pt x="5063" y="2426"/>
                    <a:pt x="5130" y="2393"/>
                    <a:pt x="5195" y="2360"/>
                  </a:cubicBezTo>
                  <a:cubicBezTo>
                    <a:pt x="5934" y="2005"/>
                    <a:pt x="6609" y="1830"/>
                    <a:pt x="7163" y="1743"/>
                  </a:cubicBezTo>
                  <a:cubicBezTo>
                    <a:pt x="7253" y="1728"/>
                    <a:pt x="7340" y="1716"/>
                    <a:pt x="7424" y="1707"/>
                  </a:cubicBezTo>
                  <a:cubicBezTo>
                    <a:pt x="8137" y="1621"/>
                    <a:pt x="8593" y="1676"/>
                    <a:pt x="8622" y="1621"/>
                  </a:cubicBezTo>
                  <a:cubicBezTo>
                    <a:pt x="8625" y="1618"/>
                    <a:pt x="8626" y="1614"/>
                    <a:pt x="8625" y="1609"/>
                  </a:cubicBezTo>
                  <a:lnTo>
                    <a:pt x="8625" y="1608"/>
                  </a:lnTo>
                  <a:cubicBezTo>
                    <a:pt x="8621" y="1573"/>
                    <a:pt x="8558" y="1492"/>
                    <a:pt x="8450" y="1383"/>
                  </a:cubicBezTo>
                  <a:cubicBezTo>
                    <a:pt x="8282" y="1212"/>
                    <a:pt x="8004" y="976"/>
                    <a:pt x="7677" y="746"/>
                  </a:cubicBezTo>
                  <a:cubicBezTo>
                    <a:pt x="7608" y="697"/>
                    <a:pt x="7537" y="648"/>
                    <a:pt x="7464" y="602"/>
                  </a:cubicBezTo>
                  <a:cubicBezTo>
                    <a:pt x="6988" y="294"/>
                    <a:pt x="6444" y="30"/>
                    <a:pt x="5981" y="2"/>
                  </a:cubicBezTo>
                  <a:cubicBezTo>
                    <a:pt x="5963" y="1"/>
                    <a:pt x="5943" y="0"/>
                    <a:pt x="5922"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49"/>
            <p:cNvSpPr/>
            <p:nvPr/>
          </p:nvSpPr>
          <p:spPr>
            <a:xfrm>
              <a:off x="1154325" y="2056000"/>
              <a:ext cx="62175" cy="11750"/>
            </a:xfrm>
            <a:custGeom>
              <a:rect b="b" l="l" r="r" t="t"/>
              <a:pathLst>
                <a:path extrusionOk="0" h="470" w="2487">
                  <a:moveTo>
                    <a:pt x="105" y="0"/>
                  </a:moveTo>
                  <a:cubicBezTo>
                    <a:pt x="69" y="72"/>
                    <a:pt x="33" y="144"/>
                    <a:pt x="0" y="215"/>
                  </a:cubicBezTo>
                  <a:cubicBezTo>
                    <a:pt x="689" y="384"/>
                    <a:pt x="1397" y="470"/>
                    <a:pt x="2107" y="470"/>
                  </a:cubicBezTo>
                  <a:cubicBezTo>
                    <a:pt x="2166" y="470"/>
                    <a:pt x="2225" y="469"/>
                    <a:pt x="2284" y="468"/>
                  </a:cubicBezTo>
                  <a:cubicBezTo>
                    <a:pt x="2348" y="386"/>
                    <a:pt x="2416" y="305"/>
                    <a:pt x="2487" y="226"/>
                  </a:cubicBezTo>
                  <a:lnTo>
                    <a:pt x="2487" y="226"/>
                  </a:lnTo>
                  <a:cubicBezTo>
                    <a:pt x="2356" y="232"/>
                    <a:pt x="2225" y="235"/>
                    <a:pt x="2095" y="235"/>
                  </a:cubicBezTo>
                  <a:cubicBezTo>
                    <a:pt x="1470" y="235"/>
                    <a:pt x="846" y="167"/>
                    <a:pt x="238" y="31"/>
                  </a:cubicBezTo>
                  <a:cubicBezTo>
                    <a:pt x="194" y="21"/>
                    <a:pt x="149" y="12"/>
                    <a:pt x="1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49"/>
            <p:cNvSpPr/>
            <p:nvPr/>
          </p:nvSpPr>
          <p:spPr>
            <a:xfrm>
              <a:off x="1185300" y="2012700"/>
              <a:ext cx="77800" cy="18925"/>
            </a:xfrm>
            <a:custGeom>
              <a:rect b="b" l="l" r="r" t="t"/>
              <a:pathLst>
                <a:path extrusionOk="0" h="757" w="3112">
                  <a:moveTo>
                    <a:pt x="186" y="1"/>
                  </a:moveTo>
                  <a:cubicBezTo>
                    <a:pt x="124" y="59"/>
                    <a:pt x="62" y="119"/>
                    <a:pt x="1" y="181"/>
                  </a:cubicBezTo>
                  <a:cubicBezTo>
                    <a:pt x="866" y="516"/>
                    <a:pt x="1785" y="709"/>
                    <a:pt x="2712" y="756"/>
                  </a:cubicBezTo>
                  <a:cubicBezTo>
                    <a:pt x="2825" y="688"/>
                    <a:pt x="2937" y="624"/>
                    <a:pt x="3049" y="566"/>
                  </a:cubicBezTo>
                  <a:cubicBezTo>
                    <a:pt x="3069" y="554"/>
                    <a:pt x="3091" y="544"/>
                    <a:pt x="3112" y="534"/>
                  </a:cubicBezTo>
                  <a:cubicBezTo>
                    <a:pt x="2310" y="531"/>
                    <a:pt x="1509" y="416"/>
                    <a:pt x="740" y="187"/>
                  </a:cubicBezTo>
                  <a:cubicBezTo>
                    <a:pt x="553" y="132"/>
                    <a:pt x="368" y="70"/>
                    <a:pt x="1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49"/>
            <p:cNvSpPr/>
            <p:nvPr/>
          </p:nvSpPr>
          <p:spPr>
            <a:xfrm>
              <a:off x="1261500" y="1966925"/>
              <a:ext cx="10700" cy="59950"/>
            </a:xfrm>
            <a:custGeom>
              <a:rect b="b" l="l" r="r" t="t"/>
              <a:pathLst>
                <a:path extrusionOk="0" h="2398" w="428">
                  <a:moveTo>
                    <a:pt x="337" y="0"/>
                  </a:moveTo>
                  <a:cubicBezTo>
                    <a:pt x="264" y="18"/>
                    <a:pt x="188" y="40"/>
                    <a:pt x="109" y="63"/>
                  </a:cubicBezTo>
                  <a:cubicBezTo>
                    <a:pt x="206" y="840"/>
                    <a:pt x="170" y="1633"/>
                    <a:pt x="1" y="2397"/>
                  </a:cubicBezTo>
                  <a:cubicBezTo>
                    <a:pt x="89" y="2349"/>
                    <a:pt x="178" y="2306"/>
                    <a:pt x="264" y="2263"/>
                  </a:cubicBezTo>
                  <a:cubicBezTo>
                    <a:pt x="391" y="1619"/>
                    <a:pt x="427" y="956"/>
                    <a:pt x="371" y="299"/>
                  </a:cubicBezTo>
                  <a:cubicBezTo>
                    <a:pt x="362" y="199"/>
                    <a:pt x="350" y="100"/>
                    <a:pt x="3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49"/>
            <p:cNvSpPr/>
            <p:nvPr/>
          </p:nvSpPr>
          <p:spPr>
            <a:xfrm>
              <a:off x="1212300" y="1990900"/>
              <a:ext cx="14675" cy="66125"/>
            </a:xfrm>
            <a:custGeom>
              <a:rect b="b" l="l" r="r" t="t"/>
              <a:pathLst>
                <a:path extrusionOk="0" h="2645" w="587">
                  <a:moveTo>
                    <a:pt x="203" y="1"/>
                  </a:moveTo>
                  <a:cubicBezTo>
                    <a:pt x="136" y="46"/>
                    <a:pt x="69" y="91"/>
                    <a:pt x="1" y="138"/>
                  </a:cubicBezTo>
                  <a:cubicBezTo>
                    <a:pt x="264" y="943"/>
                    <a:pt x="380" y="1796"/>
                    <a:pt x="339" y="2644"/>
                  </a:cubicBezTo>
                  <a:cubicBezTo>
                    <a:pt x="416" y="2562"/>
                    <a:pt x="495" y="2482"/>
                    <a:pt x="579" y="2405"/>
                  </a:cubicBezTo>
                  <a:cubicBezTo>
                    <a:pt x="587" y="1757"/>
                    <a:pt x="508" y="1107"/>
                    <a:pt x="345" y="476"/>
                  </a:cubicBezTo>
                  <a:cubicBezTo>
                    <a:pt x="303" y="315"/>
                    <a:pt x="255" y="157"/>
                    <a:pt x="2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49"/>
            <p:cNvSpPr/>
            <p:nvPr/>
          </p:nvSpPr>
          <p:spPr>
            <a:xfrm>
              <a:off x="1165650" y="2035500"/>
              <a:ext cx="23300" cy="76250"/>
            </a:xfrm>
            <a:custGeom>
              <a:rect b="b" l="l" r="r" t="t"/>
              <a:pathLst>
                <a:path extrusionOk="0" h="3050" w="932">
                  <a:moveTo>
                    <a:pt x="157" y="1"/>
                  </a:moveTo>
                  <a:cubicBezTo>
                    <a:pt x="103" y="77"/>
                    <a:pt x="51" y="152"/>
                    <a:pt x="0" y="228"/>
                  </a:cubicBezTo>
                  <a:cubicBezTo>
                    <a:pt x="386" y="1125"/>
                    <a:pt x="640" y="2077"/>
                    <a:pt x="747" y="3049"/>
                  </a:cubicBezTo>
                  <a:cubicBezTo>
                    <a:pt x="805" y="2928"/>
                    <a:pt x="866" y="2804"/>
                    <a:pt x="932" y="2679"/>
                  </a:cubicBezTo>
                  <a:cubicBezTo>
                    <a:pt x="812" y="1844"/>
                    <a:pt x="587" y="1026"/>
                    <a:pt x="263" y="245"/>
                  </a:cubicBezTo>
                  <a:cubicBezTo>
                    <a:pt x="229" y="163"/>
                    <a:pt x="193" y="82"/>
                    <a:pt x="1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213" name="Google Shape;1213;p49"/>
          <p:cNvGrpSpPr/>
          <p:nvPr/>
        </p:nvGrpSpPr>
        <p:grpSpPr>
          <a:xfrm rot="-3097084">
            <a:off x="6855458" y="4204445"/>
            <a:ext cx="1051800" cy="892705"/>
            <a:chOff x="2874450" y="1755300"/>
            <a:chExt cx="249900" cy="212100"/>
          </a:xfrm>
        </p:grpSpPr>
        <p:sp>
          <p:nvSpPr>
            <p:cNvPr id="1214" name="Google Shape;1214;p49"/>
            <p:cNvSpPr/>
            <p:nvPr/>
          </p:nvSpPr>
          <p:spPr>
            <a:xfrm>
              <a:off x="2874450" y="1755300"/>
              <a:ext cx="249900" cy="212100"/>
            </a:xfrm>
            <a:custGeom>
              <a:rect b="b" l="l" r="r" t="t"/>
              <a:pathLst>
                <a:path extrusionOk="0" h="8484" w="9996">
                  <a:moveTo>
                    <a:pt x="1771" y="1"/>
                  </a:moveTo>
                  <a:cubicBezTo>
                    <a:pt x="1757" y="1"/>
                    <a:pt x="1743" y="1"/>
                    <a:pt x="1729" y="1"/>
                  </a:cubicBezTo>
                  <a:cubicBezTo>
                    <a:pt x="1371" y="243"/>
                    <a:pt x="0" y="2326"/>
                    <a:pt x="163" y="2986"/>
                  </a:cubicBezTo>
                  <a:cubicBezTo>
                    <a:pt x="325" y="3647"/>
                    <a:pt x="7569" y="8483"/>
                    <a:pt x="7892" y="8483"/>
                  </a:cubicBezTo>
                  <a:cubicBezTo>
                    <a:pt x="7892" y="8483"/>
                    <a:pt x="7893" y="8483"/>
                    <a:pt x="7893" y="8483"/>
                  </a:cubicBezTo>
                  <a:cubicBezTo>
                    <a:pt x="8219" y="8483"/>
                    <a:pt x="9995" y="6542"/>
                    <a:pt x="9980" y="6090"/>
                  </a:cubicBezTo>
                  <a:cubicBezTo>
                    <a:pt x="9963" y="5641"/>
                    <a:pt x="4001" y="1"/>
                    <a:pt x="1771"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49"/>
            <p:cNvSpPr/>
            <p:nvPr/>
          </p:nvSpPr>
          <p:spPr>
            <a:xfrm>
              <a:off x="2918700" y="1762500"/>
              <a:ext cx="198300" cy="149925"/>
            </a:xfrm>
            <a:custGeom>
              <a:rect b="b" l="l" r="r" t="t"/>
              <a:pathLst>
                <a:path extrusionOk="0" h="5997" w="7932">
                  <a:moveTo>
                    <a:pt x="57" y="0"/>
                  </a:moveTo>
                  <a:cubicBezTo>
                    <a:pt x="8" y="0"/>
                    <a:pt x="1" y="80"/>
                    <a:pt x="54" y="88"/>
                  </a:cubicBezTo>
                  <a:cubicBezTo>
                    <a:pt x="653" y="191"/>
                    <a:pt x="1208" y="456"/>
                    <a:pt x="1728" y="760"/>
                  </a:cubicBezTo>
                  <a:cubicBezTo>
                    <a:pt x="2284" y="1086"/>
                    <a:pt x="2822" y="1445"/>
                    <a:pt x="3345" y="1820"/>
                  </a:cubicBezTo>
                  <a:cubicBezTo>
                    <a:pt x="4409" y="2580"/>
                    <a:pt x="5409" y="3427"/>
                    <a:pt x="6336" y="4348"/>
                  </a:cubicBezTo>
                  <a:cubicBezTo>
                    <a:pt x="6860" y="4868"/>
                    <a:pt x="7359" y="5414"/>
                    <a:pt x="7833" y="5981"/>
                  </a:cubicBezTo>
                  <a:cubicBezTo>
                    <a:pt x="7843" y="5992"/>
                    <a:pt x="7855" y="5997"/>
                    <a:pt x="7867" y="5997"/>
                  </a:cubicBezTo>
                  <a:cubicBezTo>
                    <a:pt x="7900" y="5997"/>
                    <a:pt x="7931" y="5960"/>
                    <a:pt x="7904" y="5927"/>
                  </a:cubicBezTo>
                  <a:lnTo>
                    <a:pt x="7905" y="5927"/>
                  </a:lnTo>
                  <a:cubicBezTo>
                    <a:pt x="7055" y="4910"/>
                    <a:pt x="6122" y="3964"/>
                    <a:pt x="5118" y="3099"/>
                  </a:cubicBezTo>
                  <a:cubicBezTo>
                    <a:pt x="4124" y="2242"/>
                    <a:pt x="3059" y="1460"/>
                    <a:pt x="1936" y="781"/>
                  </a:cubicBezTo>
                  <a:cubicBezTo>
                    <a:pt x="1355" y="430"/>
                    <a:pt x="740" y="115"/>
                    <a:pt x="66" y="1"/>
                  </a:cubicBezTo>
                  <a:cubicBezTo>
                    <a:pt x="63" y="0"/>
                    <a:pt x="60" y="0"/>
                    <a:pt x="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49"/>
            <p:cNvSpPr/>
            <p:nvPr/>
          </p:nvSpPr>
          <p:spPr>
            <a:xfrm>
              <a:off x="2885275" y="1827950"/>
              <a:ext cx="189225" cy="132150"/>
            </a:xfrm>
            <a:custGeom>
              <a:rect b="b" l="l" r="r" t="t"/>
              <a:pathLst>
                <a:path extrusionOk="0" h="5286" w="7569">
                  <a:moveTo>
                    <a:pt x="64" y="1"/>
                  </a:moveTo>
                  <a:cubicBezTo>
                    <a:pt x="29" y="1"/>
                    <a:pt x="1" y="52"/>
                    <a:pt x="36" y="82"/>
                  </a:cubicBezTo>
                  <a:cubicBezTo>
                    <a:pt x="934" y="858"/>
                    <a:pt x="1864" y="1596"/>
                    <a:pt x="2822" y="2296"/>
                  </a:cubicBezTo>
                  <a:cubicBezTo>
                    <a:pt x="3780" y="2998"/>
                    <a:pt x="4767" y="3659"/>
                    <a:pt x="5778" y="4281"/>
                  </a:cubicBezTo>
                  <a:cubicBezTo>
                    <a:pt x="6342" y="4626"/>
                    <a:pt x="6913" y="4959"/>
                    <a:pt x="7491" y="5280"/>
                  </a:cubicBezTo>
                  <a:cubicBezTo>
                    <a:pt x="7498" y="5284"/>
                    <a:pt x="7505" y="5286"/>
                    <a:pt x="7511" y="5286"/>
                  </a:cubicBezTo>
                  <a:cubicBezTo>
                    <a:pt x="7549" y="5286"/>
                    <a:pt x="7568" y="5221"/>
                    <a:pt x="7525" y="5198"/>
                  </a:cubicBezTo>
                  <a:cubicBezTo>
                    <a:pt x="6487" y="4623"/>
                    <a:pt x="5473" y="4006"/>
                    <a:pt x="4484" y="3348"/>
                  </a:cubicBezTo>
                  <a:cubicBezTo>
                    <a:pt x="3506" y="2697"/>
                    <a:pt x="2552" y="2006"/>
                    <a:pt x="1629" y="1279"/>
                  </a:cubicBezTo>
                  <a:cubicBezTo>
                    <a:pt x="1106" y="868"/>
                    <a:pt x="593" y="445"/>
                    <a:pt x="90" y="11"/>
                  </a:cubicBezTo>
                  <a:cubicBezTo>
                    <a:pt x="81" y="4"/>
                    <a:pt x="72" y="1"/>
                    <a:pt x="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49"/>
            <p:cNvSpPr/>
            <p:nvPr/>
          </p:nvSpPr>
          <p:spPr>
            <a:xfrm>
              <a:off x="2979100" y="1835600"/>
              <a:ext cx="43100" cy="42600"/>
            </a:xfrm>
            <a:custGeom>
              <a:rect b="b" l="l" r="r" t="t"/>
              <a:pathLst>
                <a:path extrusionOk="0" h="1704" w="1724">
                  <a:moveTo>
                    <a:pt x="1150" y="0"/>
                  </a:moveTo>
                  <a:cubicBezTo>
                    <a:pt x="890" y="0"/>
                    <a:pt x="583" y="170"/>
                    <a:pt x="356" y="464"/>
                  </a:cubicBezTo>
                  <a:cubicBezTo>
                    <a:pt x="35" y="883"/>
                    <a:pt x="0" y="1396"/>
                    <a:pt x="280" y="1610"/>
                  </a:cubicBezTo>
                  <a:cubicBezTo>
                    <a:pt x="363" y="1674"/>
                    <a:pt x="464" y="1704"/>
                    <a:pt x="574" y="1704"/>
                  </a:cubicBezTo>
                  <a:cubicBezTo>
                    <a:pt x="834" y="1704"/>
                    <a:pt x="1141" y="1535"/>
                    <a:pt x="1367" y="1240"/>
                  </a:cubicBezTo>
                  <a:cubicBezTo>
                    <a:pt x="1688" y="821"/>
                    <a:pt x="1723" y="309"/>
                    <a:pt x="1444" y="94"/>
                  </a:cubicBezTo>
                  <a:cubicBezTo>
                    <a:pt x="1361" y="31"/>
                    <a:pt x="1260" y="0"/>
                    <a:pt x="1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49"/>
            <p:cNvSpPr/>
            <p:nvPr/>
          </p:nvSpPr>
          <p:spPr>
            <a:xfrm>
              <a:off x="3017225" y="1864875"/>
              <a:ext cx="50075" cy="44600"/>
            </a:xfrm>
            <a:custGeom>
              <a:rect b="b" l="l" r="r" t="t"/>
              <a:pathLst>
                <a:path extrusionOk="0" h="1784" w="2003">
                  <a:moveTo>
                    <a:pt x="1149" y="1"/>
                  </a:moveTo>
                  <a:cubicBezTo>
                    <a:pt x="889" y="1"/>
                    <a:pt x="582" y="170"/>
                    <a:pt x="356" y="464"/>
                  </a:cubicBezTo>
                  <a:cubicBezTo>
                    <a:pt x="35" y="882"/>
                    <a:pt x="0" y="1396"/>
                    <a:pt x="279" y="1609"/>
                  </a:cubicBezTo>
                  <a:cubicBezTo>
                    <a:pt x="413" y="1712"/>
                    <a:pt x="668" y="1784"/>
                    <a:pt x="932" y="1784"/>
                  </a:cubicBezTo>
                  <a:cubicBezTo>
                    <a:pt x="1218" y="1784"/>
                    <a:pt x="1515" y="1700"/>
                    <a:pt x="1682" y="1482"/>
                  </a:cubicBezTo>
                  <a:cubicBezTo>
                    <a:pt x="2003" y="1063"/>
                    <a:pt x="1723" y="308"/>
                    <a:pt x="1443" y="95"/>
                  </a:cubicBezTo>
                  <a:cubicBezTo>
                    <a:pt x="1360" y="31"/>
                    <a:pt x="1259" y="1"/>
                    <a:pt x="11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49"/>
            <p:cNvSpPr/>
            <p:nvPr/>
          </p:nvSpPr>
          <p:spPr>
            <a:xfrm>
              <a:off x="3060500" y="1902825"/>
              <a:ext cx="56875" cy="47650"/>
            </a:xfrm>
            <a:custGeom>
              <a:rect b="b" l="l" r="r" t="t"/>
              <a:pathLst>
                <a:path extrusionOk="0" h="1906" w="2275">
                  <a:moveTo>
                    <a:pt x="1150" y="0"/>
                  </a:moveTo>
                  <a:cubicBezTo>
                    <a:pt x="890" y="0"/>
                    <a:pt x="582" y="169"/>
                    <a:pt x="357" y="464"/>
                  </a:cubicBezTo>
                  <a:cubicBezTo>
                    <a:pt x="35" y="883"/>
                    <a:pt x="1" y="1395"/>
                    <a:pt x="280" y="1610"/>
                  </a:cubicBezTo>
                  <a:cubicBezTo>
                    <a:pt x="454" y="1744"/>
                    <a:pt x="939" y="1906"/>
                    <a:pt x="1357" y="1906"/>
                  </a:cubicBezTo>
                  <a:cubicBezTo>
                    <a:pt x="1607" y="1906"/>
                    <a:pt x="1833" y="1847"/>
                    <a:pt x="1953" y="1691"/>
                  </a:cubicBezTo>
                  <a:cubicBezTo>
                    <a:pt x="2274" y="1272"/>
                    <a:pt x="1722" y="308"/>
                    <a:pt x="1443" y="94"/>
                  </a:cubicBezTo>
                  <a:cubicBezTo>
                    <a:pt x="1361" y="30"/>
                    <a:pt x="1259" y="0"/>
                    <a:pt x="1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49"/>
            <p:cNvSpPr/>
            <p:nvPr/>
          </p:nvSpPr>
          <p:spPr>
            <a:xfrm>
              <a:off x="2933950" y="1804325"/>
              <a:ext cx="50125" cy="44600"/>
            </a:xfrm>
            <a:custGeom>
              <a:rect b="b" l="l" r="r" t="t"/>
              <a:pathLst>
                <a:path extrusionOk="0" h="1784" w="2005">
                  <a:moveTo>
                    <a:pt x="1074" y="1"/>
                  </a:moveTo>
                  <a:cubicBezTo>
                    <a:pt x="787" y="1"/>
                    <a:pt x="490" y="84"/>
                    <a:pt x="323" y="302"/>
                  </a:cubicBezTo>
                  <a:cubicBezTo>
                    <a:pt x="0" y="720"/>
                    <a:pt x="283" y="1476"/>
                    <a:pt x="562" y="1690"/>
                  </a:cubicBezTo>
                  <a:cubicBezTo>
                    <a:pt x="644" y="1753"/>
                    <a:pt x="746" y="1783"/>
                    <a:pt x="855" y="1783"/>
                  </a:cubicBezTo>
                  <a:cubicBezTo>
                    <a:pt x="1115" y="1783"/>
                    <a:pt x="1423" y="1614"/>
                    <a:pt x="1648" y="1320"/>
                  </a:cubicBezTo>
                  <a:cubicBezTo>
                    <a:pt x="1970" y="902"/>
                    <a:pt x="2004" y="388"/>
                    <a:pt x="1726" y="174"/>
                  </a:cubicBezTo>
                  <a:cubicBezTo>
                    <a:pt x="1591" y="72"/>
                    <a:pt x="1337" y="1"/>
                    <a:pt x="10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49"/>
            <p:cNvSpPr/>
            <p:nvPr/>
          </p:nvSpPr>
          <p:spPr>
            <a:xfrm>
              <a:off x="2879350" y="1769275"/>
              <a:ext cx="56875" cy="47625"/>
            </a:xfrm>
            <a:custGeom>
              <a:rect b="b" l="l" r="r" t="t"/>
              <a:pathLst>
                <a:path extrusionOk="0" h="1905" w="2275">
                  <a:moveTo>
                    <a:pt x="919" y="1"/>
                  </a:moveTo>
                  <a:cubicBezTo>
                    <a:pt x="669" y="1"/>
                    <a:pt x="443" y="59"/>
                    <a:pt x="322" y="216"/>
                  </a:cubicBezTo>
                  <a:lnTo>
                    <a:pt x="323" y="216"/>
                  </a:lnTo>
                  <a:cubicBezTo>
                    <a:pt x="1" y="634"/>
                    <a:pt x="553" y="1596"/>
                    <a:pt x="832" y="1811"/>
                  </a:cubicBezTo>
                  <a:cubicBezTo>
                    <a:pt x="915" y="1875"/>
                    <a:pt x="1016" y="1905"/>
                    <a:pt x="1125" y="1905"/>
                  </a:cubicBezTo>
                  <a:cubicBezTo>
                    <a:pt x="1385" y="1905"/>
                    <a:pt x="1693" y="1735"/>
                    <a:pt x="1918" y="1441"/>
                  </a:cubicBezTo>
                  <a:cubicBezTo>
                    <a:pt x="2241" y="1023"/>
                    <a:pt x="2274" y="510"/>
                    <a:pt x="1996" y="296"/>
                  </a:cubicBezTo>
                  <a:cubicBezTo>
                    <a:pt x="1821" y="162"/>
                    <a:pt x="1337" y="1"/>
                    <a:pt x="9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22" name="Google Shape;1222;p49"/>
          <p:cNvSpPr/>
          <p:nvPr/>
        </p:nvSpPr>
        <p:spPr>
          <a:xfrm rot="3164932">
            <a:off x="603452" y="2352620"/>
            <a:ext cx="176892" cy="162800"/>
          </a:xfrm>
          <a:custGeom>
            <a:rect b="b" l="l" r="r" t="t"/>
            <a:pathLst>
              <a:path extrusionOk="0" h="2195" w="2385">
                <a:moveTo>
                  <a:pt x="1150" y="1"/>
                </a:moveTo>
                <a:cubicBezTo>
                  <a:pt x="1118" y="1"/>
                  <a:pt x="1087" y="18"/>
                  <a:pt x="1073" y="52"/>
                </a:cubicBezTo>
                <a:lnTo>
                  <a:pt x="831" y="631"/>
                </a:lnTo>
                <a:cubicBezTo>
                  <a:pt x="819" y="658"/>
                  <a:pt x="795" y="678"/>
                  <a:pt x="766" y="682"/>
                </a:cubicBezTo>
                <a:lnTo>
                  <a:pt x="95" y="797"/>
                </a:lnTo>
                <a:cubicBezTo>
                  <a:pt x="24" y="809"/>
                  <a:pt x="1" y="900"/>
                  <a:pt x="57" y="945"/>
                </a:cubicBezTo>
                <a:lnTo>
                  <a:pt x="585" y="1365"/>
                </a:lnTo>
                <a:cubicBezTo>
                  <a:pt x="610" y="1385"/>
                  <a:pt x="621" y="1418"/>
                  <a:pt x="615" y="1448"/>
                </a:cubicBezTo>
                <a:lnTo>
                  <a:pt x="479" y="2093"/>
                </a:lnTo>
                <a:cubicBezTo>
                  <a:pt x="467" y="2149"/>
                  <a:pt x="511" y="2194"/>
                  <a:pt x="561" y="2194"/>
                </a:cubicBezTo>
                <a:cubicBezTo>
                  <a:pt x="575" y="2194"/>
                  <a:pt x="590" y="2191"/>
                  <a:pt x="603" y="2183"/>
                </a:cubicBezTo>
                <a:lnTo>
                  <a:pt x="1216" y="1822"/>
                </a:lnTo>
                <a:cubicBezTo>
                  <a:pt x="1229" y="1815"/>
                  <a:pt x="1244" y="1811"/>
                  <a:pt x="1259" y="1811"/>
                </a:cubicBezTo>
                <a:cubicBezTo>
                  <a:pt x="1272" y="1811"/>
                  <a:pt x="1285" y="1814"/>
                  <a:pt x="1297" y="1820"/>
                </a:cubicBezTo>
                <a:lnTo>
                  <a:pt x="1907" y="2128"/>
                </a:lnTo>
                <a:cubicBezTo>
                  <a:pt x="1920" y="2134"/>
                  <a:pt x="1932" y="2137"/>
                  <a:pt x="1945" y="2137"/>
                </a:cubicBezTo>
                <a:cubicBezTo>
                  <a:pt x="1996" y="2137"/>
                  <a:pt x="2041" y="2087"/>
                  <a:pt x="2025" y="2032"/>
                </a:cubicBezTo>
                <a:lnTo>
                  <a:pt x="1845" y="1370"/>
                </a:lnTo>
                <a:cubicBezTo>
                  <a:pt x="1836" y="1342"/>
                  <a:pt x="1845" y="1310"/>
                  <a:pt x="1867" y="1289"/>
                </a:cubicBezTo>
                <a:lnTo>
                  <a:pt x="2334" y="832"/>
                </a:lnTo>
                <a:cubicBezTo>
                  <a:pt x="2385" y="782"/>
                  <a:pt x="2353" y="694"/>
                  <a:pt x="2281" y="688"/>
                </a:cubicBezTo>
                <a:lnTo>
                  <a:pt x="1601" y="631"/>
                </a:lnTo>
                <a:cubicBezTo>
                  <a:pt x="1574" y="630"/>
                  <a:pt x="1550" y="613"/>
                  <a:pt x="1536" y="590"/>
                </a:cubicBezTo>
                <a:lnTo>
                  <a:pt x="1222" y="43"/>
                </a:lnTo>
                <a:cubicBezTo>
                  <a:pt x="1206" y="15"/>
                  <a:pt x="1178" y="1"/>
                  <a:pt x="1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49"/>
          <p:cNvSpPr/>
          <p:nvPr/>
        </p:nvSpPr>
        <p:spPr>
          <a:xfrm rot="-3147351">
            <a:off x="6076418" y="4136047"/>
            <a:ext cx="188026" cy="175363"/>
          </a:xfrm>
          <a:custGeom>
            <a:rect b="b" l="l" r="r" t="t"/>
            <a:pathLst>
              <a:path extrusionOk="0" h="1925" w="2064">
                <a:moveTo>
                  <a:pt x="1077" y="1"/>
                </a:moveTo>
                <a:cubicBezTo>
                  <a:pt x="1052" y="1"/>
                  <a:pt x="1028" y="13"/>
                  <a:pt x="1014" y="37"/>
                </a:cubicBezTo>
                <a:lnTo>
                  <a:pt x="743" y="509"/>
                </a:lnTo>
                <a:cubicBezTo>
                  <a:pt x="732" y="531"/>
                  <a:pt x="709" y="544"/>
                  <a:pt x="684" y="545"/>
                </a:cubicBezTo>
                <a:lnTo>
                  <a:pt x="93" y="572"/>
                </a:lnTo>
                <a:cubicBezTo>
                  <a:pt x="31" y="575"/>
                  <a:pt x="1" y="651"/>
                  <a:pt x="45" y="696"/>
                </a:cubicBezTo>
                <a:lnTo>
                  <a:pt x="454" y="1114"/>
                </a:lnTo>
                <a:cubicBezTo>
                  <a:pt x="474" y="1134"/>
                  <a:pt x="480" y="1162"/>
                  <a:pt x="471" y="1188"/>
                </a:cubicBezTo>
                <a:lnTo>
                  <a:pt x="285" y="1728"/>
                </a:lnTo>
                <a:cubicBezTo>
                  <a:pt x="268" y="1777"/>
                  <a:pt x="306" y="1825"/>
                  <a:pt x="352" y="1825"/>
                </a:cubicBezTo>
                <a:cubicBezTo>
                  <a:pt x="361" y="1825"/>
                  <a:pt x="371" y="1823"/>
                  <a:pt x="381" y="1818"/>
                </a:cubicBezTo>
                <a:lnTo>
                  <a:pt x="948" y="1574"/>
                </a:lnTo>
                <a:cubicBezTo>
                  <a:pt x="957" y="1570"/>
                  <a:pt x="967" y="1568"/>
                  <a:pt x="977" y="1568"/>
                </a:cubicBezTo>
                <a:cubicBezTo>
                  <a:pt x="991" y="1568"/>
                  <a:pt x="1005" y="1572"/>
                  <a:pt x="1017" y="1581"/>
                </a:cubicBezTo>
                <a:lnTo>
                  <a:pt x="1509" y="1912"/>
                </a:lnTo>
                <a:cubicBezTo>
                  <a:pt x="1522" y="1921"/>
                  <a:pt x="1535" y="1924"/>
                  <a:pt x="1548" y="1924"/>
                </a:cubicBezTo>
                <a:cubicBezTo>
                  <a:pt x="1590" y="1924"/>
                  <a:pt x="1628" y="1888"/>
                  <a:pt x="1621" y="1841"/>
                </a:cubicBezTo>
                <a:lnTo>
                  <a:pt x="1537" y="1253"/>
                </a:lnTo>
                <a:cubicBezTo>
                  <a:pt x="1533" y="1227"/>
                  <a:pt x="1544" y="1202"/>
                  <a:pt x="1564" y="1186"/>
                </a:cubicBezTo>
                <a:lnTo>
                  <a:pt x="2015" y="842"/>
                </a:lnTo>
                <a:cubicBezTo>
                  <a:pt x="2064" y="805"/>
                  <a:pt x="2046" y="726"/>
                  <a:pt x="1986" y="714"/>
                </a:cubicBezTo>
                <a:lnTo>
                  <a:pt x="1408" y="593"/>
                </a:lnTo>
                <a:cubicBezTo>
                  <a:pt x="1384" y="588"/>
                  <a:pt x="1364" y="571"/>
                  <a:pt x="1355" y="549"/>
                </a:cubicBezTo>
                <a:lnTo>
                  <a:pt x="1144" y="46"/>
                </a:lnTo>
                <a:cubicBezTo>
                  <a:pt x="1132" y="16"/>
                  <a:pt x="1104"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24" name="Google Shape;1224;p49"/>
          <p:cNvPicPr preferRelativeResize="0"/>
          <p:nvPr/>
        </p:nvPicPr>
        <p:blipFill>
          <a:blip r:embed="rId3">
            <a:alphaModFix/>
          </a:blip>
          <a:stretch>
            <a:fillRect/>
          </a:stretch>
        </p:blipFill>
        <p:spPr>
          <a:xfrm>
            <a:off x="1306525" y="1104400"/>
            <a:ext cx="6320087" cy="3781201"/>
          </a:xfrm>
          <a:prstGeom prst="rect">
            <a:avLst/>
          </a:prstGeom>
          <a:noFill/>
          <a:ln>
            <a:noFill/>
          </a:ln>
        </p:spPr>
      </p:pic>
      <p:grpSp>
        <p:nvGrpSpPr>
          <p:cNvPr id="1225" name="Google Shape;1225;p49"/>
          <p:cNvGrpSpPr/>
          <p:nvPr/>
        </p:nvGrpSpPr>
        <p:grpSpPr>
          <a:xfrm rot="-1307971">
            <a:off x="482803" y="4176900"/>
            <a:ext cx="1390482" cy="1253548"/>
            <a:chOff x="2380025" y="1968150"/>
            <a:chExt cx="496175" cy="373125"/>
          </a:xfrm>
        </p:grpSpPr>
        <p:sp>
          <p:nvSpPr>
            <p:cNvPr id="1226" name="Google Shape;1226;p49"/>
            <p:cNvSpPr/>
            <p:nvPr/>
          </p:nvSpPr>
          <p:spPr>
            <a:xfrm>
              <a:off x="2783825" y="2142175"/>
              <a:ext cx="43600" cy="45375"/>
            </a:xfrm>
            <a:custGeom>
              <a:rect b="b" l="l" r="r" t="t"/>
              <a:pathLst>
                <a:path extrusionOk="0" h="1815" w="1744">
                  <a:moveTo>
                    <a:pt x="562" y="0"/>
                  </a:moveTo>
                  <a:cubicBezTo>
                    <a:pt x="540" y="0"/>
                    <a:pt x="517" y="3"/>
                    <a:pt x="497" y="10"/>
                  </a:cubicBezTo>
                  <a:cubicBezTo>
                    <a:pt x="378" y="51"/>
                    <a:pt x="288" y="184"/>
                    <a:pt x="332" y="313"/>
                  </a:cubicBezTo>
                  <a:cubicBezTo>
                    <a:pt x="393" y="492"/>
                    <a:pt x="454" y="669"/>
                    <a:pt x="515" y="848"/>
                  </a:cubicBezTo>
                  <a:lnTo>
                    <a:pt x="184" y="944"/>
                  </a:lnTo>
                  <a:cubicBezTo>
                    <a:pt x="67" y="979"/>
                    <a:pt x="0" y="1101"/>
                    <a:pt x="34" y="1218"/>
                  </a:cubicBezTo>
                  <a:lnTo>
                    <a:pt x="162" y="1656"/>
                  </a:lnTo>
                  <a:cubicBezTo>
                    <a:pt x="190" y="1752"/>
                    <a:pt x="278" y="1814"/>
                    <a:pt x="373" y="1814"/>
                  </a:cubicBezTo>
                  <a:cubicBezTo>
                    <a:pt x="393" y="1814"/>
                    <a:pt x="414" y="1812"/>
                    <a:pt x="434" y="1806"/>
                  </a:cubicBezTo>
                  <a:lnTo>
                    <a:pt x="1560" y="1477"/>
                  </a:lnTo>
                  <a:cubicBezTo>
                    <a:pt x="1676" y="1444"/>
                    <a:pt x="1743" y="1322"/>
                    <a:pt x="1709" y="1205"/>
                  </a:cubicBezTo>
                  <a:lnTo>
                    <a:pt x="1581" y="765"/>
                  </a:lnTo>
                  <a:cubicBezTo>
                    <a:pt x="1553" y="670"/>
                    <a:pt x="1465" y="607"/>
                    <a:pt x="1370" y="607"/>
                  </a:cubicBezTo>
                  <a:cubicBezTo>
                    <a:pt x="1349" y="607"/>
                    <a:pt x="1329" y="610"/>
                    <a:pt x="1308" y="616"/>
                  </a:cubicBezTo>
                  <a:lnTo>
                    <a:pt x="983" y="711"/>
                  </a:lnTo>
                  <a:cubicBezTo>
                    <a:pt x="922" y="533"/>
                    <a:pt x="861" y="354"/>
                    <a:pt x="800" y="176"/>
                  </a:cubicBezTo>
                  <a:cubicBezTo>
                    <a:pt x="780" y="115"/>
                    <a:pt x="741" y="61"/>
                    <a:pt x="684" y="31"/>
                  </a:cubicBezTo>
                  <a:cubicBezTo>
                    <a:pt x="649" y="11"/>
                    <a:pt x="605" y="0"/>
                    <a:pt x="562"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49"/>
            <p:cNvSpPr/>
            <p:nvPr/>
          </p:nvSpPr>
          <p:spPr>
            <a:xfrm>
              <a:off x="2735800" y="2157275"/>
              <a:ext cx="43650" cy="45375"/>
            </a:xfrm>
            <a:custGeom>
              <a:rect b="b" l="l" r="r" t="t"/>
              <a:pathLst>
                <a:path extrusionOk="0" h="1815" w="1746">
                  <a:moveTo>
                    <a:pt x="564" y="0"/>
                  </a:moveTo>
                  <a:cubicBezTo>
                    <a:pt x="541" y="0"/>
                    <a:pt x="519" y="3"/>
                    <a:pt x="499" y="10"/>
                  </a:cubicBezTo>
                  <a:cubicBezTo>
                    <a:pt x="378" y="51"/>
                    <a:pt x="290" y="183"/>
                    <a:pt x="333" y="313"/>
                  </a:cubicBezTo>
                  <a:cubicBezTo>
                    <a:pt x="395" y="490"/>
                    <a:pt x="456" y="669"/>
                    <a:pt x="516" y="847"/>
                  </a:cubicBezTo>
                  <a:lnTo>
                    <a:pt x="184" y="944"/>
                  </a:lnTo>
                  <a:cubicBezTo>
                    <a:pt x="69" y="978"/>
                    <a:pt x="1" y="1100"/>
                    <a:pt x="35" y="1217"/>
                  </a:cubicBezTo>
                  <a:lnTo>
                    <a:pt x="164" y="1655"/>
                  </a:lnTo>
                  <a:cubicBezTo>
                    <a:pt x="191" y="1752"/>
                    <a:pt x="280" y="1814"/>
                    <a:pt x="375" y="1814"/>
                  </a:cubicBezTo>
                  <a:cubicBezTo>
                    <a:pt x="395" y="1814"/>
                    <a:pt x="416" y="1811"/>
                    <a:pt x="436" y="1806"/>
                  </a:cubicBezTo>
                  <a:lnTo>
                    <a:pt x="1561" y="1477"/>
                  </a:lnTo>
                  <a:cubicBezTo>
                    <a:pt x="1677" y="1443"/>
                    <a:pt x="1745" y="1321"/>
                    <a:pt x="1710" y="1204"/>
                  </a:cubicBezTo>
                  <a:lnTo>
                    <a:pt x="1582" y="765"/>
                  </a:lnTo>
                  <a:cubicBezTo>
                    <a:pt x="1555" y="669"/>
                    <a:pt x="1467" y="607"/>
                    <a:pt x="1372" y="607"/>
                  </a:cubicBezTo>
                  <a:cubicBezTo>
                    <a:pt x="1352" y="607"/>
                    <a:pt x="1331" y="610"/>
                    <a:pt x="1310" y="616"/>
                  </a:cubicBezTo>
                  <a:lnTo>
                    <a:pt x="985" y="711"/>
                  </a:lnTo>
                  <a:cubicBezTo>
                    <a:pt x="924" y="533"/>
                    <a:pt x="863" y="354"/>
                    <a:pt x="802" y="176"/>
                  </a:cubicBezTo>
                  <a:cubicBezTo>
                    <a:pt x="782" y="115"/>
                    <a:pt x="743" y="61"/>
                    <a:pt x="685" y="30"/>
                  </a:cubicBezTo>
                  <a:cubicBezTo>
                    <a:pt x="651" y="11"/>
                    <a:pt x="607" y="0"/>
                    <a:pt x="5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49"/>
            <p:cNvSpPr/>
            <p:nvPr/>
          </p:nvSpPr>
          <p:spPr>
            <a:xfrm>
              <a:off x="2680900" y="2175725"/>
              <a:ext cx="43600" cy="45375"/>
            </a:xfrm>
            <a:custGeom>
              <a:rect b="b" l="l" r="r" t="t"/>
              <a:pathLst>
                <a:path extrusionOk="0" h="1815" w="1744">
                  <a:moveTo>
                    <a:pt x="564" y="0"/>
                  </a:moveTo>
                  <a:cubicBezTo>
                    <a:pt x="541" y="0"/>
                    <a:pt x="519" y="3"/>
                    <a:pt x="499" y="10"/>
                  </a:cubicBezTo>
                  <a:cubicBezTo>
                    <a:pt x="378" y="52"/>
                    <a:pt x="288" y="183"/>
                    <a:pt x="333" y="312"/>
                  </a:cubicBezTo>
                  <a:cubicBezTo>
                    <a:pt x="393" y="491"/>
                    <a:pt x="454" y="669"/>
                    <a:pt x="515" y="848"/>
                  </a:cubicBezTo>
                  <a:lnTo>
                    <a:pt x="184" y="944"/>
                  </a:lnTo>
                  <a:cubicBezTo>
                    <a:pt x="67" y="978"/>
                    <a:pt x="0" y="1101"/>
                    <a:pt x="34" y="1218"/>
                  </a:cubicBezTo>
                  <a:lnTo>
                    <a:pt x="162" y="1656"/>
                  </a:lnTo>
                  <a:cubicBezTo>
                    <a:pt x="190" y="1752"/>
                    <a:pt x="279" y="1815"/>
                    <a:pt x="374" y="1815"/>
                  </a:cubicBezTo>
                  <a:cubicBezTo>
                    <a:pt x="395" y="1815"/>
                    <a:pt x="415" y="1812"/>
                    <a:pt x="436" y="1806"/>
                  </a:cubicBezTo>
                  <a:lnTo>
                    <a:pt x="1560" y="1477"/>
                  </a:lnTo>
                  <a:cubicBezTo>
                    <a:pt x="1677" y="1444"/>
                    <a:pt x="1743" y="1321"/>
                    <a:pt x="1710" y="1204"/>
                  </a:cubicBezTo>
                  <a:lnTo>
                    <a:pt x="1709" y="1204"/>
                  </a:lnTo>
                  <a:lnTo>
                    <a:pt x="1581" y="766"/>
                  </a:lnTo>
                  <a:cubicBezTo>
                    <a:pt x="1553" y="669"/>
                    <a:pt x="1465" y="607"/>
                    <a:pt x="1369" y="607"/>
                  </a:cubicBezTo>
                  <a:cubicBezTo>
                    <a:pt x="1349" y="607"/>
                    <a:pt x="1328" y="610"/>
                    <a:pt x="1308" y="615"/>
                  </a:cubicBezTo>
                  <a:lnTo>
                    <a:pt x="984" y="711"/>
                  </a:lnTo>
                  <a:cubicBezTo>
                    <a:pt x="923" y="532"/>
                    <a:pt x="862" y="355"/>
                    <a:pt x="800" y="176"/>
                  </a:cubicBezTo>
                  <a:cubicBezTo>
                    <a:pt x="780" y="114"/>
                    <a:pt x="741" y="62"/>
                    <a:pt x="684" y="30"/>
                  </a:cubicBezTo>
                  <a:cubicBezTo>
                    <a:pt x="649" y="11"/>
                    <a:pt x="606" y="0"/>
                    <a:pt x="56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49"/>
            <p:cNvSpPr/>
            <p:nvPr/>
          </p:nvSpPr>
          <p:spPr>
            <a:xfrm>
              <a:off x="2686700" y="1980625"/>
              <a:ext cx="43200" cy="45100"/>
            </a:xfrm>
            <a:custGeom>
              <a:rect b="b" l="l" r="r" t="t"/>
              <a:pathLst>
                <a:path extrusionOk="0" h="1804" w="1728">
                  <a:moveTo>
                    <a:pt x="1144" y="0"/>
                  </a:moveTo>
                  <a:cubicBezTo>
                    <a:pt x="1094" y="0"/>
                    <a:pt x="1043" y="17"/>
                    <a:pt x="1001" y="52"/>
                  </a:cubicBezTo>
                  <a:lnTo>
                    <a:pt x="105" y="806"/>
                  </a:lnTo>
                  <a:cubicBezTo>
                    <a:pt x="12" y="884"/>
                    <a:pt x="1" y="1023"/>
                    <a:pt x="78" y="1116"/>
                  </a:cubicBezTo>
                  <a:lnTo>
                    <a:pt x="372" y="1465"/>
                  </a:lnTo>
                  <a:cubicBezTo>
                    <a:pt x="415" y="1517"/>
                    <a:pt x="478" y="1544"/>
                    <a:pt x="540" y="1544"/>
                  </a:cubicBezTo>
                  <a:cubicBezTo>
                    <a:pt x="591" y="1544"/>
                    <a:pt x="641" y="1527"/>
                    <a:pt x="683" y="1492"/>
                  </a:cubicBezTo>
                  <a:lnTo>
                    <a:pt x="947" y="1270"/>
                  </a:lnTo>
                  <a:cubicBezTo>
                    <a:pt x="1062" y="1420"/>
                    <a:pt x="1176" y="1569"/>
                    <a:pt x="1290" y="1718"/>
                  </a:cubicBezTo>
                  <a:cubicBezTo>
                    <a:pt x="1335" y="1777"/>
                    <a:pt x="1403" y="1804"/>
                    <a:pt x="1471" y="1804"/>
                  </a:cubicBezTo>
                  <a:cubicBezTo>
                    <a:pt x="1529" y="1804"/>
                    <a:pt x="1588" y="1784"/>
                    <a:pt x="1635" y="1749"/>
                  </a:cubicBezTo>
                  <a:cubicBezTo>
                    <a:pt x="1683" y="1712"/>
                    <a:pt x="1716" y="1642"/>
                    <a:pt x="1721" y="1582"/>
                  </a:cubicBezTo>
                  <a:cubicBezTo>
                    <a:pt x="1727" y="1518"/>
                    <a:pt x="1704" y="1456"/>
                    <a:pt x="1664" y="1405"/>
                  </a:cubicBezTo>
                  <a:cubicBezTo>
                    <a:pt x="1550" y="1256"/>
                    <a:pt x="1436" y="1105"/>
                    <a:pt x="1321" y="956"/>
                  </a:cubicBezTo>
                  <a:lnTo>
                    <a:pt x="1579" y="738"/>
                  </a:lnTo>
                  <a:cubicBezTo>
                    <a:pt x="1673" y="660"/>
                    <a:pt x="1685" y="521"/>
                    <a:pt x="1606" y="428"/>
                  </a:cubicBezTo>
                  <a:lnTo>
                    <a:pt x="1312" y="79"/>
                  </a:lnTo>
                  <a:cubicBezTo>
                    <a:pt x="1269" y="27"/>
                    <a:pt x="1206" y="0"/>
                    <a:pt x="1144"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49"/>
            <p:cNvSpPr/>
            <p:nvPr/>
          </p:nvSpPr>
          <p:spPr>
            <a:xfrm>
              <a:off x="2647525" y="2012175"/>
              <a:ext cx="43175" cy="45125"/>
            </a:xfrm>
            <a:custGeom>
              <a:rect b="b" l="l" r="r" t="t"/>
              <a:pathLst>
                <a:path extrusionOk="0" h="1805" w="1727">
                  <a:moveTo>
                    <a:pt x="1144" y="1"/>
                  </a:moveTo>
                  <a:cubicBezTo>
                    <a:pt x="1094" y="1"/>
                    <a:pt x="1044" y="18"/>
                    <a:pt x="1003" y="53"/>
                  </a:cubicBezTo>
                  <a:lnTo>
                    <a:pt x="106" y="807"/>
                  </a:lnTo>
                  <a:cubicBezTo>
                    <a:pt x="12" y="885"/>
                    <a:pt x="1" y="1024"/>
                    <a:pt x="79" y="1116"/>
                  </a:cubicBezTo>
                  <a:lnTo>
                    <a:pt x="373" y="1466"/>
                  </a:lnTo>
                  <a:cubicBezTo>
                    <a:pt x="417" y="1518"/>
                    <a:pt x="479" y="1544"/>
                    <a:pt x="541" y="1544"/>
                  </a:cubicBezTo>
                  <a:cubicBezTo>
                    <a:pt x="591" y="1544"/>
                    <a:pt x="642" y="1527"/>
                    <a:pt x="683" y="1493"/>
                  </a:cubicBezTo>
                  <a:lnTo>
                    <a:pt x="947" y="1270"/>
                  </a:lnTo>
                  <a:cubicBezTo>
                    <a:pt x="1062" y="1421"/>
                    <a:pt x="1177" y="1570"/>
                    <a:pt x="1292" y="1720"/>
                  </a:cubicBezTo>
                  <a:cubicBezTo>
                    <a:pt x="1336" y="1778"/>
                    <a:pt x="1403" y="1805"/>
                    <a:pt x="1471" y="1805"/>
                  </a:cubicBezTo>
                  <a:cubicBezTo>
                    <a:pt x="1530" y="1805"/>
                    <a:pt x="1589" y="1785"/>
                    <a:pt x="1636" y="1750"/>
                  </a:cubicBezTo>
                  <a:cubicBezTo>
                    <a:pt x="1683" y="1712"/>
                    <a:pt x="1717" y="1643"/>
                    <a:pt x="1722" y="1584"/>
                  </a:cubicBezTo>
                  <a:cubicBezTo>
                    <a:pt x="1727" y="1518"/>
                    <a:pt x="1704" y="1457"/>
                    <a:pt x="1665" y="1405"/>
                  </a:cubicBezTo>
                  <a:cubicBezTo>
                    <a:pt x="1550" y="1256"/>
                    <a:pt x="1435" y="1106"/>
                    <a:pt x="1321" y="957"/>
                  </a:cubicBezTo>
                  <a:lnTo>
                    <a:pt x="1581" y="739"/>
                  </a:lnTo>
                  <a:cubicBezTo>
                    <a:pt x="1673" y="660"/>
                    <a:pt x="1685" y="522"/>
                    <a:pt x="1606" y="429"/>
                  </a:cubicBezTo>
                  <a:lnTo>
                    <a:pt x="1312" y="80"/>
                  </a:lnTo>
                  <a:cubicBezTo>
                    <a:pt x="1269" y="28"/>
                    <a:pt x="1206" y="1"/>
                    <a:pt x="1144"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49"/>
            <p:cNvSpPr/>
            <p:nvPr/>
          </p:nvSpPr>
          <p:spPr>
            <a:xfrm>
              <a:off x="2601700" y="2047675"/>
              <a:ext cx="43175" cy="45100"/>
            </a:xfrm>
            <a:custGeom>
              <a:rect b="b" l="l" r="r" t="t"/>
              <a:pathLst>
                <a:path extrusionOk="0" h="1804" w="1727">
                  <a:moveTo>
                    <a:pt x="1145" y="0"/>
                  </a:moveTo>
                  <a:cubicBezTo>
                    <a:pt x="1095" y="0"/>
                    <a:pt x="1044" y="17"/>
                    <a:pt x="1002" y="52"/>
                  </a:cubicBezTo>
                  <a:lnTo>
                    <a:pt x="106" y="806"/>
                  </a:lnTo>
                  <a:cubicBezTo>
                    <a:pt x="13" y="884"/>
                    <a:pt x="1" y="1023"/>
                    <a:pt x="79" y="1116"/>
                  </a:cubicBezTo>
                  <a:lnTo>
                    <a:pt x="373" y="1466"/>
                  </a:lnTo>
                  <a:cubicBezTo>
                    <a:pt x="416" y="1518"/>
                    <a:pt x="478" y="1544"/>
                    <a:pt x="541" y="1544"/>
                  </a:cubicBezTo>
                  <a:cubicBezTo>
                    <a:pt x="591" y="1544"/>
                    <a:pt x="642" y="1527"/>
                    <a:pt x="684" y="1492"/>
                  </a:cubicBezTo>
                  <a:lnTo>
                    <a:pt x="947" y="1270"/>
                  </a:lnTo>
                  <a:cubicBezTo>
                    <a:pt x="1063" y="1420"/>
                    <a:pt x="1177" y="1569"/>
                    <a:pt x="1291" y="1719"/>
                  </a:cubicBezTo>
                  <a:cubicBezTo>
                    <a:pt x="1336" y="1778"/>
                    <a:pt x="1403" y="1804"/>
                    <a:pt x="1471" y="1804"/>
                  </a:cubicBezTo>
                  <a:cubicBezTo>
                    <a:pt x="1530" y="1804"/>
                    <a:pt x="1589" y="1785"/>
                    <a:pt x="1636" y="1749"/>
                  </a:cubicBezTo>
                  <a:cubicBezTo>
                    <a:pt x="1683" y="1712"/>
                    <a:pt x="1717" y="1642"/>
                    <a:pt x="1722" y="1583"/>
                  </a:cubicBezTo>
                  <a:cubicBezTo>
                    <a:pt x="1727" y="1518"/>
                    <a:pt x="1704" y="1456"/>
                    <a:pt x="1665" y="1405"/>
                  </a:cubicBezTo>
                  <a:cubicBezTo>
                    <a:pt x="1551" y="1256"/>
                    <a:pt x="1435" y="1105"/>
                    <a:pt x="1321" y="956"/>
                  </a:cubicBezTo>
                  <a:lnTo>
                    <a:pt x="1581" y="738"/>
                  </a:lnTo>
                  <a:cubicBezTo>
                    <a:pt x="1673" y="661"/>
                    <a:pt x="1685" y="521"/>
                    <a:pt x="1607" y="428"/>
                  </a:cubicBezTo>
                  <a:lnTo>
                    <a:pt x="1313" y="79"/>
                  </a:lnTo>
                  <a:cubicBezTo>
                    <a:pt x="1270" y="27"/>
                    <a:pt x="1208" y="0"/>
                    <a:pt x="1145"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49"/>
            <p:cNvSpPr/>
            <p:nvPr/>
          </p:nvSpPr>
          <p:spPr>
            <a:xfrm>
              <a:off x="2380025" y="2109775"/>
              <a:ext cx="275175" cy="231500"/>
            </a:xfrm>
            <a:custGeom>
              <a:rect b="b" l="l" r="r" t="t"/>
              <a:pathLst>
                <a:path extrusionOk="0" h="9260" w="11007">
                  <a:moveTo>
                    <a:pt x="9207" y="1"/>
                  </a:moveTo>
                  <a:lnTo>
                    <a:pt x="0" y="4930"/>
                  </a:lnTo>
                  <a:lnTo>
                    <a:pt x="2318" y="9260"/>
                  </a:lnTo>
                  <a:lnTo>
                    <a:pt x="2441" y="9175"/>
                  </a:lnTo>
                  <a:lnTo>
                    <a:pt x="2603" y="9066"/>
                  </a:lnTo>
                  <a:lnTo>
                    <a:pt x="3846" y="8222"/>
                  </a:lnTo>
                  <a:lnTo>
                    <a:pt x="4008" y="8112"/>
                  </a:lnTo>
                  <a:lnTo>
                    <a:pt x="5253" y="7268"/>
                  </a:lnTo>
                  <a:lnTo>
                    <a:pt x="5413" y="7157"/>
                  </a:lnTo>
                  <a:lnTo>
                    <a:pt x="6658" y="6315"/>
                  </a:lnTo>
                  <a:lnTo>
                    <a:pt x="6820" y="6205"/>
                  </a:lnTo>
                  <a:lnTo>
                    <a:pt x="8063" y="5360"/>
                  </a:lnTo>
                  <a:lnTo>
                    <a:pt x="8225" y="5251"/>
                  </a:lnTo>
                  <a:lnTo>
                    <a:pt x="9469" y="4407"/>
                  </a:lnTo>
                  <a:lnTo>
                    <a:pt x="9631" y="4297"/>
                  </a:lnTo>
                  <a:lnTo>
                    <a:pt x="11006" y="3363"/>
                  </a:lnTo>
                  <a:lnTo>
                    <a:pt x="9207"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49"/>
            <p:cNvSpPr/>
            <p:nvPr/>
          </p:nvSpPr>
          <p:spPr>
            <a:xfrm>
              <a:off x="2567950" y="2130075"/>
              <a:ext cx="52850" cy="89875"/>
            </a:xfrm>
            <a:custGeom>
              <a:rect b="b" l="l" r="r" t="t"/>
              <a:pathLst>
                <a:path extrusionOk="0" h="3595" w="2114">
                  <a:moveTo>
                    <a:pt x="173" y="1"/>
                  </a:moveTo>
                  <a:lnTo>
                    <a:pt x="0" y="93"/>
                  </a:lnTo>
                  <a:cubicBezTo>
                    <a:pt x="652" y="1261"/>
                    <a:pt x="1302" y="2427"/>
                    <a:pt x="1952" y="3595"/>
                  </a:cubicBezTo>
                  <a:lnTo>
                    <a:pt x="2114" y="3485"/>
                  </a:lnTo>
                  <a:cubicBezTo>
                    <a:pt x="1466" y="2323"/>
                    <a:pt x="820" y="1163"/>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49"/>
            <p:cNvSpPr/>
            <p:nvPr/>
          </p:nvSpPr>
          <p:spPr>
            <a:xfrm>
              <a:off x="2530675" y="2150050"/>
              <a:ext cx="55000" cy="93775"/>
            </a:xfrm>
            <a:custGeom>
              <a:rect b="b" l="l" r="r" t="t"/>
              <a:pathLst>
                <a:path extrusionOk="0" h="3751" w="2200">
                  <a:moveTo>
                    <a:pt x="172" y="1"/>
                  </a:moveTo>
                  <a:lnTo>
                    <a:pt x="0" y="92"/>
                  </a:lnTo>
                  <a:cubicBezTo>
                    <a:pt x="680" y="1312"/>
                    <a:pt x="1359" y="2530"/>
                    <a:pt x="2037" y="3749"/>
                  </a:cubicBezTo>
                  <a:lnTo>
                    <a:pt x="2037" y="3750"/>
                  </a:lnTo>
                  <a:lnTo>
                    <a:pt x="2199" y="3640"/>
                  </a:lnTo>
                  <a:cubicBezTo>
                    <a:pt x="1524" y="2427"/>
                    <a:pt x="848" y="1215"/>
                    <a:pt x="17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49"/>
            <p:cNvSpPr/>
            <p:nvPr/>
          </p:nvSpPr>
          <p:spPr>
            <a:xfrm>
              <a:off x="2493350" y="2170025"/>
              <a:ext cx="57175" cy="97625"/>
            </a:xfrm>
            <a:custGeom>
              <a:rect b="b" l="l" r="r" t="t"/>
              <a:pathLst>
                <a:path extrusionOk="0" h="3905" w="2287">
                  <a:moveTo>
                    <a:pt x="173" y="1"/>
                  </a:moveTo>
                  <a:lnTo>
                    <a:pt x="0" y="93"/>
                  </a:lnTo>
                  <a:cubicBezTo>
                    <a:pt x="710" y="1364"/>
                    <a:pt x="1417" y="2634"/>
                    <a:pt x="2125" y="3905"/>
                  </a:cubicBezTo>
                  <a:lnTo>
                    <a:pt x="2287" y="3795"/>
                  </a:lnTo>
                  <a:cubicBezTo>
                    <a:pt x="1582" y="2531"/>
                    <a:pt x="878" y="1266"/>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49"/>
            <p:cNvSpPr/>
            <p:nvPr/>
          </p:nvSpPr>
          <p:spPr>
            <a:xfrm>
              <a:off x="2456075" y="2189975"/>
              <a:ext cx="59325" cy="101500"/>
            </a:xfrm>
            <a:custGeom>
              <a:rect b="b" l="l" r="r" t="t"/>
              <a:pathLst>
                <a:path extrusionOk="0" h="4060" w="2373">
                  <a:moveTo>
                    <a:pt x="172" y="1"/>
                  </a:moveTo>
                  <a:lnTo>
                    <a:pt x="0" y="93"/>
                  </a:lnTo>
                  <a:cubicBezTo>
                    <a:pt x="737" y="1416"/>
                    <a:pt x="1474" y="2738"/>
                    <a:pt x="2211" y="4060"/>
                  </a:cubicBezTo>
                  <a:lnTo>
                    <a:pt x="2373" y="3949"/>
                  </a:lnTo>
                  <a:cubicBezTo>
                    <a:pt x="1639" y="2634"/>
                    <a:pt x="907" y="1318"/>
                    <a:pt x="172" y="1"/>
                  </a:cubicBezTo>
                  <a:close/>
                </a:path>
              </a:pathLst>
            </a:custGeom>
            <a:solidFill>
              <a:srgbClr val="E2C5A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49"/>
            <p:cNvSpPr/>
            <p:nvPr/>
          </p:nvSpPr>
          <p:spPr>
            <a:xfrm>
              <a:off x="2418750" y="2209975"/>
              <a:ext cx="61500" cy="105375"/>
            </a:xfrm>
            <a:custGeom>
              <a:rect b="b" l="l" r="r" t="t"/>
              <a:pathLst>
                <a:path extrusionOk="0" h="4215" w="2460">
                  <a:moveTo>
                    <a:pt x="173" y="1"/>
                  </a:moveTo>
                  <a:lnTo>
                    <a:pt x="1" y="92"/>
                  </a:lnTo>
                  <a:cubicBezTo>
                    <a:pt x="766" y="1466"/>
                    <a:pt x="1532" y="2841"/>
                    <a:pt x="2297" y="4214"/>
                  </a:cubicBezTo>
                  <a:lnTo>
                    <a:pt x="2459" y="4104"/>
                  </a:lnTo>
                  <a:cubicBezTo>
                    <a:pt x="1697" y="2737"/>
                    <a:pt x="936" y="1369"/>
                    <a:pt x="173"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49"/>
            <p:cNvSpPr/>
            <p:nvPr/>
          </p:nvSpPr>
          <p:spPr>
            <a:xfrm>
              <a:off x="2381475" y="2229925"/>
              <a:ext cx="63625" cy="109250"/>
            </a:xfrm>
            <a:custGeom>
              <a:rect b="b" l="l" r="r" t="t"/>
              <a:pathLst>
                <a:path extrusionOk="0" h="4370" w="2545">
                  <a:moveTo>
                    <a:pt x="172" y="0"/>
                  </a:moveTo>
                  <a:lnTo>
                    <a:pt x="0" y="93"/>
                  </a:lnTo>
                  <a:cubicBezTo>
                    <a:pt x="795" y="1519"/>
                    <a:pt x="1589" y="2945"/>
                    <a:pt x="2383" y="4369"/>
                  </a:cubicBezTo>
                  <a:lnTo>
                    <a:pt x="2545" y="4260"/>
                  </a:lnTo>
                  <a:cubicBezTo>
                    <a:pt x="1754" y="2841"/>
                    <a:pt x="964" y="1421"/>
                    <a:pt x="17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49"/>
            <p:cNvSpPr/>
            <p:nvPr/>
          </p:nvSpPr>
          <p:spPr>
            <a:xfrm>
              <a:off x="2610175" y="1968150"/>
              <a:ext cx="266025" cy="225700"/>
            </a:xfrm>
            <a:custGeom>
              <a:rect b="b" l="l" r="r" t="t"/>
              <a:pathLst>
                <a:path extrusionOk="0" h="9028" w="10641">
                  <a:moveTo>
                    <a:pt x="6422" y="1"/>
                  </a:moveTo>
                  <a:cubicBezTo>
                    <a:pt x="6373" y="1"/>
                    <a:pt x="6323" y="18"/>
                    <a:pt x="6281" y="56"/>
                  </a:cubicBezTo>
                  <a:lnTo>
                    <a:pt x="1" y="5666"/>
                  </a:lnTo>
                  <a:lnTo>
                    <a:pt x="1802" y="9028"/>
                  </a:lnTo>
                  <a:lnTo>
                    <a:pt x="10426" y="6682"/>
                  </a:lnTo>
                  <a:cubicBezTo>
                    <a:pt x="10624" y="6628"/>
                    <a:pt x="10641" y="6356"/>
                    <a:pt x="10452" y="6277"/>
                  </a:cubicBezTo>
                  <a:lnTo>
                    <a:pt x="6056" y="4460"/>
                  </a:lnTo>
                  <a:lnTo>
                    <a:pt x="6635" y="245"/>
                  </a:lnTo>
                  <a:cubicBezTo>
                    <a:pt x="6654" y="104"/>
                    <a:pt x="6542" y="1"/>
                    <a:pt x="642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49"/>
            <p:cNvSpPr/>
            <p:nvPr/>
          </p:nvSpPr>
          <p:spPr>
            <a:xfrm>
              <a:off x="2725725" y="2017425"/>
              <a:ext cx="25575" cy="23300"/>
            </a:xfrm>
            <a:custGeom>
              <a:rect b="b" l="l" r="r" t="t"/>
              <a:pathLst>
                <a:path extrusionOk="0" h="932" w="1023">
                  <a:moveTo>
                    <a:pt x="512" y="1"/>
                  </a:moveTo>
                  <a:cubicBezTo>
                    <a:pt x="393" y="1"/>
                    <a:pt x="273" y="46"/>
                    <a:pt x="183" y="137"/>
                  </a:cubicBezTo>
                  <a:cubicBezTo>
                    <a:pt x="0" y="319"/>
                    <a:pt x="0" y="613"/>
                    <a:pt x="183" y="795"/>
                  </a:cubicBezTo>
                  <a:cubicBezTo>
                    <a:pt x="273" y="886"/>
                    <a:pt x="393" y="931"/>
                    <a:pt x="512" y="931"/>
                  </a:cubicBezTo>
                  <a:cubicBezTo>
                    <a:pt x="631" y="931"/>
                    <a:pt x="750" y="886"/>
                    <a:pt x="841" y="795"/>
                  </a:cubicBezTo>
                  <a:cubicBezTo>
                    <a:pt x="1023" y="613"/>
                    <a:pt x="1023" y="319"/>
                    <a:pt x="841" y="137"/>
                  </a:cubicBezTo>
                  <a:cubicBezTo>
                    <a:pt x="750" y="46"/>
                    <a:pt x="631" y="1"/>
                    <a:pt x="51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49"/>
            <p:cNvSpPr/>
            <p:nvPr/>
          </p:nvSpPr>
          <p:spPr>
            <a:xfrm>
              <a:off x="2673050" y="2050300"/>
              <a:ext cx="26625" cy="23275"/>
            </a:xfrm>
            <a:custGeom>
              <a:rect b="b" l="l" r="r" t="t"/>
              <a:pathLst>
                <a:path extrusionOk="0" h="931" w="1065">
                  <a:moveTo>
                    <a:pt x="532" y="0"/>
                  </a:moveTo>
                  <a:cubicBezTo>
                    <a:pt x="458" y="0"/>
                    <a:pt x="383" y="18"/>
                    <a:pt x="313" y="55"/>
                  </a:cubicBezTo>
                  <a:cubicBezTo>
                    <a:pt x="87" y="177"/>
                    <a:pt x="1" y="458"/>
                    <a:pt x="123" y="686"/>
                  </a:cubicBezTo>
                  <a:cubicBezTo>
                    <a:pt x="206" y="842"/>
                    <a:pt x="367" y="931"/>
                    <a:pt x="533" y="931"/>
                  </a:cubicBezTo>
                  <a:cubicBezTo>
                    <a:pt x="607" y="931"/>
                    <a:pt x="682" y="913"/>
                    <a:pt x="752" y="876"/>
                  </a:cubicBezTo>
                  <a:cubicBezTo>
                    <a:pt x="978" y="755"/>
                    <a:pt x="1064" y="472"/>
                    <a:pt x="942" y="246"/>
                  </a:cubicBezTo>
                  <a:cubicBezTo>
                    <a:pt x="859" y="89"/>
                    <a:pt x="698" y="0"/>
                    <a:pt x="532"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49"/>
            <p:cNvSpPr/>
            <p:nvPr/>
          </p:nvSpPr>
          <p:spPr>
            <a:xfrm>
              <a:off x="2627500" y="2087900"/>
              <a:ext cx="26575" cy="23300"/>
            </a:xfrm>
            <a:custGeom>
              <a:rect b="b" l="l" r="r" t="t"/>
              <a:pathLst>
                <a:path extrusionOk="0" h="932" w="1063">
                  <a:moveTo>
                    <a:pt x="529" y="1"/>
                  </a:moveTo>
                  <a:cubicBezTo>
                    <a:pt x="456" y="1"/>
                    <a:pt x="381" y="18"/>
                    <a:pt x="311" y="55"/>
                  </a:cubicBezTo>
                  <a:cubicBezTo>
                    <a:pt x="85" y="177"/>
                    <a:pt x="0" y="459"/>
                    <a:pt x="121" y="686"/>
                  </a:cubicBezTo>
                  <a:cubicBezTo>
                    <a:pt x="204" y="842"/>
                    <a:pt x="365" y="932"/>
                    <a:pt x="531" y="932"/>
                  </a:cubicBezTo>
                  <a:cubicBezTo>
                    <a:pt x="605" y="932"/>
                    <a:pt x="680" y="914"/>
                    <a:pt x="750" y="876"/>
                  </a:cubicBezTo>
                  <a:cubicBezTo>
                    <a:pt x="978" y="755"/>
                    <a:pt x="1062" y="473"/>
                    <a:pt x="942" y="247"/>
                  </a:cubicBezTo>
                  <a:cubicBezTo>
                    <a:pt x="857" y="90"/>
                    <a:pt x="696" y="1"/>
                    <a:pt x="529"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49"/>
            <p:cNvSpPr/>
            <p:nvPr/>
          </p:nvSpPr>
          <p:spPr>
            <a:xfrm>
              <a:off x="2678525" y="2158625"/>
              <a:ext cx="26600" cy="23300"/>
            </a:xfrm>
            <a:custGeom>
              <a:rect b="b" l="l" r="r" t="t"/>
              <a:pathLst>
                <a:path extrusionOk="0" h="932" w="1064">
                  <a:moveTo>
                    <a:pt x="531" y="0"/>
                  </a:moveTo>
                  <a:cubicBezTo>
                    <a:pt x="457" y="0"/>
                    <a:pt x="382" y="18"/>
                    <a:pt x="312" y="56"/>
                  </a:cubicBezTo>
                  <a:cubicBezTo>
                    <a:pt x="86" y="177"/>
                    <a:pt x="0" y="459"/>
                    <a:pt x="122" y="685"/>
                  </a:cubicBezTo>
                  <a:cubicBezTo>
                    <a:pt x="206" y="842"/>
                    <a:pt x="366" y="931"/>
                    <a:pt x="532" y="931"/>
                  </a:cubicBezTo>
                  <a:cubicBezTo>
                    <a:pt x="607" y="931"/>
                    <a:pt x="682" y="913"/>
                    <a:pt x="752" y="876"/>
                  </a:cubicBezTo>
                  <a:cubicBezTo>
                    <a:pt x="978" y="755"/>
                    <a:pt x="1064" y="472"/>
                    <a:pt x="942" y="246"/>
                  </a:cubicBezTo>
                  <a:cubicBezTo>
                    <a:pt x="858" y="90"/>
                    <a:pt x="697" y="0"/>
                    <a:pt x="531" y="0"/>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49"/>
            <p:cNvSpPr/>
            <p:nvPr/>
          </p:nvSpPr>
          <p:spPr>
            <a:xfrm>
              <a:off x="2739125" y="2141500"/>
              <a:ext cx="26575" cy="23300"/>
            </a:xfrm>
            <a:custGeom>
              <a:rect b="b" l="l" r="r" t="t"/>
              <a:pathLst>
                <a:path extrusionOk="0" h="932" w="1063">
                  <a:moveTo>
                    <a:pt x="531" y="1"/>
                  </a:moveTo>
                  <a:cubicBezTo>
                    <a:pt x="457" y="1"/>
                    <a:pt x="381" y="19"/>
                    <a:pt x="311" y="56"/>
                  </a:cubicBezTo>
                  <a:cubicBezTo>
                    <a:pt x="85" y="177"/>
                    <a:pt x="0" y="460"/>
                    <a:pt x="121" y="686"/>
                  </a:cubicBezTo>
                  <a:cubicBezTo>
                    <a:pt x="205" y="842"/>
                    <a:pt x="366" y="931"/>
                    <a:pt x="531" y="931"/>
                  </a:cubicBezTo>
                  <a:cubicBezTo>
                    <a:pt x="605" y="931"/>
                    <a:pt x="680" y="914"/>
                    <a:pt x="750" y="876"/>
                  </a:cubicBezTo>
                  <a:cubicBezTo>
                    <a:pt x="978" y="755"/>
                    <a:pt x="1062" y="473"/>
                    <a:pt x="942" y="246"/>
                  </a:cubicBezTo>
                  <a:cubicBezTo>
                    <a:pt x="857" y="90"/>
                    <a:pt x="697" y="1"/>
                    <a:pt x="531"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49"/>
            <p:cNvSpPr/>
            <p:nvPr/>
          </p:nvSpPr>
          <p:spPr>
            <a:xfrm>
              <a:off x="2777575" y="2115250"/>
              <a:ext cx="26625" cy="23300"/>
            </a:xfrm>
            <a:custGeom>
              <a:rect b="b" l="l" r="r" t="t"/>
              <a:pathLst>
                <a:path extrusionOk="0" h="932" w="1065">
                  <a:moveTo>
                    <a:pt x="532" y="1"/>
                  </a:moveTo>
                  <a:cubicBezTo>
                    <a:pt x="458" y="1"/>
                    <a:pt x="383" y="18"/>
                    <a:pt x="313" y="56"/>
                  </a:cubicBezTo>
                  <a:cubicBezTo>
                    <a:pt x="87" y="176"/>
                    <a:pt x="1" y="459"/>
                    <a:pt x="123" y="685"/>
                  </a:cubicBezTo>
                  <a:cubicBezTo>
                    <a:pt x="207" y="842"/>
                    <a:pt x="367" y="931"/>
                    <a:pt x="534" y="931"/>
                  </a:cubicBezTo>
                  <a:cubicBezTo>
                    <a:pt x="608" y="931"/>
                    <a:pt x="683" y="914"/>
                    <a:pt x="752" y="876"/>
                  </a:cubicBezTo>
                  <a:cubicBezTo>
                    <a:pt x="978" y="754"/>
                    <a:pt x="1065" y="473"/>
                    <a:pt x="943" y="246"/>
                  </a:cubicBezTo>
                  <a:cubicBezTo>
                    <a:pt x="859" y="89"/>
                    <a:pt x="698" y="1"/>
                    <a:pt x="532" y="1"/>
                  </a:cubicBezTo>
                  <a:close/>
                </a:path>
              </a:pathLst>
            </a:cu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49"/>
            <p:cNvSpPr/>
            <p:nvPr/>
          </p:nvSpPr>
          <p:spPr>
            <a:xfrm>
              <a:off x="2592300" y="2108075"/>
              <a:ext cx="64825" cy="100300"/>
            </a:xfrm>
            <a:custGeom>
              <a:rect b="b" l="l" r="r" t="t"/>
              <a:pathLst>
                <a:path extrusionOk="0" h="4012" w="2593">
                  <a:moveTo>
                    <a:pt x="619" y="0"/>
                  </a:moveTo>
                  <a:cubicBezTo>
                    <a:pt x="602" y="0"/>
                    <a:pt x="586" y="4"/>
                    <a:pt x="571" y="12"/>
                  </a:cubicBezTo>
                  <a:lnTo>
                    <a:pt x="68" y="281"/>
                  </a:lnTo>
                  <a:cubicBezTo>
                    <a:pt x="18" y="308"/>
                    <a:pt x="0" y="370"/>
                    <a:pt x="27" y="418"/>
                  </a:cubicBezTo>
                  <a:lnTo>
                    <a:pt x="1922" y="3957"/>
                  </a:lnTo>
                  <a:cubicBezTo>
                    <a:pt x="1940" y="3992"/>
                    <a:pt x="1975" y="4011"/>
                    <a:pt x="2011" y="4011"/>
                  </a:cubicBezTo>
                  <a:cubicBezTo>
                    <a:pt x="2031" y="4011"/>
                    <a:pt x="2052" y="4005"/>
                    <a:pt x="2070" y="3992"/>
                  </a:cubicBezTo>
                  <a:lnTo>
                    <a:pt x="2537" y="3658"/>
                  </a:lnTo>
                  <a:cubicBezTo>
                    <a:pt x="2580" y="3628"/>
                    <a:pt x="2592" y="3573"/>
                    <a:pt x="2568" y="3528"/>
                  </a:cubicBezTo>
                  <a:lnTo>
                    <a:pt x="708" y="54"/>
                  </a:lnTo>
                  <a:cubicBezTo>
                    <a:pt x="689" y="20"/>
                    <a:pt x="655" y="0"/>
                    <a:pt x="619"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49"/>
            <p:cNvSpPr/>
            <p:nvPr/>
          </p:nvSpPr>
          <p:spPr>
            <a:xfrm>
              <a:off x="2387350" y="2094000"/>
              <a:ext cx="251825" cy="154950"/>
            </a:xfrm>
            <a:custGeom>
              <a:rect b="b" l="l" r="r" t="t"/>
              <a:pathLst>
                <a:path extrusionOk="0" h="6198" w="10073">
                  <a:moveTo>
                    <a:pt x="9998" y="0"/>
                  </a:moveTo>
                  <a:lnTo>
                    <a:pt x="8842" y="1336"/>
                  </a:lnTo>
                  <a:lnTo>
                    <a:pt x="0" y="6112"/>
                  </a:lnTo>
                  <a:lnTo>
                    <a:pt x="48" y="6198"/>
                  </a:lnTo>
                  <a:lnTo>
                    <a:pt x="8897" y="1417"/>
                  </a:lnTo>
                  <a:lnTo>
                    <a:pt x="10072" y="63"/>
                  </a:lnTo>
                  <a:lnTo>
                    <a:pt x="9998"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49"/>
            <p:cNvSpPr/>
            <p:nvPr/>
          </p:nvSpPr>
          <p:spPr>
            <a:xfrm>
              <a:off x="2397325" y="2061125"/>
              <a:ext cx="289975" cy="206500"/>
            </a:xfrm>
            <a:custGeom>
              <a:rect b="b" l="l" r="r" t="t"/>
              <a:pathLst>
                <a:path extrusionOk="0" h="8260" w="11599">
                  <a:moveTo>
                    <a:pt x="11524" y="1"/>
                  </a:moveTo>
                  <a:lnTo>
                    <a:pt x="8897" y="3157"/>
                  </a:lnTo>
                  <a:lnTo>
                    <a:pt x="1" y="8174"/>
                  </a:lnTo>
                  <a:lnTo>
                    <a:pt x="50" y="8259"/>
                  </a:lnTo>
                  <a:lnTo>
                    <a:pt x="8953" y="3238"/>
                  </a:lnTo>
                  <a:lnTo>
                    <a:pt x="8960" y="3233"/>
                  </a:lnTo>
                  <a:lnTo>
                    <a:pt x="11599" y="64"/>
                  </a:lnTo>
                  <a:lnTo>
                    <a:pt x="11524"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49"/>
            <p:cNvSpPr/>
            <p:nvPr/>
          </p:nvSpPr>
          <p:spPr>
            <a:xfrm>
              <a:off x="2402825" y="2029625"/>
              <a:ext cx="334025" cy="249525"/>
            </a:xfrm>
            <a:custGeom>
              <a:rect b="b" l="l" r="r" t="t"/>
              <a:pathLst>
                <a:path extrusionOk="0" h="9981" w="13361">
                  <a:moveTo>
                    <a:pt x="13289" y="1"/>
                  </a:moveTo>
                  <a:lnTo>
                    <a:pt x="8875" y="4890"/>
                  </a:lnTo>
                  <a:lnTo>
                    <a:pt x="0" y="9896"/>
                  </a:lnTo>
                  <a:lnTo>
                    <a:pt x="48" y="9980"/>
                  </a:lnTo>
                  <a:lnTo>
                    <a:pt x="8929" y="4971"/>
                  </a:lnTo>
                  <a:lnTo>
                    <a:pt x="8937" y="4967"/>
                  </a:lnTo>
                  <a:lnTo>
                    <a:pt x="13361" y="66"/>
                  </a:lnTo>
                  <a:lnTo>
                    <a:pt x="13289"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49"/>
            <p:cNvSpPr/>
            <p:nvPr/>
          </p:nvSpPr>
          <p:spPr>
            <a:xfrm>
              <a:off x="2412900" y="2126300"/>
              <a:ext cx="381625" cy="170425"/>
            </a:xfrm>
            <a:custGeom>
              <a:rect b="b" l="l" r="r" t="t"/>
              <a:pathLst>
                <a:path extrusionOk="0" h="6817" w="15265">
                  <a:moveTo>
                    <a:pt x="15244" y="0"/>
                  </a:moveTo>
                  <a:lnTo>
                    <a:pt x="8745" y="1459"/>
                  </a:lnTo>
                  <a:lnTo>
                    <a:pt x="8737" y="1461"/>
                  </a:lnTo>
                  <a:lnTo>
                    <a:pt x="1" y="6733"/>
                  </a:lnTo>
                  <a:lnTo>
                    <a:pt x="51" y="6816"/>
                  </a:lnTo>
                  <a:lnTo>
                    <a:pt x="8774" y="1553"/>
                  </a:lnTo>
                  <a:lnTo>
                    <a:pt x="15265" y="95"/>
                  </a:lnTo>
                  <a:lnTo>
                    <a:pt x="15244"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49"/>
            <p:cNvSpPr/>
            <p:nvPr/>
          </p:nvSpPr>
          <p:spPr>
            <a:xfrm>
              <a:off x="2423000" y="2146400"/>
              <a:ext cx="334050" cy="169175"/>
            </a:xfrm>
            <a:custGeom>
              <a:rect b="b" l="l" r="r" t="t"/>
              <a:pathLst>
                <a:path extrusionOk="0" h="6767" w="13362">
                  <a:moveTo>
                    <a:pt x="13336" y="0"/>
                  </a:moveTo>
                  <a:lnTo>
                    <a:pt x="8550" y="1316"/>
                  </a:lnTo>
                  <a:lnTo>
                    <a:pt x="8544" y="1317"/>
                  </a:lnTo>
                  <a:lnTo>
                    <a:pt x="0" y="6684"/>
                  </a:lnTo>
                  <a:lnTo>
                    <a:pt x="51" y="6766"/>
                  </a:lnTo>
                  <a:lnTo>
                    <a:pt x="8583" y="1407"/>
                  </a:lnTo>
                  <a:lnTo>
                    <a:pt x="13362" y="94"/>
                  </a:lnTo>
                  <a:lnTo>
                    <a:pt x="13336" y="0"/>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49"/>
            <p:cNvSpPr/>
            <p:nvPr/>
          </p:nvSpPr>
          <p:spPr>
            <a:xfrm>
              <a:off x="2431600" y="2173850"/>
              <a:ext cx="265300" cy="157825"/>
            </a:xfrm>
            <a:custGeom>
              <a:rect b="b" l="l" r="r" t="t"/>
              <a:pathLst>
                <a:path extrusionOk="0" h="6313" w="10612">
                  <a:moveTo>
                    <a:pt x="10581" y="1"/>
                  </a:moveTo>
                  <a:lnTo>
                    <a:pt x="8463" y="703"/>
                  </a:lnTo>
                  <a:lnTo>
                    <a:pt x="8458" y="705"/>
                  </a:lnTo>
                  <a:lnTo>
                    <a:pt x="0" y="6231"/>
                  </a:lnTo>
                  <a:lnTo>
                    <a:pt x="53" y="6313"/>
                  </a:lnTo>
                  <a:lnTo>
                    <a:pt x="8500" y="793"/>
                  </a:lnTo>
                  <a:lnTo>
                    <a:pt x="10612" y="93"/>
                  </a:lnTo>
                  <a:lnTo>
                    <a:pt x="10581" y="1"/>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6" name="Shape 1256"/>
        <p:cNvGrpSpPr/>
        <p:nvPr/>
      </p:nvGrpSpPr>
      <p:grpSpPr>
        <a:xfrm>
          <a:off x="0" y="0"/>
          <a:ext cx="0" cy="0"/>
          <a:chOff x="0" y="0"/>
          <a:chExt cx="0" cy="0"/>
        </a:xfrm>
      </p:grpSpPr>
      <p:sp>
        <p:nvSpPr>
          <p:cNvPr id="1257" name="Google Shape;1257;p50"/>
          <p:cNvSpPr txBox="1"/>
          <p:nvPr>
            <p:ph type="title"/>
          </p:nvPr>
        </p:nvSpPr>
        <p:spPr>
          <a:xfrm>
            <a:off x="720000" y="534004"/>
            <a:ext cx="7704000" cy="113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258" name="Google Shape;1258;p50"/>
          <p:cNvPicPr preferRelativeResize="0"/>
          <p:nvPr/>
        </p:nvPicPr>
        <p:blipFill>
          <a:blip r:embed="rId3">
            <a:alphaModFix/>
          </a:blip>
          <a:stretch>
            <a:fillRect/>
          </a:stretch>
        </p:blipFill>
        <p:spPr>
          <a:xfrm>
            <a:off x="0" y="0"/>
            <a:ext cx="9144000" cy="51435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2" name="Shape 1262"/>
        <p:cNvGrpSpPr/>
        <p:nvPr/>
      </p:nvGrpSpPr>
      <p:grpSpPr>
        <a:xfrm>
          <a:off x="0" y="0"/>
          <a:ext cx="0" cy="0"/>
          <a:chOff x="0" y="0"/>
          <a:chExt cx="0" cy="0"/>
        </a:xfrm>
      </p:grpSpPr>
      <p:sp>
        <p:nvSpPr>
          <p:cNvPr id="1263" name="Google Shape;1263;p51"/>
          <p:cNvSpPr txBox="1"/>
          <p:nvPr>
            <p:ph type="title"/>
          </p:nvPr>
        </p:nvSpPr>
        <p:spPr>
          <a:xfrm>
            <a:off x="720000" y="534004"/>
            <a:ext cx="7704000" cy="113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264" name="Google Shape;1264;p51"/>
          <p:cNvPicPr preferRelativeResize="0"/>
          <p:nvPr/>
        </p:nvPicPr>
        <p:blipFill>
          <a:blip r:embed="rId3">
            <a:alphaModFix/>
          </a:blip>
          <a:stretch>
            <a:fillRect/>
          </a:stretch>
        </p:blipFill>
        <p:spPr>
          <a:xfrm>
            <a:off x="152400" y="0"/>
            <a:ext cx="8873040" cy="49911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8" name="Shape 1268"/>
        <p:cNvGrpSpPr/>
        <p:nvPr/>
      </p:nvGrpSpPr>
      <p:grpSpPr>
        <a:xfrm>
          <a:off x="0" y="0"/>
          <a:ext cx="0" cy="0"/>
          <a:chOff x="0" y="0"/>
          <a:chExt cx="0" cy="0"/>
        </a:xfrm>
      </p:grpSpPr>
      <p:sp>
        <p:nvSpPr>
          <p:cNvPr id="1269" name="Google Shape;1269;p52"/>
          <p:cNvSpPr txBox="1"/>
          <p:nvPr>
            <p:ph type="title"/>
          </p:nvPr>
        </p:nvSpPr>
        <p:spPr>
          <a:xfrm>
            <a:off x="720000" y="534004"/>
            <a:ext cx="7704000" cy="113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270" name="Google Shape;1270;p52"/>
          <p:cNvPicPr preferRelativeResize="0"/>
          <p:nvPr/>
        </p:nvPicPr>
        <p:blipFill>
          <a:blip r:embed="rId3">
            <a:alphaModFix/>
          </a:blip>
          <a:stretch>
            <a:fillRect/>
          </a:stretch>
        </p:blipFill>
        <p:spPr>
          <a:xfrm>
            <a:off x="152400" y="0"/>
            <a:ext cx="8873040" cy="4991101"/>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4" name="Shape 1274"/>
        <p:cNvGrpSpPr/>
        <p:nvPr/>
      </p:nvGrpSpPr>
      <p:grpSpPr>
        <a:xfrm>
          <a:off x="0" y="0"/>
          <a:ext cx="0" cy="0"/>
          <a:chOff x="0" y="0"/>
          <a:chExt cx="0" cy="0"/>
        </a:xfrm>
      </p:grpSpPr>
      <p:sp>
        <p:nvSpPr>
          <p:cNvPr id="1275" name="Google Shape;1275;p53"/>
          <p:cNvSpPr txBox="1"/>
          <p:nvPr>
            <p:ph type="title"/>
          </p:nvPr>
        </p:nvSpPr>
        <p:spPr>
          <a:xfrm>
            <a:off x="720000" y="534004"/>
            <a:ext cx="7704000" cy="113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276" name="Google Shape;1276;p53"/>
          <p:cNvPicPr preferRelativeResize="0"/>
          <p:nvPr/>
        </p:nvPicPr>
        <p:blipFill>
          <a:blip r:embed="rId3">
            <a:alphaModFix/>
          </a:blip>
          <a:stretch>
            <a:fillRect/>
          </a:stretch>
        </p:blipFill>
        <p:spPr>
          <a:xfrm>
            <a:off x="152400" y="148850"/>
            <a:ext cx="8608452" cy="484225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0" name="Shape 1280"/>
        <p:cNvGrpSpPr/>
        <p:nvPr/>
      </p:nvGrpSpPr>
      <p:grpSpPr>
        <a:xfrm>
          <a:off x="0" y="0"/>
          <a:ext cx="0" cy="0"/>
          <a:chOff x="0" y="0"/>
          <a:chExt cx="0" cy="0"/>
        </a:xfrm>
      </p:grpSpPr>
      <p:sp>
        <p:nvSpPr>
          <p:cNvPr id="1281" name="Google Shape;1281;p54"/>
          <p:cNvSpPr txBox="1"/>
          <p:nvPr>
            <p:ph type="title"/>
          </p:nvPr>
        </p:nvSpPr>
        <p:spPr>
          <a:xfrm>
            <a:off x="720000" y="534004"/>
            <a:ext cx="7704000" cy="113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282" name="Google Shape;1282;p54"/>
          <p:cNvPicPr preferRelativeResize="0"/>
          <p:nvPr/>
        </p:nvPicPr>
        <p:blipFill>
          <a:blip r:embed="rId3">
            <a:alphaModFix/>
          </a:blip>
          <a:stretch>
            <a:fillRect/>
          </a:stretch>
        </p:blipFill>
        <p:spPr>
          <a:xfrm>
            <a:off x="152400" y="0"/>
            <a:ext cx="8873040" cy="4991101"/>
          </a:xfrm>
          <a:prstGeom prst="rect">
            <a:avLst/>
          </a:prstGeom>
          <a:noFill/>
          <a:ln>
            <a:noFill/>
          </a:ln>
        </p:spPr>
      </p:pic>
      <p:sp>
        <p:nvSpPr>
          <p:cNvPr id="1283" name="Google Shape;1283;p54"/>
          <p:cNvSpPr txBox="1"/>
          <p:nvPr/>
        </p:nvSpPr>
        <p:spPr>
          <a:xfrm>
            <a:off x="7284825" y="1304575"/>
            <a:ext cx="1553100" cy="148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rgbClr val="E9EEF1"/>
                </a:solidFill>
                <a:latin typeface="Encode Sans Condensed Medium"/>
                <a:ea typeface="Encode Sans Condensed Medium"/>
                <a:cs typeface="Encode Sans Condensed Medium"/>
                <a:sym typeface="Encode Sans Condensed Medium"/>
              </a:rPr>
              <a:t>2,123,671,823 streams X  $0 .002= $4,247,343</a:t>
            </a:r>
            <a:endParaRPr sz="2100">
              <a:solidFill>
                <a:srgbClr val="E9EEF1"/>
              </a:solidFill>
              <a:latin typeface="Encode Sans Condensed Medium"/>
              <a:ea typeface="Encode Sans Condensed Medium"/>
              <a:cs typeface="Encode Sans Condensed Medium"/>
              <a:sym typeface="Encode Sans Condensed Medium"/>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7" name="Shape 1287"/>
        <p:cNvGrpSpPr/>
        <p:nvPr/>
      </p:nvGrpSpPr>
      <p:grpSpPr>
        <a:xfrm>
          <a:off x="0" y="0"/>
          <a:ext cx="0" cy="0"/>
          <a:chOff x="0" y="0"/>
          <a:chExt cx="0" cy="0"/>
        </a:xfrm>
      </p:grpSpPr>
      <p:sp>
        <p:nvSpPr>
          <p:cNvPr id="1288" name="Google Shape;1288;p55"/>
          <p:cNvSpPr txBox="1"/>
          <p:nvPr>
            <p:ph type="title"/>
          </p:nvPr>
        </p:nvSpPr>
        <p:spPr>
          <a:xfrm>
            <a:off x="720000" y="534004"/>
            <a:ext cx="7704000" cy="1132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t/>
            </a:r>
            <a:endParaRPr/>
          </a:p>
        </p:txBody>
      </p:sp>
      <p:pic>
        <p:nvPicPr>
          <p:cNvPr id="1289" name="Google Shape;1289;p55"/>
          <p:cNvPicPr preferRelativeResize="0"/>
          <p:nvPr/>
        </p:nvPicPr>
        <p:blipFill>
          <a:blip r:embed="rId3">
            <a:alphaModFix/>
          </a:blip>
          <a:stretch>
            <a:fillRect/>
          </a:stretch>
        </p:blipFill>
        <p:spPr>
          <a:xfrm>
            <a:off x="135475" y="76200"/>
            <a:ext cx="8873040" cy="4991101"/>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3" name="Shape 1293"/>
        <p:cNvGrpSpPr/>
        <p:nvPr/>
      </p:nvGrpSpPr>
      <p:grpSpPr>
        <a:xfrm>
          <a:off x="0" y="0"/>
          <a:ext cx="0" cy="0"/>
          <a:chOff x="0" y="0"/>
          <a:chExt cx="0" cy="0"/>
        </a:xfrm>
      </p:grpSpPr>
      <p:sp>
        <p:nvSpPr>
          <p:cNvPr id="1294" name="Google Shape;1294;p56"/>
          <p:cNvSpPr txBox="1"/>
          <p:nvPr>
            <p:ph type="title"/>
          </p:nvPr>
        </p:nvSpPr>
        <p:spPr>
          <a:xfrm>
            <a:off x="1530600" y="540000"/>
            <a:ext cx="6082800" cy="13014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THANKS!</a:t>
            </a:r>
            <a:endParaRPr/>
          </a:p>
        </p:txBody>
      </p:sp>
      <p:sp>
        <p:nvSpPr>
          <p:cNvPr id="1295" name="Google Shape;1295;p56"/>
          <p:cNvSpPr txBox="1"/>
          <p:nvPr>
            <p:ph idx="1" type="subTitle"/>
          </p:nvPr>
        </p:nvSpPr>
        <p:spPr>
          <a:xfrm>
            <a:off x="1283300" y="1393363"/>
            <a:ext cx="6082800" cy="10587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1900"/>
              <a:t>Please complete the survey</a:t>
            </a:r>
            <a:endParaRPr sz="1900"/>
          </a:p>
        </p:txBody>
      </p:sp>
      <p:grpSp>
        <p:nvGrpSpPr>
          <p:cNvPr id="1296" name="Google Shape;1296;p56"/>
          <p:cNvGrpSpPr/>
          <p:nvPr/>
        </p:nvGrpSpPr>
        <p:grpSpPr>
          <a:xfrm flipH="1">
            <a:off x="59262" y="3729001"/>
            <a:ext cx="1426675" cy="1069920"/>
            <a:chOff x="1101850" y="1964500"/>
            <a:chExt cx="321700" cy="241250"/>
          </a:xfrm>
        </p:grpSpPr>
        <p:sp>
          <p:nvSpPr>
            <p:cNvPr id="1297" name="Google Shape;1297;p56"/>
            <p:cNvSpPr/>
            <p:nvPr/>
          </p:nvSpPr>
          <p:spPr>
            <a:xfrm>
              <a:off x="1101850" y="1969425"/>
              <a:ext cx="321700" cy="236325"/>
            </a:xfrm>
            <a:custGeom>
              <a:rect b="b" l="l" r="r" t="t"/>
              <a:pathLst>
                <a:path extrusionOk="0" h="9453" w="12868">
                  <a:moveTo>
                    <a:pt x="6739" y="0"/>
                  </a:moveTo>
                  <a:cubicBezTo>
                    <a:pt x="5771" y="0"/>
                    <a:pt x="4712" y="314"/>
                    <a:pt x="3597" y="1025"/>
                  </a:cubicBezTo>
                  <a:cubicBezTo>
                    <a:pt x="0" y="3321"/>
                    <a:pt x="1493" y="8543"/>
                    <a:pt x="4303" y="8543"/>
                  </a:cubicBezTo>
                  <a:cubicBezTo>
                    <a:pt x="4431" y="8543"/>
                    <a:pt x="4561" y="8533"/>
                    <a:pt x="4694" y="8510"/>
                  </a:cubicBezTo>
                  <a:cubicBezTo>
                    <a:pt x="4869" y="8816"/>
                    <a:pt x="5309" y="9174"/>
                    <a:pt x="5811" y="9174"/>
                  </a:cubicBezTo>
                  <a:cubicBezTo>
                    <a:pt x="6207" y="9174"/>
                    <a:pt x="6642" y="8952"/>
                    <a:pt x="7019" y="8309"/>
                  </a:cubicBezTo>
                  <a:cubicBezTo>
                    <a:pt x="7035" y="8282"/>
                    <a:pt x="7052" y="8270"/>
                    <a:pt x="7070" y="8270"/>
                  </a:cubicBezTo>
                  <a:cubicBezTo>
                    <a:pt x="7231" y="8270"/>
                    <a:pt x="7423" y="9313"/>
                    <a:pt x="7642" y="9452"/>
                  </a:cubicBezTo>
                  <a:cubicBezTo>
                    <a:pt x="7645" y="9452"/>
                    <a:pt x="7649" y="9452"/>
                    <a:pt x="7652" y="9452"/>
                  </a:cubicBezTo>
                  <a:cubicBezTo>
                    <a:pt x="7768" y="9452"/>
                    <a:pt x="7883" y="9410"/>
                    <a:pt x="7966" y="9329"/>
                  </a:cubicBezTo>
                  <a:cubicBezTo>
                    <a:pt x="8043" y="9388"/>
                    <a:pt x="8140" y="9421"/>
                    <a:pt x="8238" y="9421"/>
                  </a:cubicBezTo>
                  <a:cubicBezTo>
                    <a:pt x="8262" y="9421"/>
                    <a:pt x="8286" y="9419"/>
                    <a:pt x="8310" y="9415"/>
                  </a:cubicBezTo>
                  <a:cubicBezTo>
                    <a:pt x="8429" y="9394"/>
                    <a:pt x="8532" y="9323"/>
                    <a:pt x="8598" y="9221"/>
                  </a:cubicBezTo>
                  <a:cubicBezTo>
                    <a:pt x="8655" y="9254"/>
                    <a:pt x="8720" y="9273"/>
                    <a:pt x="8785" y="9280"/>
                  </a:cubicBezTo>
                  <a:cubicBezTo>
                    <a:pt x="8798" y="9281"/>
                    <a:pt x="8811" y="9282"/>
                    <a:pt x="8824" y="9282"/>
                  </a:cubicBezTo>
                  <a:cubicBezTo>
                    <a:pt x="8870" y="9282"/>
                    <a:pt x="8916" y="9273"/>
                    <a:pt x="8960" y="9259"/>
                  </a:cubicBezTo>
                  <a:cubicBezTo>
                    <a:pt x="8962" y="9258"/>
                    <a:pt x="8965" y="9258"/>
                    <a:pt x="8967" y="9257"/>
                  </a:cubicBezTo>
                  <a:cubicBezTo>
                    <a:pt x="9093" y="9217"/>
                    <a:pt x="9201" y="9128"/>
                    <a:pt x="9254" y="9007"/>
                  </a:cubicBezTo>
                  <a:cubicBezTo>
                    <a:pt x="9254" y="9006"/>
                    <a:pt x="9255" y="9005"/>
                    <a:pt x="9255" y="9004"/>
                  </a:cubicBezTo>
                  <a:cubicBezTo>
                    <a:pt x="9314" y="9027"/>
                    <a:pt x="9377" y="9039"/>
                    <a:pt x="9440" y="9039"/>
                  </a:cubicBezTo>
                  <a:cubicBezTo>
                    <a:pt x="9510" y="9039"/>
                    <a:pt x="9580" y="9025"/>
                    <a:pt x="9643" y="8996"/>
                  </a:cubicBezTo>
                  <a:cubicBezTo>
                    <a:pt x="9764" y="8941"/>
                    <a:pt x="9860" y="8833"/>
                    <a:pt x="9903" y="8707"/>
                  </a:cubicBezTo>
                  <a:cubicBezTo>
                    <a:pt x="9960" y="8730"/>
                    <a:pt x="10022" y="8741"/>
                    <a:pt x="10085" y="8741"/>
                  </a:cubicBezTo>
                  <a:cubicBezTo>
                    <a:pt x="10107" y="8741"/>
                    <a:pt x="10129" y="8739"/>
                    <a:pt x="10151" y="8736"/>
                  </a:cubicBezTo>
                  <a:cubicBezTo>
                    <a:pt x="10212" y="8729"/>
                    <a:pt x="10271" y="8708"/>
                    <a:pt x="10327" y="8679"/>
                  </a:cubicBezTo>
                  <a:lnTo>
                    <a:pt x="10328" y="8679"/>
                  </a:lnTo>
                  <a:cubicBezTo>
                    <a:pt x="10391" y="8645"/>
                    <a:pt x="10450" y="8602"/>
                    <a:pt x="10495" y="8546"/>
                  </a:cubicBezTo>
                  <a:cubicBezTo>
                    <a:pt x="10541" y="8489"/>
                    <a:pt x="10577" y="8420"/>
                    <a:pt x="10595" y="8347"/>
                  </a:cubicBezTo>
                  <a:cubicBezTo>
                    <a:pt x="10635" y="8360"/>
                    <a:pt x="10677" y="8368"/>
                    <a:pt x="10720" y="8370"/>
                  </a:cubicBezTo>
                  <a:cubicBezTo>
                    <a:pt x="10727" y="8371"/>
                    <a:pt x="10734" y="8371"/>
                    <a:pt x="10741" y="8371"/>
                  </a:cubicBezTo>
                  <a:cubicBezTo>
                    <a:pt x="10834" y="8371"/>
                    <a:pt x="10926" y="8341"/>
                    <a:pt x="11005" y="8291"/>
                  </a:cubicBezTo>
                  <a:cubicBezTo>
                    <a:pt x="11011" y="8287"/>
                    <a:pt x="11018" y="8282"/>
                    <a:pt x="11024" y="8278"/>
                  </a:cubicBezTo>
                  <a:cubicBezTo>
                    <a:pt x="11115" y="8220"/>
                    <a:pt x="11190" y="8137"/>
                    <a:pt x="11227" y="8035"/>
                  </a:cubicBezTo>
                  <a:cubicBezTo>
                    <a:pt x="11241" y="7999"/>
                    <a:pt x="11250" y="7962"/>
                    <a:pt x="11254" y="7923"/>
                  </a:cubicBezTo>
                  <a:cubicBezTo>
                    <a:pt x="11290" y="7934"/>
                    <a:pt x="11327" y="7940"/>
                    <a:pt x="11364" y="7940"/>
                  </a:cubicBezTo>
                  <a:cubicBezTo>
                    <a:pt x="11474" y="7940"/>
                    <a:pt x="11584" y="7894"/>
                    <a:pt x="11656" y="7810"/>
                  </a:cubicBezTo>
                  <a:lnTo>
                    <a:pt x="11656" y="7810"/>
                  </a:lnTo>
                  <a:cubicBezTo>
                    <a:pt x="11656" y="7811"/>
                    <a:pt x="11656" y="7811"/>
                    <a:pt x="11656" y="7811"/>
                  </a:cubicBezTo>
                  <a:cubicBezTo>
                    <a:pt x="11660" y="7811"/>
                    <a:pt x="11867" y="7622"/>
                    <a:pt x="11883" y="7564"/>
                  </a:cubicBezTo>
                  <a:cubicBezTo>
                    <a:pt x="11984" y="7208"/>
                    <a:pt x="11025" y="6573"/>
                    <a:pt x="11449" y="6016"/>
                  </a:cubicBezTo>
                  <a:cubicBezTo>
                    <a:pt x="12867" y="5779"/>
                    <a:pt x="12374" y="4762"/>
                    <a:pt x="11632" y="4163"/>
                  </a:cubicBezTo>
                  <a:cubicBezTo>
                    <a:pt x="10819" y="1764"/>
                    <a:pt x="9035" y="0"/>
                    <a:pt x="673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56"/>
            <p:cNvSpPr/>
            <p:nvPr/>
          </p:nvSpPr>
          <p:spPr>
            <a:xfrm>
              <a:off x="1200600" y="2097800"/>
              <a:ext cx="33275" cy="77425"/>
            </a:xfrm>
            <a:custGeom>
              <a:rect b="b" l="l" r="r" t="t"/>
              <a:pathLst>
                <a:path extrusionOk="0" fill="none" h="3097" w="1331">
                  <a:moveTo>
                    <a:pt x="51" y="1"/>
                  </a:moveTo>
                  <a:cubicBezTo>
                    <a:pt x="0" y="254"/>
                    <a:pt x="90" y="517"/>
                    <a:pt x="233" y="732"/>
                  </a:cubicBezTo>
                  <a:cubicBezTo>
                    <a:pt x="375" y="948"/>
                    <a:pt x="567" y="1125"/>
                    <a:pt x="745" y="1310"/>
                  </a:cubicBezTo>
                  <a:cubicBezTo>
                    <a:pt x="925" y="1495"/>
                    <a:pt x="1097" y="1696"/>
                    <a:pt x="1186" y="1939"/>
                  </a:cubicBezTo>
                  <a:cubicBezTo>
                    <a:pt x="1331" y="2332"/>
                    <a:pt x="1220" y="2808"/>
                    <a:pt x="915" y="3097"/>
                  </a:cubicBezTo>
                </a:path>
              </a:pathLst>
            </a:custGeom>
            <a:noFill/>
            <a:ln cap="rnd" cmpd="sng" w="4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56"/>
            <p:cNvSpPr/>
            <p:nvPr/>
          </p:nvSpPr>
          <p:spPr>
            <a:xfrm>
              <a:off x="1217425" y="2061275"/>
              <a:ext cx="100650" cy="83775"/>
            </a:xfrm>
            <a:custGeom>
              <a:rect b="b" l="l" r="r" t="t"/>
              <a:pathLst>
                <a:path extrusionOk="0" h="3351" w="4026">
                  <a:moveTo>
                    <a:pt x="1962" y="0"/>
                  </a:moveTo>
                  <a:cubicBezTo>
                    <a:pt x="741" y="0"/>
                    <a:pt x="1" y="1401"/>
                    <a:pt x="224" y="2175"/>
                  </a:cubicBezTo>
                  <a:cubicBezTo>
                    <a:pt x="428" y="2883"/>
                    <a:pt x="1140" y="3351"/>
                    <a:pt x="1889" y="3351"/>
                  </a:cubicBezTo>
                  <a:cubicBezTo>
                    <a:pt x="2295" y="3351"/>
                    <a:pt x="2713" y="3213"/>
                    <a:pt x="3066" y="2902"/>
                  </a:cubicBezTo>
                  <a:cubicBezTo>
                    <a:pt x="4026" y="2055"/>
                    <a:pt x="2962" y="132"/>
                    <a:pt x="2211" y="19"/>
                  </a:cubicBezTo>
                  <a:cubicBezTo>
                    <a:pt x="2126" y="7"/>
                    <a:pt x="2043" y="0"/>
                    <a:pt x="1962"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56"/>
            <p:cNvSpPr/>
            <p:nvPr/>
          </p:nvSpPr>
          <p:spPr>
            <a:xfrm>
              <a:off x="1318150" y="2030000"/>
              <a:ext cx="70575" cy="64975"/>
            </a:xfrm>
            <a:custGeom>
              <a:rect b="b" l="l" r="r" t="t"/>
              <a:pathLst>
                <a:path extrusionOk="0" h="2599" w="2823">
                  <a:moveTo>
                    <a:pt x="1382" y="1"/>
                  </a:moveTo>
                  <a:cubicBezTo>
                    <a:pt x="495" y="1"/>
                    <a:pt x="0" y="1133"/>
                    <a:pt x="340" y="1785"/>
                  </a:cubicBezTo>
                  <a:cubicBezTo>
                    <a:pt x="573" y="2232"/>
                    <a:pt x="1108" y="2599"/>
                    <a:pt x="1600" y="2599"/>
                  </a:cubicBezTo>
                  <a:cubicBezTo>
                    <a:pt x="1857" y="2599"/>
                    <a:pt x="2102" y="2499"/>
                    <a:pt x="2286" y="2258"/>
                  </a:cubicBezTo>
                  <a:cubicBezTo>
                    <a:pt x="2823" y="1558"/>
                    <a:pt x="2110" y="74"/>
                    <a:pt x="1501" y="8"/>
                  </a:cubicBezTo>
                  <a:cubicBezTo>
                    <a:pt x="1461" y="3"/>
                    <a:pt x="1421" y="1"/>
                    <a:pt x="1382"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56"/>
            <p:cNvSpPr/>
            <p:nvPr/>
          </p:nvSpPr>
          <p:spPr>
            <a:xfrm>
              <a:off x="1308300" y="2091200"/>
              <a:ext cx="63025" cy="69500"/>
            </a:xfrm>
            <a:custGeom>
              <a:rect b="b" l="l" r="r" t="t"/>
              <a:pathLst>
                <a:path extrusionOk="0" h="2780" w="2521">
                  <a:moveTo>
                    <a:pt x="1069" y="1"/>
                  </a:moveTo>
                  <a:cubicBezTo>
                    <a:pt x="1055" y="1"/>
                    <a:pt x="1041" y="2"/>
                    <a:pt x="1028" y="4"/>
                  </a:cubicBezTo>
                  <a:cubicBezTo>
                    <a:pt x="0" y="166"/>
                    <a:pt x="59" y="2779"/>
                    <a:pt x="661" y="2779"/>
                  </a:cubicBezTo>
                  <a:cubicBezTo>
                    <a:pt x="684" y="2779"/>
                    <a:pt x="708" y="2775"/>
                    <a:pt x="733" y="2767"/>
                  </a:cubicBezTo>
                  <a:cubicBezTo>
                    <a:pt x="1401" y="2550"/>
                    <a:pt x="1438" y="1756"/>
                    <a:pt x="1438" y="1756"/>
                  </a:cubicBezTo>
                  <a:cubicBezTo>
                    <a:pt x="1438" y="1756"/>
                    <a:pt x="1675" y="1940"/>
                    <a:pt x="1915" y="1940"/>
                  </a:cubicBezTo>
                  <a:cubicBezTo>
                    <a:pt x="2039" y="1940"/>
                    <a:pt x="2163" y="1891"/>
                    <a:pt x="2256" y="1743"/>
                  </a:cubicBezTo>
                  <a:cubicBezTo>
                    <a:pt x="2521" y="1322"/>
                    <a:pt x="1573" y="1"/>
                    <a:pt x="106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56"/>
            <p:cNvSpPr/>
            <p:nvPr/>
          </p:nvSpPr>
          <p:spPr>
            <a:xfrm>
              <a:off x="1138225" y="1964500"/>
              <a:ext cx="215675" cy="196250"/>
            </a:xfrm>
            <a:custGeom>
              <a:rect b="b" l="l" r="r" t="t"/>
              <a:pathLst>
                <a:path extrusionOk="0" h="7850" w="8627">
                  <a:moveTo>
                    <a:pt x="5922" y="0"/>
                  </a:moveTo>
                  <a:cubicBezTo>
                    <a:pt x="5768" y="0"/>
                    <a:pt x="5544" y="29"/>
                    <a:pt x="5268" y="97"/>
                  </a:cubicBezTo>
                  <a:cubicBezTo>
                    <a:pt x="5195" y="115"/>
                    <a:pt x="5119" y="136"/>
                    <a:pt x="5040" y="160"/>
                  </a:cubicBezTo>
                  <a:cubicBezTo>
                    <a:pt x="4815" y="227"/>
                    <a:pt x="4564" y="317"/>
                    <a:pt x="4297" y="435"/>
                  </a:cubicBezTo>
                  <a:cubicBezTo>
                    <a:pt x="4211" y="472"/>
                    <a:pt x="4125" y="512"/>
                    <a:pt x="4038" y="556"/>
                  </a:cubicBezTo>
                  <a:cubicBezTo>
                    <a:pt x="3759" y="692"/>
                    <a:pt x="3465" y="858"/>
                    <a:pt x="3166" y="1057"/>
                  </a:cubicBezTo>
                  <a:cubicBezTo>
                    <a:pt x="3099" y="1100"/>
                    <a:pt x="3031" y="1147"/>
                    <a:pt x="2964" y="1194"/>
                  </a:cubicBezTo>
                  <a:cubicBezTo>
                    <a:pt x="2667" y="1405"/>
                    <a:pt x="2367" y="1648"/>
                    <a:pt x="2069" y="1929"/>
                  </a:cubicBezTo>
                  <a:cubicBezTo>
                    <a:pt x="2007" y="1987"/>
                    <a:pt x="1944" y="2046"/>
                    <a:pt x="1884" y="2107"/>
                  </a:cubicBezTo>
                  <a:cubicBezTo>
                    <a:pt x="1836" y="2155"/>
                    <a:pt x="1790" y="2202"/>
                    <a:pt x="1744" y="2250"/>
                  </a:cubicBezTo>
                  <a:cubicBezTo>
                    <a:pt x="1564" y="2439"/>
                    <a:pt x="1401" y="2638"/>
                    <a:pt x="1253" y="2841"/>
                  </a:cubicBezTo>
                  <a:cubicBezTo>
                    <a:pt x="1199" y="2915"/>
                    <a:pt x="1146" y="2991"/>
                    <a:pt x="1096" y="3067"/>
                  </a:cubicBezTo>
                  <a:cubicBezTo>
                    <a:pt x="968" y="3263"/>
                    <a:pt x="852" y="3463"/>
                    <a:pt x="749" y="3660"/>
                  </a:cubicBezTo>
                  <a:cubicBezTo>
                    <a:pt x="712" y="3732"/>
                    <a:pt x="677" y="3803"/>
                    <a:pt x="643" y="3874"/>
                  </a:cubicBezTo>
                  <a:cubicBezTo>
                    <a:pt x="525" y="4122"/>
                    <a:pt x="426" y="4366"/>
                    <a:pt x="345" y="4597"/>
                  </a:cubicBezTo>
                  <a:cubicBezTo>
                    <a:pt x="306" y="4702"/>
                    <a:pt x="273" y="4805"/>
                    <a:pt x="242" y="4904"/>
                  </a:cubicBezTo>
                  <a:cubicBezTo>
                    <a:pt x="232" y="4940"/>
                    <a:pt x="220" y="4977"/>
                    <a:pt x="210" y="5012"/>
                  </a:cubicBezTo>
                  <a:cubicBezTo>
                    <a:pt x="198" y="5053"/>
                    <a:pt x="187" y="5094"/>
                    <a:pt x="176" y="5134"/>
                  </a:cubicBezTo>
                  <a:cubicBezTo>
                    <a:pt x="85" y="5470"/>
                    <a:pt x="35" y="5753"/>
                    <a:pt x="13" y="5949"/>
                  </a:cubicBezTo>
                  <a:cubicBezTo>
                    <a:pt x="4" y="6038"/>
                    <a:pt x="0" y="6109"/>
                    <a:pt x="3" y="6158"/>
                  </a:cubicBezTo>
                  <a:cubicBezTo>
                    <a:pt x="3" y="6197"/>
                    <a:pt x="11" y="6245"/>
                    <a:pt x="21" y="6298"/>
                  </a:cubicBezTo>
                  <a:cubicBezTo>
                    <a:pt x="71" y="6544"/>
                    <a:pt x="214" y="6919"/>
                    <a:pt x="382" y="7239"/>
                  </a:cubicBezTo>
                  <a:cubicBezTo>
                    <a:pt x="446" y="7362"/>
                    <a:pt x="514" y="7477"/>
                    <a:pt x="582" y="7573"/>
                  </a:cubicBezTo>
                  <a:cubicBezTo>
                    <a:pt x="695" y="7734"/>
                    <a:pt x="808" y="7842"/>
                    <a:pt x="903" y="7849"/>
                  </a:cubicBezTo>
                  <a:cubicBezTo>
                    <a:pt x="905" y="7849"/>
                    <a:pt x="906" y="7849"/>
                    <a:pt x="908" y="7849"/>
                  </a:cubicBezTo>
                  <a:cubicBezTo>
                    <a:pt x="1003" y="7849"/>
                    <a:pt x="1119" y="7584"/>
                    <a:pt x="1289" y="7167"/>
                  </a:cubicBezTo>
                  <a:cubicBezTo>
                    <a:pt x="1317" y="7099"/>
                    <a:pt x="1347" y="7026"/>
                    <a:pt x="1377" y="6950"/>
                  </a:cubicBezTo>
                  <a:cubicBezTo>
                    <a:pt x="1503" y="6643"/>
                    <a:pt x="1655" y="6280"/>
                    <a:pt x="1842" y="5889"/>
                  </a:cubicBezTo>
                  <a:cubicBezTo>
                    <a:pt x="1872" y="5829"/>
                    <a:pt x="1902" y="5767"/>
                    <a:pt x="1934" y="5704"/>
                  </a:cubicBezTo>
                  <a:cubicBezTo>
                    <a:pt x="1963" y="5644"/>
                    <a:pt x="1995" y="5581"/>
                    <a:pt x="2029" y="5519"/>
                  </a:cubicBezTo>
                  <a:cubicBezTo>
                    <a:pt x="2035" y="5508"/>
                    <a:pt x="2042" y="5496"/>
                    <a:pt x="2048" y="5483"/>
                  </a:cubicBezTo>
                  <a:cubicBezTo>
                    <a:pt x="2287" y="5034"/>
                    <a:pt x="2575" y="4566"/>
                    <a:pt x="2927" y="4128"/>
                  </a:cubicBezTo>
                  <a:cubicBezTo>
                    <a:pt x="2992" y="4046"/>
                    <a:pt x="3060" y="3965"/>
                    <a:pt x="3131" y="3886"/>
                  </a:cubicBezTo>
                  <a:cubicBezTo>
                    <a:pt x="3186" y="3824"/>
                    <a:pt x="3243" y="3761"/>
                    <a:pt x="3302" y="3700"/>
                  </a:cubicBezTo>
                  <a:cubicBezTo>
                    <a:pt x="3379" y="3618"/>
                    <a:pt x="3458" y="3538"/>
                    <a:pt x="3541" y="3461"/>
                  </a:cubicBezTo>
                  <a:cubicBezTo>
                    <a:pt x="3737" y="3279"/>
                    <a:pt x="3948" y="3107"/>
                    <a:pt x="4175" y="2953"/>
                  </a:cubicBezTo>
                  <a:cubicBezTo>
                    <a:pt x="4315" y="2855"/>
                    <a:pt x="4455" y="2766"/>
                    <a:pt x="4594" y="2684"/>
                  </a:cubicBezTo>
                  <a:cubicBezTo>
                    <a:pt x="4708" y="2616"/>
                    <a:pt x="4820" y="2552"/>
                    <a:pt x="4932" y="2494"/>
                  </a:cubicBezTo>
                  <a:cubicBezTo>
                    <a:pt x="4952" y="2482"/>
                    <a:pt x="4974" y="2472"/>
                    <a:pt x="4995" y="2462"/>
                  </a:cubicBezTo>
                  <a:cubicBezTo>
                    <a:pt x="5063" y="2426"/>
                    <a:pt x="5130" y="2393"/>
                    <a:pt x="5195" y="2360"/>
                  </a:cubicBezTo>
                  <a:cubicBezTo>
                    <a:pt x="5934" y="2005"/>
                    <a:pt x="6609" y="1830"/>
                    <a:pt x="7163" y="1743"/>
                  </a:cubicBezTo>
                  <a:cubicBezTo>
                    <a:pt x="7253" y="1728"/>
                    <a:pt x="7340" y="1716"/>
                    <a:pt x="7424" y="1707"/>
                  </a:cubicBezTo>
                  <a:cubicBezTo>
                    <a:pt x="8137" y="1621"/>
                    <a:pt x="8593" y="1676"/>
                    <a:pt x="8622" y="1621"/>
                  </a:cubicBezTo>
                  <a:cubicBezTo>
                    <a:pt x="8625" y="1618"/>
                    <a:pt x="8626" y="1614"/>
                    <a:pt x="8625" y="1609"/>
                  </a:cubicBezTo>
                  <a:lnTo>
                    <a:pt x="8625" y="1608"/>
                  </a:lnTo>
                  <a:cubicBezTo>
                    <a:pt x="8621" y="1573"/>
                    <a:pt x="8558" y="1492"/>
                    <a:pt x="8450" y="1383"/>
                  </a:cubicBezTo>
                  <a:cubicBezTo>
                    <a:pt x="8282" y="1212"/>
                    <a:pt x="8004" y="976"/>
                    <a:pt x="7677" y="746"/>
                  </a:cubicBezTo>
                  <a:cubicBezTo>
                    <a:pt x="7608" y="697"/>
                    <a:pt x="7537" y="648"/>
                    <a:pt x="7464" y="602"/>
                  </a:cubicBezTo>
                  <a:cubicBezTo>
                    <a:pt x="6988" y="294"/>
                    <a:pt x="6444" y="30"/>
                    <a:pt x="5981" y="2"/>
                  </a:cubicBezTo>
                  <a:cubicBezTo>
                    <a:pt x="5963" y="1"/>
                    <a:pt x="5943" y="0"/>
                    <a:pt x="5922" y="0"/>
                  </a:cubicBezTo>
                  <a:close/>
                </a:path>
              </a:pathLst>
            </a:cu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56"/>
            <p:cNvSpPr/>
            <p:nvPr/>
          </p:nvSpPr>
          <p:spPr>
            <a:xfrm>
              <a:off x="1154325" y="2056000"/>
              <a:ext cx="62175" cy="11750"/>
            </a:xfrm>
            <a:custGeom>
              <a:rect b="b" l="l" r="r" t="t"/>
              <a:pathLst>
                <a:path extrusionOk="0" h="470" w="2487">
                  <a:moveTo>
                    <a:pt x="105" y="0"/>
                  </a:moveTo>
                  <a:cubicBezTo>
                    <a:pt x="69" y="72"/>
                    <a:pt x="33" y="144"/>
                    <a:pt x="0" y="215"/>
                  </a:cubicBezTo>
                  <a:cubicBezTo>
                    <a:pt x="689" y="384"/>
                    <a:pt x="1397" y="470"/>
                    <a:pt x="2107" y="470"/>
                  </a:cubicBezTo>
                  <a:cubicBezTo>
                    <a:pt x="2166" y="470"/>
                    <a:pt x="2225" y="469"/>
                    <a:pt x="2284" y="468"/>
                  </a:cubicBezTo>
                  <a:cubicBezTo>
                    <a:pt x="2348" y="386"/>
                    <a:pt x="2416" y="305"/>
                    <a:pt x="2487" y="226"/>
                  </a:cubicBezTo>
                  <a:lnTo>
                    <a:pt x="2487" y="226"/>
                  </a:lnTo>
                  <a:cubicBezTo>
                    <a:pt x="2356" y="232"/>
                    <a:pt x="2225" y="235"/>
                    <a:pt x="2095" y="235"/>
                  </a:cubicBezTo>
                  <a:cubicBezTo>
                    <a:pt x="1470" y="235"/>
                    <a:pt x="846" y="167"/>
                    <a:pt x="238" y="31"/>
                  </a:cubicBezTo>
                  <a:cubicBezTo>
                    <a:pt x="194" y="21"/>
                    <a:pt x="149" y="12"/>
                    <a:pt x="10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56"/>
            <p:cNvSpPr/>
            <p:nvPr/>
          </p:nvSpPr>
          <p:spPr>
            <a:xfrm>
              <a:off x="1185300" y="2012700"/>
              <a:ext cx="77800" cy="18925"/>
            </a:xfrm>
            <a:custGeom>
              <a:rect b="b" l="l" r="r" t="t"/>
              <a:pathLst>
                <a:path extrusionOk="0" h="757" w="3112">
                  <a:moveTo>
                    <a:pt x="186" y="1"/>
                  </a:moveTo>
                  <a:cubicBezTo>
                    <a:pt x="124" y="59"/>
                    <a:pt x="62" y="119"/>
                    <a:pt x="1" y="181"/>
                  </a:cubicBezTo>
                  <a:cubicBezTo>
                    <a:pt x="866" y="516"/>
                    <a:pt x="1785" y="709"/>
                    <a:pt x="2712" y="756"/>
                  </a:cubicBezTo>
                  <a:cubicBezTo>
                    <a:pt x="2825" y="688"/>
                    <a:pt x="2937" y="624"/>
                    <a:pt x="3049" y="566"/>
                  </a:cubicBezTo>
                  <a:cubicBezTo>
                    <a:pt x="3069" y="554"/>
                    <a:pt x="3091" y="544"/>
                    <a:pt x="3112" y="534"/>
                  </a:cubicBezTo>
                  <a:cubicBezTo>
                    <a:pt x="2310" y="531"/>
                    <a:pt x="1509" y="416"/>
                    <a:pt x="740" y="187"/>
                  </a:cubicBezTo>
                  <a:cubicBezTo>
                    <a:pt x="553" y="132"/>
                    <a:pt x="368" y="70"/>
                    <a:pt x="18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56"/>
            <p:cNvSpPr/>
            <p:nvPr/>
          </p:nvSpPr>
          <p:spPr>
            <a:xfrm>
              <a:off x="1261500" y="1966925"/>
              <a:ext cx="10700" cy="59950"/>
            </a:xfrm>
            <a:custGeom>
              <a:rect b="b" l="l" r="r" t="t"/>
              <a:pathLst>
                <a:path extrusionOk="0" h="2398" w="428">
                  <a:moveTo>
                    <a:pt x="337" y="0"/>
                  </a:moveTo>
                  <a:cubicBezTo>
                    <a:pt x="264" y="18"/>
                    <a:pt x="188" y="40"/>
                    <a:pt x="109" y="63"/>
                  </a:cubicBezTo>
                  <a:cubicBezTo>
                    <a:pt x="206" y="840"/>
                    <a:pt x="170" y="1633"/>
                    <a:pt x="1" y="2397"/>
                  </a:cubicBezTo>
                  <a:cubicBezTo>
                    <a:pt x="89" y="2349"/>
                    <a:pt x="178" y="2306"/>
                    <a:pt x="264" y="2263"/>
                  </a:cubicBezTo>
                  <a:cubicBezTo>
                    <a:pt x="391" y="1619"/>
                    <a:pt x="427" y="956"/>
                    <a:pt x="371" y="299"/>
                  </a:cubicBezTo>
                  <a:cubicBezTo>
                    <a:pt x="362" y="199"/>
                    <a:pt x="350" y="100"/>
                    <a:pt x="337"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56"/>
            <p:cNvSpPr/>
            <p:nvPr/>
          </p:nvSpPr>
          <p:spPr>
            <a:xfrm>
              <a:off x="1212300" y="1990900"/>
              <a:ext cx="14675" cy="66125"/>
            </a:xfrm>
            <a:custGeom>
              <a:rect b="b" l="l" r="r" t="t"/>
              <a:pathLst>
                <a:path extrusionOk="0" h="2645" w="587">
                  <a:moveTo>
                    <a:pt x="203" y="1"/>
                  </a:moveTo>
                  <a:cubicBezTo>
                    <a:pt x="136" y="46"/>
                    <a:pt x="69" y="91"/>
                    <a:pt x="1" y="138"/>
                  </a:cubicBezTo>
                  <a:cubicBezTo>
                    <a:pt x="264" y="943"/>
                    <a:pt x="380" y="1796"/>
                    <a:pt x="339" y="2644"/>
                  </a:cubicBezTo>
                  <a:cubicBezTo>
                    <a:pt x="416" y="2562"/>
                    <a:pt x="495" y="2482"/>
                    <a:pt x="579" y="2405"/>
                  </a:cubicBezTo>
                  <a:cubicBezTo>
                    <a:pt x="587" y="1757"/>
                    <a:pt x="508" y="1107"/>
                    <a:pt x="345" y="476"/>
                  </a:cubicBezTo>
                  <a:cubicBezTo>
                    <a:pt x="303" y="315"/>
                    <a:pt x="255" y="157"/>
                    <a:pt x="203"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56"/>
            <p:cNvSpPr/>
            <p:nvPr/>
          </p:nvSpPr>
          <p:spPr>
            <a:xfrm>
              <a:off x="1165650" y="2035500"/>
              <a:ext cx="23300" cy="76250"/>
            </a:xfrm>
            <a:custGeom>
              <a:rect b="b" l="l" r="r" t="t"/>
              <a:pathLst>
                <a:path extrusionOk="0" h="3050" w="932">
                  <a:moveTo>
                    <a:pt x="157" y="1"/>
                  </a:moveTo>
                  <a:cubicBezTo>
                    <a:pt x="103" y="77"/>
                    <a:pt x="51" y="152"/>
                    <a:pt x="0" y="228"/>
                  </a:cubicBezTo>
                  <a:cubicBezTo>
                    <a:pt x="386" y="1125"/>
                    <a:pt x="640" y="2077"/>
                    <a:pt x="747" y="3049"/>
                  </a:cubicBezTo>
                  <a:cubicBezTo>
                    <a:pt x="805" y="2928"/>
                    <a:pt x="866" y="2804"/>
                    <a:pt x="932" y="2679"/>
                  </a:cubicBezTo>
                  <a:cubicBezTo>
                    <a:pt x="812" y="1844"/>
                    <a:pt x="587" y="1026"/>
                    <a:pt x="263" y="245"/>
                  </a:cubicBezTo>
                  <a:cubicBezTo>
                    <a:pt x="229" y="163"/>
                    <a:pt x="193" y="82"/>
                    <a:pt x="157" y="1"/>
                  </a:cubicBezTo>
                  <a:close/>
                </a:path>
              </a:pathLst>
            </a:cu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308" name="Google Shape;1308;p56"/>
          <p:cNvGrpSpPr/>
          <p:nvPr/>
        </p:nvGrpSpPr>
        <p:grpSpPr>
          <a:xfrm flipH="1" rot="2700000">
            <a:off x="1104943" y="4248778"/>
            <a:ext cx="1051789" cy="892695"/>
            <a:chOff x="2874450" y="1755300"/>
            <a:chExt cx="249900" cy="212100"/>
          </a:xfrm>
        </p:grpSpPr>
        <p:sp>
          <p:nvSpPr>
            <p:cNvPr id="1309" name="Google Shape;1309;p56"/>
            <p:cNvSpPr/>
            <p:nvPr/>
          </p:nvSpPr>
          <p:spPr>
            <a:xfrm>
              <a:off x="2874450" y="1755300"/>
              <a:ext cx="249900" cy="212100"/>
            </a:xfrm>
            <a:custGeom>
              <a:rect b="b" l="l" r="r" t="t"/>
              <a:pathLst>
                <a:path extrusionOk="0" h="8484" w="9996">
                  <a:moveTo>
                    <a:pt x="1771" y="1"/>
                  </a:moveTo>
                  <a:cubicBezTo>
                    <a:pt x="1757" y="1"/>
                    <a:pt x="1743" y="1"/>
                    <a:pt x="1729" y="1"/>
                  </a:cubicBezTo>
                  <a:cubicBezTo>
                    <a:pt x="1371" y="243"/>
                    <a:pt x="0" y="2326"/>
                    <a:pt x="163" y="2986"/>
                  </a:cubicBezTo>
                  <a:cubicBezTo>
                    <a:pt x="325" y="3647"/>
                    <a:pt x="7569" y="8483"/>
                    <a:pt x="7892" y="8483"/>
                  </a:cubicBezTo>
                  <a:cubicBezTo>
                    <a:pt x="7892" y="8483"/>
                    <a:pt x="7893" y="8483"/>
                    <a:pt x="7893" y="8483"/>
                  </a:cubicBezTo>
                  <a:cubicBezTo>
                    <a:pt x="8219" y="8483"/>
                    <a:pt x="9995" y="6542"/>
                    <a:pt x="9980" y="6090"/>
                  </a:cubicBezTo>
                  <a:cubicBezTo>
                    <a:pt x="9963" y="5641"/>
                    <a:pt x="4001" y="1"/>
                    <a:pt x="1771"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56"/>
            <p:cNvSpPr/>
            <p:nvPr/>
          </p:nvSpPr>
          <p:spPr>
            <a:xfrm>
              <a:off x="2918700" y="1762500"/>
              <a:ext cx="198300" cy="149925"/>
            </a:xfrm>
            <a:custGeom>
              <a:rect b="b" l="l" r="r" t="t"/>
              <a:pathLst>
                <a:path extrusionOk="0" h="5997" w="7932">
                  <a:moveTo>
                    <a:pt x="57" y="0"/>
                  </a:moveTo>
                  <a:cubicBezTo>
                    <a:pt x="8" y="0"/>
                    <a:pt x="1" y="80"/>
                    <a:pt x="54" y="88"/>
                  </a:cubicBezTo>
                  <a:cubicBezTo>
                    <a:pt x="653" y="191"/>
                    <a:pt x="1208" y="456"/>
                    <a:pt x="1728" y="760"/>
                  </a:cubicBezTo>
                  <a:cubicBezTo>
                    <a:pt x="2284" y="1086"/>
                    <a:pt x="2822" y="1445"/>
                    <a:pt x="3345" y="1820"/>
                  </a:cubicBezTo>
                  <a:cubicBezTo>
                    <a:pt x="4409" y="2580"/>
                    <a:pt x="5409" y="3427"/>
                    <a:pt x="6336" y="4348"/>
                  </a:cubicBezTo>
                  <a:cubicBezTo>
                    <a:pt x="6860" y="4868"/>
                    <a:pt x="7359" y="5414"/>
                    <a:pt x="7833" y="5981"/>
                  </a:cubicBezTo>
                  <a:cubicBezTo>
                    <a:pt x="7843" y="5992"/>
                    <a:pt x="7855" y="5997"/>
                    <a:pt x="7867" y="5997"/>
                  </a:cubicBezTo>
                  <a:cubicBezTo>
                    <a:pt x="7900" y="5997"/>
                    <a:pt x="7931" y="5960"/>
                    <a:pt x="7904" y="5927"/>
                  </a:cubicBezTo>
                  <a:lnTo>
                    <a:pt x="7905" y="5927"/>
                  </a:lnTo>
                  <a:cubicBezTo>
                    <a:pt x="7055" y="4910"/>
                    <a:pt x="6122" y="3964"/>
                    <a:pt x="5118" y="3099"/>
                  </a:cubicBezTo>
                  <a:cubicBezTo>
                    <a:pt x="4124" y="2242"/>
                    <a:pt x="3059" y="1460"/>
                    <a:pt x="1936" y="781"/>
                  </a:cubicBezTo>
                  <a:cubicBezTo>
                    <a:pt x="1355" y="430"/>
                    <a:pt x="740" y="115"/>
                    <a:pt x="66" y="1"/>
                  </a:cubicBezTo>
                  <a:cubicBezTo>
                    <a:pt x="63" y="0"/>
                    <a:pt x="60" y="0"/>
                    <a:pt x="57"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56"/>
            <p:cNvSpPr/>
            <p:nvPr/>
          </p:nvSpPr>
          <p:spPr>
            <a:xfrm>
              <a:off x="2885275" y="1827950"/>
              <a:ext cx="189225" cy="132150"/>
            </a:xfrm>
            <a:custGeom>
              <a:rect b="b" l="l" r="r" t="t"/>
              <a:pathLst>
                <a:path extrusionOk="0" h="5286" w="7569">
                  <a:moveTo>
                    <a:pt x="64" y="1"/>
                  </a:moveTo>
                  <a:cubicBezTo>
                    <a:pt x="29" y="1"/>
                    <a:pt x="1" y="52"/>
                    <a:pt x="36" y="82"/>
                  </a:cubicBezTo>
                  <a:cubicBezTo>
                    <a:pt x="934" y="858"/>
                    <a:pt x="1864" y="1596"/>
                    <a:pt x="2822" y="2296"/>
                  </a:cubicBezTo>
                  <a:cubicBezTo>
                    <a:pt x="3780" y="2998"/>
                    <a:pt x="4767" y="3659"/>
                    <a:pt x="5778" y="4281"/>
                  </a:cubicBezTo>
                  <a:cubicBezTo>
                    <a:pt x="6342" y="4626"/>
                    <a:pt x="6913" y="4959"/>
                    <a:pt x="7491" y="5280"/>
                  </a:cubicBezTo>
                  <a:cubicBezTo>
                    <a:pt x="7498" y="5284"/>
                    <a:pt x="7505" y="5286"/>
                    <a:pt x="7511" y="5286"/>
                  </a:cubicBezTo>
                  <a:cubicBezTo>
                    <a:pt x="7549" y="5286"/>
                    <a:pt x="7568" y="5221"/>
                    <a:pt x="7525" y="5198"/>
                  </a:cubicBezTo>
                  <a:cubicBezTo>
                    <a:pt x="6487" y="4623"/>
                    <a:pt x="5473" y="4006"/>
                    <a:pt x="4484" y="3348"/>
                  </a:cubicBezTo>
                  <a:cubicBezTo>
                    <a:pt x="3506" y="2697"/>
                    <a:pt x="2552" y="2006"/>
                    <a:pt x="1629" y="1279"/>
                  </a:cubicBezTo>
                  <a:cubicBezTo>
                    <a:pt x="1106" y="868"/>
                    <a:pt x="593" y="445"/>
                    <a:pt x="90" y="11"/>
                  </a:cubicBezTo>
                  <a:cubicBezTo>
                    <a:pt x="81" y="4"/>
                    <a:pt x="72" y="1"/>
                    <a:pt x="6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56"/>
            <p:cNvSpPr/>
            <p:nvPr/>
          </p:nvSpPr>
          <p:spPr>
            <a:xfrm>
              <a:off x="2979100" y="1835600"/>
              <a:ext cx="43100" cy="42600"/>
            </a:xfrm>
            <a:custGeom>
              <a:rect b="b" l="l" r="r" t="t"/>
              <a:pathLst>
                <a:path extrusionOk="0" h="1704" w="1724">
                  <a:moveTo>
                    <a:pt x="1150" y="0"/>
                  </a:moveTo>
                  <a:cubicBezTo>
                    <a:pt x="890" y="0"/>
                    <a:pt x="583" y="170"/>
                    <a:pt x="356" y="464"/>
                  </a:cubicBezTo>
                  <a:cubicBezTo>
                    <a:pt x="35" y="883"/>
                    <a:pt x="0" y="1396"/>
                    <a:pt x="280" y="1610"/>
                  </a:cubicBezTo>
                  <a:cubicBezTo>
                    <a:pt x="363" y="1674"/>
                    <a:pt x="464" y="1704"/>
                    <a:pt x="574" y="1704"/>
                  </a:cubicBezTo>
                  <a:cubicBezTo>
                    <a:pt x="834" y="1704"/>
                    <a:pt x="1141" y="1535"/>
                    <a:pt x="1367" y="1240"/>
                  </a:cubicBezTo>
                  <a:cubicBezTo>
                    <a:pt x="1688" y="821"/>
                    <a:pt x="1723" y="309"/>
                    <a:pt x="1444" y="94"/>
                  </a:cubicBezTo>
                  <a:cubicBezTo>
                    <a:pt x="1361" y="31"/>
                    <a:pt x="1260" y="0"/>
                    <a:pt x="1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56"/>
            <p:cNvSpPr/>
            <p:nvPr/>
          </p:nvSpPr>
          <p:spPr>
            <a:xfrm>
              <a:off x="3017225" y="1864875"/>
              <a:ext cx="50075" cy="44600"/>
            </a:xfrm>
            <a:custGeom>
              <a:rect b="b" l="l" r="r" t="t"/>
              <a:pathLst>
                <a:path extrusionOk="0" h="1784" w="2003">
                  <a:moveTo>
                    <a:pt x="1149" y="1"/>
                  </a:moveTo>
                  <a:cubicBezTo>
                    <a:pt x="889" y="1"/>
                    <a:pt x="582" y="170"/>
                    <a:pt x="356" y="464"/>
                  </a:cubicBezTo>
                  <a:cubicBezTo>
                    <a:pt x="35" y="882"/>
                    <a:pt x="0" y="1396"/>
                    <a:pt x="279" y="1609"/>
                  </a:cubicBezTo>
                  <a:cubicBezTo>
                    <a:pt x="413" y="1712"/>
                    <a:pt x="668" y="1784"/>
                    <a:pt x="932" y="1784"/>
                  </a:cubicBezTo>
                  <a:cubicBezTo>
                    <a:pt x="1218" y="1784"/>
                    <a:pt x="1515" y="1700"/>
                    <a:pt x="1682" y="1482"/>
                  </a:cubicBezTo>
                  <a:cubicBezTo>
                    <a:pt x="2003" y="1063"/>
                    <a:pt x="1723" y="308"/>
                    <a:pt x="1443" y="95"/>
                  </a:cubicBezTo>
                  <a:cubicBezTo>
                    <a:pt x="1360" y="31"/>
                    <a:pt x="1259" y="1"/>
                    <a:pt x="114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56"/>
            <p:cNvSpPr/>
            <p:nvPr/>
          </p:nvSpPr>
          <p:spPr>
            <a:xfrm>
              <a:off x="3060500" y="1902825"/>
              <a:ext cx="56875" cy="47650"/>
            </a:xfrm>
            <a:custGeom>
              <a:rect b="b" l="l" r="r" t="t"/>
              <a:pathLst>
                <a:path extrusionOk="0" h="1906" w="2275">
                  <a:moveTo>
                    <a:pt x="1150" y="0"/>
                  </a:moveTo>
                  <a:cubicBezTo>
                    <a:pt x="890" y="0"/>
                    <a:pt x="582" y="169"/>
                    <a:pt x="357" y="464"/>
                  </a:cubicBezTo>
                  <a:cubicBezTo>
                    <a:pt x="35" y="883"/>
                    <a:pt x="1" y="1395"/>
                    <a:pt x="280" y="1610"/>
                  </a:cubicBezTo>
                  <a:cubicBezTo>
                    <a:pt x="454" y="1744"/>
                    <a:pt x="939" y="1906"/>
                    <a:pt x="1357" y="1906"/>
                  </a:cubicBezTo>
                  <a:cubicBezTo>
                    <a:pt x="1607" y="1906"/>
                    <a:pt x="1833" y="1847"/>
                    <a:pt x="1953" y="1691"/>
                  </a:cubicBezTo>
                  <a:cubicBezTo>
                    <a:pt x="2274" y="1272"/>
                    <a:pt x="1722" y="308"/>
                    <a:pt x="1443" y="94"/>
                  </a:cubicBezTo>
                  <a:cubicBezTo>
                    <a:pt x="1361" y="30"/>
                    <a:pt x="1259" y="0"/>
                    <a:pt x="1150"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56"/>
            <p:cNvSpPr/>
            <p:nvPr/>
          </p:nvSpPr>
          <p:spPr>
            <a:xfrm>
              <a:off x="2933950" y="1804325"/>
              <a:ext cx="50125" cy="44600"/>
            </a:xfrm>
            <a:custGeom>
              <a:rect b="b" l="l" r="r" t="t"/>
              <a:pathLst>
                <a:path extrusionOk="0" h="1784" w="2005">
                  <a:moveTo>
                    <a:pt x="1074" y="1"/>
                  </a:moveTo>
                  <a:cubicBezTo>
                    <a:pt x="787" y="1"/>
                    <a:pt x="490" y="84"/>
                    <a:pt x="323" y="302"/>
                  </a:cubicBezTo>
                  <a:cubicBezTo>
                    <a:pt x="0" y="720"/>
                    <a:pt x="283" y="1476"/>
                    <a:pt x="562" y="1690"/>
                  </a:cubicBezTo>
                  <a:cubicBezTo>
                    <a:pt x="644" y="1753"/>
                    <a:pt x="746" y="1783"/>
                    <a:pt x="855" y="1783"/>
                  </a:cubicBezTo>
                  <a:cubicBezTo>
                    <a:pt x="1115" y="1783"/>
                    <a:pt x="1423" y="1614"/>
                    <a:pt x="1648" y="1320"/>
                  </a:cubicBezTo>
                  <a:cubicBezTo>
                    <a:pt x="1970" y="902"/>
                    <a:pt x="2004" y="388"/>
                    <a:pt x="1726" y="174"/>
                  </a:cubicBezTo>
                  <a:cubicBezTo>
                    <a:pt x="1591" y="72"/>
                    <a:pt x="1337" y="1"/>
                    <a:pt x="1074"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56"/>
            <p:cNvSpPr/>
            <p:nvPr/>
          </p:nvSpPr>
          <p:spPr>
            <a:xfrm>
              <a:off x="2879350" y="1769275"/>
              <a:ext cx="56875" cy="47625"/>
            </a:xfrm>
            <a:custGeom>
              <a:rect b="b" l="l" r="r" t="t"/>
              <a:pathLst>
                <a:path extrusionOk="0" h="1905" w="2275">
                  <a:moveTo>
                    <a:pt x="919" y="1"/>
                  </a:moveTo>
                  <a:cubicBezTo>
                    <a:pt x="669" y="1"/>
                    <a:pt x="443" y="59"/>
                    <a:pt x="322" y="216"/>
                  </a:cubicBezTo>
                  <a:lnTo>
                    <a:pt x="323" y="216"/>
                  </a:lnTo>
                  <a:cubicBezTo>
                    <a:pt x="1" y="634"/>
                    <a:pt x="553" y="1596"/>
                    <a:pt x="832" y="1811"/>
                  </a:cubicBezTo>
                  <a:cubicBezTo>
                    <a:pt x="915" y="1875"/>
                    <a:pt x="1016" y="1905"/>
                    <a:pt x="1125" y="1905"/>
                  </a:cubicBezTo>
                  <a:cubicBezTo>
                    <a:pt x="1385" y="1905"/>
                    <a:pt x="1693" y="1735"/>
                    <a:pt x="1918" y="1441"/>
                  </a:cubicBezTo>
                  <a:cubicBezTo>
                    <a:pt x="2241" y="1023"/>
                    <a:pt x="2274" y="510"/>
                    <a:pt x="1996" y="296"/>
                  </a:cubicBezTo>
                  <a:cubicBezTo>
                    <a:pt x="1821" y="162"/>
                    <a:pt x="1337" y="1"/>
                    <a:pt x="919" y="1"/>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17" name="Google Shape;1317;p56"/>
          <p:cNvSpPr/>
          <p:nvPr/>
        </p:nvSpPr>
        <p:spPr>
          <a:xfrm rot="4361696">
            <a:off x="529501" y="505508"/>
            <a:ext cx="324790" cy="281104"/>
          </a:xfrm>
          <a:custGeom>
            <a:rect b="b" l="l" r="r" t="t"/>
            <a:pathLst>
              <a:path extrusionOk="0" h="3790" w="4379">
                <a:moveTo>
                  <a:pt x="4042" y="1"/>
                </a:moveTo>
                <a:cubicBezTo>
                  <a:pt x="4030" y="1"/>
                  <a:pt x="4017" y="3"/>
                  <a:pt x="4004" y="8"/>
                </a:cubicBezTo>
                <a:lnTo>
                  <a:pt x="850" y="1200"/>
                </a:lnTo>
                <a:cubicBezTo>
                  <a:pt x="775" y="1228"/>
                  <a:pt x="760" y="1327"/>
                  <a:pt x="821" y="1377"/>
                </a:cubicBezTo>
                <a:lnTo>
                  <a:pt x="1746" y="2121"/>
                </a:lnTo>
                <a:cubicBezTo>
                  <a:pt x="1797" y="2162"/>
                  <a:pt x="1797" y="2242"/>
                  <a:pt x="1746" y="2283"/>
                </a:cubicBezTo>
                <a:lnTo>
                  <a:pt x="81" y="3605"/>
                </a:lnTo>
                <a:cubicBezTo>
                  <a:pt x="1" y="3668"/>
                  <a:pt x="54" y="3790"/>
                  <a:pt x="143" y="3790"/>
                </a:cubicBezTo>
                <a:cubicBezTo>
                  <a:pt x="154" y="3790"/>
                  <a:pt x="167" y="3787"/>
                  <a:pt x="179" y="3783"/>
                </a:cubicBezTo>
                <a:lnTo>
                  <a:pt x="4286" y="2347"/>
                </a:lnTo>
                <a:cubicBezTo>
                  <a:pt x="4374" y="2316"/>
                  <a:pt x="4378" y="2190"/>
                  <a:pt x="4291" y="2154"/>
                </a:cubicBezTo>
                <a:lnTo>
                  <a:pt x="3014" y="1625"/>
                </a:lnTo>
                <a:cubicBezTo>
                  <a:pt x="2948" y="1598"/>
                  <a:pt x="2929" y="1515"/>
                  <a:pt x="2977" y="1461"/>
                </a:cubicBezTo>
                <a:lnTo>
                  <a:pt x="4119" y="174"/>
                </a:lnTo>
                <a:cubicBezTo>
                  <a:pt x="4180" y="103"/>
                  <a:pt x="4125" y="1"/>
                  <a:pt x="40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56"/>
          <p:cNvSpPr/>
          <p:nvPr/>
        </p:nvSpPr>
        <p:spPr>
          <a:xfrm rot="3164932">
            <a:off x="2434082" y="4589750"/>
            <a:ext cx="121785" cy="122082"/>
          </a:xfrm>
          <a:custGeom>
            <a:rect b="b" l="l" r="r" t="t"/>
            <a:pathLst>
              <a:path extrusionOk="0" h="1646" w="1642">
                <a:moveTo>
                  <a:pt x="973" y="0"/>
                </a:moveTo>
                <a:cubicBezTo>
                  <a:pt x="957" y="0"/>
                  <a:pt x="941" y="7"/>
                  <a:pt x="929" y="20"/>
                </a:cubicBezTo>
                <a:lnTo>
                  <a:pt x="624" y="354"/>
                </a:lnTo>
                <a:cubicBezTo>
                  <a:pt x="613" y="367"/>
                  <a:pt x="597" y="373"/>
                  <a:pt x="581" y="373"/>
                </a:cubicBezTo>
                <a:cubicBezTo>
                  <a:pt x="578" y="373"/>
                  <a:pt x="574" y="373"/>
                  <a:pt x="570" y="372"/>
                </a:cubicBezTo>
                <a:lnTo>
                  <a:pt x="87" y="289"/>
                </a:lnTo>
                <a:cubicBezTo>
                  <a:pt x="84" y="288"/>
                  <a:pt x="80" y="288"/>
                  <a:pt x="76" y="288"/>
                </a:cubicBezTo>
                <a:cubicBezTo>
                  <a:pt x="31" y="288"/>
                  <a:pt x="1" y="339"/>
                  <a:pt x="26" y="380"/>
                </a:cubicBezTo>
                <a:lnTo>
                  <a:pt x="282" y="792"/>
                </a:lnTo>
                <a:cubicBezTo>
                  <a:pt x="294" y="812"/>
                  <a:pt x="294" y="836"/>
                  <a:pt x="282" y="855"/>
                </a:cubicBezTo>
                <a:lnTo>
                  <a:pt x="35" y="1260"/>
                </a:lnTo>
                <a:cubicBezTo>
                  <a:pt x="10" y="1300"/>
                  <a:pt x="40" y="1351"/>
                  <a:pt x="85" y="1351"/>
                </a:cubicBezTo>
                <a:cubicBezTo>
                  <a:pt x="89" y="1351"/>
                  <a:pt x="93" y="1351"/>
                  <a:pt x="98" y="1350"/>
                </a:cubicBezTo>
                <a:lnTo>
                  <a:pt x="600" y="1253"/>
                </a:lnTo>
                <a:cubicBezTo>
                  <a:pt x="604" y="1253"/>
                  <a:pt x="608" y="1252"/>
                  <a:pt x="612" y="1252"/>
                </a:cubicBezTo>
                <a:cubicBezTo>
                  <a:pt x="628" y="1252"/>
                  <a:pt x="644" y="1259"/>
                  <a:pt x="655" y="1270"/>
                </a:cubicBezTo>
                <a:lnTo>
                  <a:pt x="994" y="1626"/>
                </a:lnTo>
                <a:cubicBezTo>
                  <a:pt x="1007" y="1639"/>
                  <a:pt x="1022" y="1645"/>
                  <a:pt x="1037" y="1645"/>
                </a:cubicBezTo>
                <a:cubicBezTo>
                  <a:pt x="1066" y="1645"/>
                  <a:pt x="1094" y="1624"/>
                  <a:pt x="1097" y="1590"/>
                </a:cubicBezTo>
                <a:lnTo>
                  <a:pt x="1134" y="1098"/>
                </a:lnTo>
                <a:cubicBezTo>
                  <a:pt x="1135" y="1076"/>
                  <a:pt x="1150" y="1057"/>
                  <a:pt x="1169" y="1048"/>
                </a:cubicBezTo>
                <a:lnTo>
                  <a:pt x="1595" y="850"/>
                </a:lnTo>
                <a:cubicBezTo>
                  <a:pt x="1642" y="829"/>
                  <a:pt x="1642" y="763"/>
                  <a:pt x="1594" y="741"/>
                </a:cubicBezTo>
                <a:lnTo>
                  <a:pt x="1147" y="539"/>
                </a:lnTo>
                <a:cubicBezTo>
                  <a:pt x="1129" y="531"/>
                  <a:pt x="1116" y="515"/>
                  <a:pt x="1112" y="496"/>
                </a:cubicBezTo>
                <a:lnTo>
                  <a:pt x="1033" y="50"/>
                </a:lnTo>
                <a:lnTo>
                  <a:pt x="1031" y="50"/>
                </a:lnTo>
                <a:cubicBezTo>
                  <a:pt x="1026" y="19"/>
                  <a:pt x="1000" y="0"/>
                  <a:pt x="9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56"/>
          <p:cNvSpPr/>
          <p:nvPr/>
        </p:nvSpPr>
        <p:spPr>
          <a:xfrm rot="3164932">
            <a:off x="684140" y="2490345"/>
            <a:ext cx="176892" cy="162800"/>
          </a:xfrm>
          <a:custGeom>
            <a:rect b="b" l="l" r="r" t="t"/>
            <a:pathLst>
              <a:path extrusionOk="0" h="2195" w="2385">
                <a:moveTo>
                  <a:pt x="1150" y="1"/>
                </a:moveTo>
                <a:cubicBezTo>
                  <a:pt x="1118" y="1"/>
                  <a:pt x="1087" y="18"/>
                  <a:pt x="1073" y="52"/>
                </a:cubicBezTo>
                <a:lnTo>
                  <a:pt x="831" y="631"/>
                </a:lnTo>
                <a:cubicBezTo>
                  <a:pt x="819" y="658"/>
                  <a:pt x="795" y="678"/>
                  <a:pt x="766" y="682"/>
                </a:cubicBezTo>
                <a:lnTo>
                  <a:pt x="95" y="797"/>
                </a:lnTo>
                <a:cubicBezTo>
                  <a:pt x="24" y="809"/>
                  <a:pt x="1" y="900"/>
                  <a:pt x="57" y="945"/>
                </a:cubicBezTo>
                <a:lnTo>
                  <a:pt x="585" y="1365"/>
                </a:lnTo>
                <a:cubicBezTo>
                  <a:pt x="610" y="1385"/>
                  <a:pt x="621" y="1418"/>
                  <a:pt x="615" y="1448"/>
                </a:cubicBezTo>
                <a:lnTo>
                  <a:pt x="479" y="2093"/>
                </a:lnTo>
                <a:cubicBezTo>
                  <a:pt x="467" y="2149"/>
                  <a:pt x="511" y="2194"/>
                  <a:pt x="561" y="2194"/>
                </a:cubicBezTo>
                <a:cubicBezTo>
                  <a:pt x="575" y="2194"/>
                  <a:pt x="590" y="2191"/>
                  <a:pt x="603" y="2183"/>
                </a:cubicBezTo>
                <a:lnTo>
                  <a:pt x="1216" y="1822"/>
                </a:lnTo>
                <a:cubicBezTo>
                  <a:pt x="1229" y="1815"/>
                  <a:pt x="1244" y="1811"/>
                  <a:pt x="1259" y="1811"/>
                </a:cubicBezTo>
                <a:cubicBezTo>
                  <a:pt x="1272" y="1811"/>
                  <a:pt x="1285" y="1814"/>
                  <a:pt x="1297" y="1820"/>
                </a:cubicBezTo>
                <a:lnTo>
                  <a:pt x="1907" y="2128"/>
                </a:lnTo>
                <a:cubicBezTo>
                  <a:pt x="1920" y="2134"/>
                  <a:pt x="1932" y="2137"/>
                  <a:pt x="1945" y="2137"/>
                </a:cubicBezTo>
                <a:cubicBezTo>
                  <a:pt x="1996" y="2137"/>
                  <a:pt x="2041" y="2087"/>
                  <a:pt x="2025" y="2032"/>
                </a:cubicBezTo>
                <a:lnTo>
                  <a:pt x="1845" y="1370"/>
                </a:lnTo>
                <a:cubicBezTo>
                  <a:pt x="1836" y="1342"/>
                  <a:pt x="1845" y="1310"/>
                  <a:pt x="1867" y="1289"/>
                </a:cubicBezTo>
                <a:lnTo>
                  <a:pt x="2334" y="832"/>
                </a:lnTo>
                <a:cubicBezTo>
                  <a:pt x="2385" y="782"/>
                  <a:pt x="2353" y="694"/>
                  <a:pt x="2281" y="688"/>
                </a:cubicBezTo>
                <a:lnTo>
                  <a:pt x="1601" y="631"/>
                </a:lnTo>
                <a:cubicBezTo>
                  <a:pt x="1574" y="630"/>
                  <a:pt x="1550" y="613"/>
                  <a:pt x="1536" y="590"/>
                </a:cubicBezTo>
                <a:lnTo>
                  <a:pt x="1222" y="43"/>
                </a:lnTo>
                <a:cubicBezTo>
                  <a:pt x="1206" y="15"/>
                  <a:pt x="1178" y="1"/>
                  <a:pt x="1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0" name="Google Shape;1320;p56"/>
          <p:cNvSpPr/>
          <p:nvPr/>
        </p:nvSpPr>
        <p:spPr>
          <a:xfrm rot="-3147351">
            <a:off x="6968768" y="2684497"/>
            <a:ext cx="188026" cy="175363"/>
          </a:xfrm>
          <a:custGeom>
            <a:rect b="b" l="l" r="r" t="t"/>
            <a:pathLst>
              <a:path extrusionOk="0" h="1925" w="2064">
                <a:moveTo>
                  <a:pt x="1077" y="1"/>
                </a:moveTo>
                <a:cubicBezTo>
                  <a:pt x="1052" y="1"/>
                  <a:pt x="1028" y="13"/>
                  <a:pt x="1014" y="37"/>
                </a:cubicBezTo>
                <a:lnTo>
                  <a:pt x="743" y="509"/>
                </a:lnTo>
                <a:cubicBezTo>
                  <a:pt x="732" y="531"/>
                  <a:pt x="709" y="544"/>
                  <a:pt x="684" y="545"/>
                </a:cubicBezTo>
                <a:lnTo>
                  <a:pt x="93" y="572"/>
                </a:lnTo>
                <a:cubicBezTo>
                  <a:pt x="31" y="575"/>
                  <a:pt x="1" y="651"/>
                  <a:pt x="45" y="696"/>
                </a:cubicBezTo>
                <a:lnTo>
                  <a:pt x="454" y="1114"/>
                </a:lnTo>
                <a:cubicBezTo>
                  <a:pt x="474" y="1134"/>
                  <a:pt x="480" y="1162"/>
                  <a:pt x="471" y="1188"/>
                </a:cubicBezTo>
                <a:lnTo>
                  <a:pt x="285" y="1728"/>
                </a:lnTo>
                <a:cubicBezTo>
                  <a:pt x="268" y="1777"/>
                  <a:pt x="306" y="1825"/>
                  <a:pt x="352" y="1825"/>
                </a:cubicBezTo>
                <a:cubicBezTo>
                  <a:pt x="361" y="1825"/>
                  <a:pt x="371" y="1823"/>
                  <a:pt x="381" y="1818"/>
                </a:cubicBezTo>
                <a:lnTo>
                  <a:pt x="948" y="1574"/>
                </a:lnTo>
                <a:cubicBezTo>
                  <a:pt x="957" y="1570"/>
                  <a:pt x="967" y="1568"/>
                  <a:pt x="977" y="1568"/>
                </a:cubicBezTo>
                <a:cubicBezTo>
                  <a:pt x="991" y="1568"/>
                  <a:pt x="1005" y="1572"/>
                  <a:pt x="1017" y="1581"/>
                </a:cubicBezTo>
                <a:lnTo>
                  <a:pt x="1509" y="1912"/>
                </a:lnTo>
                <a:cubicBezTo>
                  <a:pt x="1522" y="1921"/>
                  <a:pt x="1535" y="1924"/>
                  <a:pt x="1548" y="1924"/>
                </a:cubicBezTo>
                <a:cubicBezTo>
                  <a:pt x="1590" y="1924"/>
                  <a:pt x="1628" y="1888"/>
                  <a:pt x="1621" y="1841"/>
                </a:cubicBezTo>
                <a:lnTo>
                  <a:pt x="1537" y="1253"/>
                </a:lnTo>
                <a:cubicBezTo>
                  <a:pt x="1533" y="1227"/>
                  <a:pt x="1544" y="1202"/>
                  <a:pt x="1564" y="1186"/>
                </a:cubicBezTo>
                <a:lnTo>
                  <a:pt x="2015" y="842"/>
                </a:lnTo>
                <a:cubicBezTo>
                  <a:pt x="2064" y="805"/>
                  <a:pt x="2046" y="726"/>
                  <a:pt x="1986" y="714"/>
                </a:cubicBezTo>
                <a:lnTo>
                  <a:pt x="1408" y="593"/>
                </a:lnTo>
                <a:cubicBezTo>
                  <a:pt x="1384" y="588"/>
                  <a:pt x="1364" y="571"/>
                  <a:pt x="1355" y="549"/>
                </a:cubicBezTo>
                <a:lnTo>
                  <a:pt x="1144" y="46"/>
                </a:lnTo>
                <a:cubicBezTo>
                  <a:pt x="1132" y="16"/>
                  <a:pt x="1104"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1" name="Google Shape;1321;p56"/>
          <p:cNvGrpSpPr/>
          <p:nvPr/>
        </p:nvGrpSpPr>
        <p:grpSpPr>
          <a:xfrm rot="1445009">
            <a:off x="7701381" y="1758628"/>
            <a:ext cx="1240108" cy="3307663"/>
            <a:chOff x="3502850" y="399075"/>
            <a:chExt cx="684125" cy="1824725"/>
          </a:xfrm>
        </p:grpSpPr>
        <p:sp>
          <p:nvSpPr>
            <p:cNvPr id="1322" name="Google Shape;1322;p56"/>
            <p:cNvSpPr/>
            <p:nvPr/>
          </p:nvSpPr>
          <p:spPr>
            <a:xfrm>
              <a:off x="3512975" y="545425"/>
              <a:ext cx="56400" cy="36550"/>
            </a:xfrm>
            <a:custGeom>
              <a:rect b="b" l="l" r="r" t="t"/>
              <a:pathLst>
                <a:path extrusionOk="0" h="1462" w="2256">
                  <a:moveTo>
                    <a:pt x="462" y="0"/>
                  </a:moveTo>
                  <a:cubicBezTo>
                    <a:pt x="455" y="0"/>
                    <a:pt x="448" y="1"/>
                    <a:pt x="442" y="2"/>
                  </a:cubicBezTo>
                  <a:lnTo>
                    <a:pt x="81" y="81"/>
                  </a:lnTo>
                  <a:cubicBezTo>
                    <a:pt x="33" y="91"/>
                    <a:pt x="1" y="139"/>
                    <a:pt x="10" y="187"/>
                  </a:cubicBezTo>
                  <a:cubicBezTo>
                    <a:pt x="95" y="655"/>
                    <a:pt x="179" y="1097"/>
                    <a:pt x="269" y="1395"/>
                  </a:cubicBezTo>
                  <a:cubicBezTo>
                    <a:pt x="282" y="1435"/>
                    <a:pt x="318" y="1461"/>
                    <a:pt x="358" y="1461"/>
                  </a:cubicBezTo>
                  <a:cubicBezTo>
                    <a:pt x="364" y="1461"/>
                    <a:pt x="371" y="1460"/>
                    <a:pt x="377" y="1459"/>
                  </a:cubicBezTo>
                  <a:lnTo>
                    <a:pt x="745" y="1378"/>
                  </a:lnTo>
                  <a:cubicBezTo>
                    <a:pt x="790" y="1368"/>
                    <a:pt x="822" y="1325"/>
                    <a:pt x="817" y="1279"/>
                  </a:cubicBezTo>
                  <a:cubicBezTo>
                    <a:pt x="804" y="1161"/>
                    <a:pt x="785" y="1043"/>
                    <a:pt x="764" y="923"/>
                  </a:cubicBezTo>
                  <a:lnTo>
                    <a:pt x="2255" y="596"/>
                  </a:lnTo>
                  <a:lnTo>
                    <a:pt x="2149" y="108"/>
                  </a:lnTo>
                  <a:lnTo>
                    <a:pt x="656" y="435"/>
                  </a:lnTo>
                  <a:cubicBezTo>
                    <a:pt x="624" y="312"/>
                    <a:pt x="589" y="189"/>
                    <a:pt x="549" y="64"/>
                  </a:cubicBezTo>
                  <a:cubicBezTo>
                    <a:pt x="537" y="25"/>
                    <a:pt x="502" y="0"/>
                    <a:pt x="462"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3" name="Google Shape;1323;p56"/>
            <p:cNvSpPr/>
            <p:nvPr/>
          </p:nvSpPr>
          <p:spPr>
            <a:xfrm>
              <a:off x="3502850" y="499200"/>
              <a:ext cx="56350" cy="36550"/>
            </a:xfrm>
            <a:custGeom>
              <a:rect b="b" l="l" r="r" t="t"/>
              <a:pathLst>
                <a:path extrusionOk="0" h="1462" w="2254">
                  <a:moveTo>
                    <a:pt x="460" y="1"/>
                  </a:moveTo>
                  <a:cubicBezTo>
                    <a:pt x="454" y="1"/>
                    <a:pt x="447" y="1"/>
                    <a:pt x="441" y="3"/>
                  </a:cubicBezTo>
                  <a:lnTo>
                    <a:pt x="78" y="83"/>
                  </a:lnTo>
                  <a:cubicBezTo>
                    <a:pt x="31" y="93"/>
                    <a:pt x="0" y="140"/>
                    <a:pt x="8" y="188"/>
                  </a:cubicBezTo>
                  <a:cubicBezTo>
                    <a:pt x="93" y="655"/>
                    <a:pt x="179" y="1097"/>
                    <a:pt x="267" y="1397"/>
                  </a:cubicBezTo>
                  <a:cubicBezTo>
                    <a:pt x="279" y="1436"/>
                    <a:pt x="316" y="1462"/>
                    <a:pt x="355" y="1462"/>
                  </a:cubicBezTo>
                  <a:cubicBezTo>
                    <a:pt x="362" y="1462"/>
                    <a:pt x="369" y="1461"/>
                    <a:pt x="375" y="1460"/>
                  </a:cubicBezTo>
                  <a:lnTo>
                    <a:pt x="742" y="1380"/>
                  </a:lnTo>
                  <a:cubicBezTo>
                    <a:pt x="789" y="1370"/>
                    <a:pt x="820" y="1327"/>
                    <a:pt x="814" y="1280"/>
                  </a:cubicBezTo>
                  <a:cubicBezTo>
                    <a:pt x="802" y="1163"/>
                    <a:pt x="784" y="1043"/>
                    <a:pt x="762" y="925"/>
                  </a:cubicBezTo>
                  <a:lnTo>
                    <a:pt x="2253" y="598"/>
                  </a:lnTo>
                  <a:lnTo>
                    <a:pt x="2146" y="108"/>
                  </a:lnTo>
                  <a:lnTo>
                    <a:pt x="2146" y="110"/>
                  </a:lnTo>
                  <a:lnTo>
                    <a:pt x="654" y="436"/>
                  </a:lnTo>
                  <a:cubicBezTo>
                    <a:pt x="622" y="314"/>
                    <a:pt x="587" y="189"/>
                    <a:pt x="549" y="65"/>
                  </a:cubicBezTo>
                  <a:cubicBezTo>
                    <a:pt x="535" y="26"/>
                    <a:pt x="499" y="1"/>
                    <a:pt x="460" y="1"/>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4" name="Google Shape;1324;p56"/>
            <p:cNvSpPr/>
            <p:nvPr/>
          </p:nvSpPr>
          <p:spPr>
            <a:xfrm>
              <a:off x="3523775" y="594400"/>
              <a:ext cx="56375" cy="36550"/>
            </a:xfrm>
            <a:custGeom>
              <a:rect b="b" l="l" r="r" t="t"/>
              <a:pathLst>
                <a:path extrusionOk="0" h="1462" w="2255">
                  <a:moveTo>
                    <a:pt x="461" y="0"/>
                  </a:moveTo>
                  <a:cubicBezTo>
                    <a:pt x="454" y="0"/>
                    <a:pt x="448" y="1"/>
                    <a:pt x="441" y="2"/>
                  </a:cubicBezTo>
                  <a:lnTo>
                    <a:pt x="80" y="81"/>
                  </a:lnTo>
                  <a:cubicBezTo>
                    <a:pt x="31" y="91"/>
                    <a:pt x="1" y="138"/>
                    <a:pt x="10" y="187"/>
                  </a:cubicBezTo>
                  <a:cubicBezTo>
                    <a:pt x="94" y="655"/>
                    <a:pt x="179" y="1097"/>
                    <a:pt x="269" y="1395"/>
                  </a:cubicBezTo>
                  <a:cubicBezTo>
                    <a:pt x="281" y="1435"/>
                    <a:pt x="317" y="1461"/>
                    <a:pt x="357" y="1461"/>
                  </a:cubicBezTo>
                  <a:cubicBezTo>
                    <a:pt x="364" y="1461"/>
                    <a:pt x="370" y="1460"/>
                    <a:pt x="377" y="1459"/>
                  </a:cubicBezTo>
                  <a:lnTo>
                    <a:pt x="743" y="1378"/>
                  </a:lnTo>
                  <a:cubicBezTo>
                    <a:pt x="789" y="1369"/>
                    <a:pt x="820" y="1325"/>
                    <a:pt x="815" y="1279"/>
                  </a:cubicBezTo>
                  <a:cubicBezTo>
                    <a:pt x="802" y="1161"/>
                    <a:pt x="784" y="1043"/>
                    <a:pt x="764" y="923"/>
                  </a:cubicBezTo>
                  <a:lnTo>
                    <a:pt x="2255" y="597"/>
                  </a:lnTo>
                  <a:lnTo>
                    <a:pt x="2148" y="108"/>
                  </a:lnTo>
                  <a:lnTo>
                    <a:pt x="656" y="435"/>
                  </a:lnTo>
                  <a:cubicBezTo>
                    <a:pt x="624" y="312"/>
                    <a:pt x="589" y="189"/>
                    <a:pt x="549" y="64"/>
                  </a:cubicBezTo>
                  <a:cubicBezTo>
                    <a:pt x="537" y="25"/>
                    <a:pt x="500" y="0"/>
                    <a:pt x="461"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5" name="Google Shape;1325;p56"/>
            <p:cNvSpPr/>
            <p:nvPr/>
          </p:nvSpPr>
          <p:spPr>
            <a:xfrm>
              <a:off x="3632550" y="511225"/>
              <a:ext cx="56350" cy="36550"/>
            </a:xfrm>
            <a:custGeom>
              <a:rect b="b" l="l" r="r" t="t"/>
              <a:pathLst>
                <a:path extrusionOk="0" h="1462" w="2254">
                  <a:moveTo>
                    <a:pt x="1886" y="0"/>
                  </a:moveTo>
                  <a:cubicBezTo>
                    <a:pt x="1879" y="0"/>
                    <a:pt x="1873" y="1"/>
                    <a:pt x="1867" y="2"/>
                  </a:cubicBezTo>
                  <a:lnTo>
                    <a:pt x="1506" y="83"/>
                  </a:lnTo>
                  <a:cubicBezTo>
                    <a:pt x="1460" y="94"/>
                    <a:pt x="1427" y="137"/>
                    <a:pt x="1434" y="185"/>
                  </a:cubicBezTo>
                  <a:cubicBezTo>
                    <a:pt x="1451" y="313"/>
                    <a:pt x="1470" y="440"/>
                    <a:pt x="1493" y="566"/>
                  </a:cubicBezTo>
                  <a:lnTo>
                    <a:pt x="0" y="895"/>
                  </a:lnTo>
                  <a:lnTo>
                    <a:pt x="108" y="1384"/>
                  </a:lnTo>
                  <a:lnTo>
                    <a:pt x="1600" y="1056"/>
                  </a:lnTo>
                  <a:cubicBezTo>
                    <a:pt x="1630" y="1171"/>
                    <a:pt x="1664" y="1287"/>
                    <a:pt x="1701" y="1399"/>
                  </a:cubicBezTo>
                  <a:cubicBezTo>
                    <a:pt x="1714" y="1437"/>
                    <a:pt x="1750" y="1461"/>
                    <a:pt x="1788" y="1461"/>
                  </a:cubicBezTo>
                  <a:cubicBezTo>
                    <a:pt x="1795" y="1461"/>
                    <a:pt x="1802" y="1461"/>
                    <a:pt x="1809" y="1459"/>
                  </a:cubicBezTo>
                  <a:lnTo>
                    <a:pt x="2176" y="1378"/>
                  </a:lnTo>
                  <a:cubicBezTo>
                    <a:pt x="2223" y="1368"/>
                    <a:pt x="2253" y="1323"/>
                    <a:pt x="2247" y="1275"/>
                  </a:cubicBezTo>
                  <a:cubicBezTo>
                    <a:pt x="2202" y="966"/>
                    <a:pt x="2094" y="529"/>
                    <a:pt x="1975" y="69"/>
                  </a:cubicBezTo>
                  <a:cubicBezTo>
                    <a:pt x="1965" y="28"/>
                    <a:pt x="1927" y="0"/>
                    <a:pt x="1886"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6" name="Google Shape;1326;p56"/>
            <p:cNvSpPr/>
            <p:nvPr/>
          </p:nvSpPr>
          <p:spPr>
            <a:xfrm>
              <a:off x="3622375" y="465050"/>
              <a:ext cx="56375" cy="36550"/>
            </a:xfrm>
            <a:custGeom>
              <a:rect b="b" l="l" r="r" t="t"/>
              <a:pathLst>
                <a:path extrusionOk="0" h="1462" w="2255">
                  <a:moveTo>
                    <a:pt x="1886" y="0"/>
                  </a:moveTo>
                  <a:cubicBezTo>
                    <a:pt x="1880" y="0"/>
                    <a:pt x="1873" y="1"/>
                    <a:pt x="1867" y="2"/>
                  </a:cubicBezTo>
                  <a:lnTo>
                    <a:pt x="1506" y="82"/>
                  </a:lnTo>
                  <a:cubicBezTo>
                    <a:pt x="1459" y="93"/>
                    <a:pt x="1428" y="137"/>
                    <a:pt x="1434" y="185"/>
                  </a:cubicBezTo>
                  <a:cubicBezTo>
                    <a:pt x="1450" y="313"/>
                    <a:pt x="1471" y="440"/>
                    <a:pt x="1493" y="565"/>
                  </a:cubicBezTo>
                  <a:lnTo>
                    <a:pt x="1" y="895"/>
                  </a:lnTo>
                  <a:lnTo>
                    <a:pt x="0" y="895"/>
                  </a:lnTo>
                  <a:lnTo>
                    <a:pt x="109" y="1384"/>
                  </a:lnTo>
                  <a:lnTo>
                    <a:pt x="1601" y="1054"/>
                  </a:lnTo>
                  <a:cubicBezTo>
                    <a:pt x="1631" y="1171"/>
                    <a:pt x="1664" y="1287"/>
                    <a:pt x="1702" y="1398"/>
                  </a:cubicBezTo>
                  <a:cubicBezTo>
                    <a:pt x="1714" y="1437"/>
                    <a:pt x="1750" y="1461"/>
                    <a:pt x="1789" y="1461"/>
                  </a:cubicBezTo>
                  <a:cubicBezTo>
                    <a:pt x="1795" y="1461"/>
                    <a:pt x="1802" y="1460"/>
                    <a:pt x="1809" y="1459"/>
                  </a:cubicBezTo>
                  <a:lnTo>
                    <a:pt x="2176" y="1377"/>
                  </a:lnTo>
                  <a:cubicBezTo>
                    <a:pt x="2224" y="1366"/>
                    <a:pt x="2254" y="1321"/>
                    <a:pt x="2247" y="1274"/>
                  </a:cubicBezTo>
                  <a:cubicBezTo>
                    <a:pt x="2203" y="966"/>
                    <a:pt x="2095" y="529"/>
                    <a:pt x="1976" y="69"/>
                  </a:cubicBezTo>
                  <a:cubicBezTo>
                    <a:pt x="1965" y="28"/>
                    <a:pt x="1927" y="0"/>
                    <a:pt x="1886"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7" name="Google Shape;1327;p56"/>
            <p:cNvSpPr/>
            <p:nvPr/>
          </p:nvSpPr>
          <p:spPr>
            <a:xfrm>
              <a:off x="3643325" y="560225"/>
              <a:ext cx="56350" cy="36525"/>
            </a:xfrm>
            <a:custGeom>
              <a:rect b="b" l="l" r="r" t="t"/>
              <a:pathLst>
                <a:path extrusionOk="0" h="1461" w="2254">
                  <a:moveTo>
                    <a:pt x="1887" y="0"/>
                  </a:moveTo>
                  <a:cubicBezTo>
                    <a:pt x="1880" y="0"/>
                    <a:pt x="1873" y="1"/>
                    <a:pt x="1866" y="3"/>
                  </a:cubicBezTo>
                  <a:lnTo>
                    <a:pt x="1505" y="82"/>
                  </a:lnTo>
                  <a:cubicBezTo>
                    <a:pt x="1459" y="92"/>
                    <a:pt x="1428" y="136"/>
                    <a:pt x="1434" y="184"/>
                  </a:cubicBezTo>
                  <a:cubicBezTo>
                    <a:pt x="1450" y="313"/>
                    <a:pt x="1470" y="439"/>
                    <a:pt x="1494" y="565"/>
                  </a:cubicBezTo>
                  <a:lnTo>
                    <a:pt x="1" y="894"/>
                  </a:lnTo>
                  <a:lnTo>
                    <a:pt x="109" y="1383"/>
                  </a:lnTo>
                  <a:lnTo>
                    <a:pt x="1600" y="1055"/>
                  </a:lnTo>
                  <a:cubicBezTo>
                    <a:pt x="1631" y="1171"/>
                    <a:pt x="1664" y="1286"/>
                    <a:pt x="1702" y="1398"/>
                  </a:cubicBezTo>
                  <a:cubicBezTo>
                    <a:pt x="1715" y="1436"/>
                    <a:pt x="1750" y="1460"/>
                    <a:pt x="1789" y="1460"/>
                  </a:cubicBezTo>
                  <a:cubicBezTo>
                    <a:pt x="1796" y="1460"/>
                    <a:pt x="1803" y="1459"/>
                    <a:pt x="1810" y="1458"/>
                  </a:cubicBezTo>
                  <a:lnTo>
                    <a:pt x="2176" y="1377"/>
                  </a:lnTo>
                  <a:cubicBezTo>
                    <a:pt x="2223" y="1367"/>
                    <a:pt x="2254" y="1322"/>
                    <a:pt x="2248" y="1274"/>
                  </a:cubicBezTo>
                  <a:cubicBezTo>
                    <a:pt x="2203" y="966"/>
                    <a:pt x="2095" y="528"/>
                    <a:pt x="1975" y="68"/>
                  </a:cubicBezTo>
                  <a:cubicBezTo>
                    <a:pt x="1964" y="27"/>
                    <a:pt x="1928" y="0"/>
                    <a:pt x="1887" y="0"/>
                  </a:cubicBezTo>
                  <a:close/>
                </a:path>
              </a:pathLst>
            </a:custGeom>
            <a:solidFill>
              <a:srgbClr val="F5E7D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328" name="Google Shape;1328;p56"/>
            <p:cNvGrpSpPr/>
            <p:nvPr/>
          </p:nvGrpSpPr>
          <p:grpSpPr>
            <a:xfrm>
              <a:off x="3506075" y="399075"/>
              <a:ext cx="680900" cy="1824725"/>
              <a:chOff x="3506075" y="399075"/>
              <a:chExt cx="680900" cy="1824725"/>
            </a:xfrm>
          </p:grpSpPr>
          <p:sp>
            <p:nvSpPr>
              <p:cNvPr id="1329" name="Google Shape;1329;p56"/>
              <p:cNvSpPr/>
              <p:nvPr/>
            </p:nvSpPr>
            <p:spPr>
              <a:xfrm>
                <a:off x="3529450" y="1383125"/>
                <a:ext cx="657525" cy="840675"/>
              </a:xfrm>
              <a:custGeom>
                <a:rect b="b" l="l" r="r" t="t"/>
                <a:pathLst>
                  <a:path extrusionOk="0" h="33627" w="26301">
                    <a:moveTo>
                      <a:pt x="16220" y="0"/>
                    </a:moveTo>
                    <a:cubicBezTo>
                      <a:pt x="15742" y="0"/>
                      <a:pt x="15282" y="375"/>
                      <a:pt x="15302" y="947"/>
                    </a:cubicBezTo>
                    <a:cubicBezTo>
                      <a:pt x="15372" y="2907"/>
                      <a:pt x="15839" y="4487"/>
                      <a:pt x="14429" y="4829"/>
                    </a:cubicBezTo>
                    <a:lnTo>
                      <a:pt x="14429" y="4828"/>
                    </a:lnTo>
                    <a:cubicBezTo>
                      <a:pt x="14090" y="4910"/>
                      <a:pt x="13805" y="4945"/>
                      <a:pt x="13563" y="4945"/>
                    </a:cubicBezTo>
                    <a:cubicBezTo>
                      <a:pt x="12306" y="4945"/>
                      <a:pt x="12209" y="3986"/>
                      <a:pt x="11873" y="3561"/>
                    </a:cubicBezTo>
                    <a:cubicBezTo>
                      <a:pt x="11828" y="3504"/>
                      <a:pt x="11759" y="3475"/>
                      <a:pt x="11689" y="3475"/>
                    </a:cubicBezTo>
                    <a:cubicBezTo>
                      <a:pt x="11666" y="3475"/>
                      <a:pt x="11644" y="3478"/>
                      <a:pt x="11622" y="3484"/>
                    </a:cubicBezTo>
                    <a:lnTo>
                      <a:pt x="9507" y="4040"/>
                    </a:lnTo>
                    <a:cubicBezTo>
                      <a:pt x="9408" y="4067"/>
                      <a:pt x="9334" y="4151"/>
                      <a:pt x="9324" y="4252"/>
                    </a:cubicBezTo>
                    <a:cubicBezTo>
                      <a:pt x="9259" y="4856"/>
                      <a:pt x="8869" y="6910"/>
                      <a:pt x="6555" y="7104"/>
                    </a:cubicBezTo>
                    <a:cubicBezTo>
                      <a:pt x="6515" y="7107"/>
                      <a:pt x="6476" y="7109"/>
                      <a:pt x="6437" y="7109"/>
                    </a:cubicBezTo>
                    <a:cubicBezTo>
                      <a:pt x="4284" y="7109"/>
                      <a:pt x="2915" y="2111"/>
                      <a:pt x="2484" y="265"/>
                    </a:cubicBezTo>
                    <a:cubicBezTo>
                      <a:pt x="2455" y="141"/>
                      <a:pt x="2349" y="75"/>
                      <a:pt x="2243" y="75"/>
                    </a:cubicBezTo>
                    <a:cubicBezTo>
                      <a:pt x="2154" y="75"/>
                      <a:pt x="2065" y="121"/>
                      <a:pt x="2019" y="217"/>
                    </a:cubicBezTo>
                    <a:cubicBezTo>
                      <a:pt x="818" y="2749"/>
                      <a:pt x="29" y="6264"/>
                      <a:pt x="2" y="9515"/>
                    </a:cubicBezTo>
                    <a:cubicBezTo>
                      <a:pt x="1" y="9651"/>
                      <a:pt x="113" y="9760"/>
                      <a:pt x="246" y="9760"/>
                    </a:cubicBezTo>
                    <a:cubicBezTo>
                      <a:pt x="252" y="9760"/>
                      <a:pt x="258" y="9759"/>
                      <a:pt x="264" y="9759"/>
                    </a:cubicBezTo>
                    <a:cubicBezTo>
                      <a:pt x="313" y="9756"/>
                      <a:pt x="367" y="9754"/>
                      <a:pt x="426" y="9754"/>
                    </a:cubicBezTo>
                    <a:cubicBezTo>
                      <a:pt x="1251" y="9754"/>
                      <a:pt x="3042" y="10164"/>
                      <a:pt x="3680" y="13578"/>
                    </a:cubicBezTo>
                    <a:cubicBezTo>
                      <a:pt x="4435" y="17626"/>
                      <a:pt x="2346" y="20746"/>
                      <a:pt x="1923" y="21328"/>
                    </a:cubicBezTo>
                    <a:cubicBezTo>
                      <a:pt x="1878" y="21391"/>
                      <a:pt x="1862" y="21470"/>
                      <a:pt x="1885" y="21545"/>
                    </a:cubicBezTo>
                    <a:cubicBezTo>
                      <a:pt x="2674" y="24145"/>
                      <a:pt x="4772" y="28220"/>
                      <a:pt x="8835" y="28220"/>
                    </a:cubicBezTo>
                    <a:cubicBezTo>
                      <a:pt x="9758" y="28220"/>
                      <a:pt x="10781" y="28010"/>
                      <a:pt x="11914" y="27526"/>
                    </a:cubicBezTo>
                    <a:cubicBezTo>
                      <a:pt x="12414" y="27428"/>
                      <a:pt x="12870" y="27383"/>
                      <a:pt x="13288" y="27383"/>
                    </a:cubicBezTo>
                    <a:cubicBezTo>
                      <a:pt x="18219" y="27383"/>
                      <a:pt x="17773" y="33627"/>
                      <a:pt x="19670" y="33627"/>
                    </a:cubicBezTo>
                    <a:cubicBezTo>
                      <a:pt x="20330" y="33627"/>
                      <a:pt x="21274" y="32871"/>
                      <a:pt x="22827" y="30832"/>
                    </a:cubicBezTo>
                    <a:cubicBezTo>
                      <a:pt x="26301" y="22698"/>
                      <a:pt x="24168" y="15852"/>
                      <a:pt x="23814" y="15105"/>
                    </a:cubicBezTo>
                    <a:cubicBezTo>
                      <a:pt x="23782" y="15039"/>
                      <a:pt x="23725" y="14992"/>
                      <a:pt x="23654" y="14973"/>
                    </a:cubicBezTo>
                    <a:cubicBezTo>
                      <a:pt x="23073" y="14823"/>
                      <a:pt x="21012" y="13785"/>
                      <a:pt x="20040" y="11307"/>
                    </a:cubicBezTo>
                    <a:cubicBezTo>
                      <a:pt x="19070" y="8837"/>
                      <a:pt x="20967" y="6912"/>
                      <a:pt x="21553" y="6476"/>
                    </a:cubicBezTo>
                    <a:cubicBezTo>
                      <a:pt x="21622" y="6424"/>
                      <a:pt x="21661" y="6341"/>
                      <a:pt x="21651" y="6255"/>
                    </a:cubicBezTo>
                    <a:cubicBezTo>
                      <a:pt x="21378" y="4111"/>
                      <a:pt x="18724" y="2423"/>
                      <a:pt x="16909" y="323"/>
                    </a:cubicBezTo>
                    <a:cubicBezTo>
                      <a:pt x="16717" y="100"/>
                      <a:pt x="16466" y="0"/>
                      <a:pt x="16220"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0" name="Google Shape;1330;p56"/>
              <p:cNvSpPr/>
              <p:nvPr/>
            </p:nvSpPr>
            <p:spPr>
              <a:xfrm>
                <a:off x="4010725" y="1749700"/>
                <a:ext cx="113600" cy="140750"/>
              </a:xfrm>
              <a:custGeom>
                <a:rect b="b" l="l" r="r" t="t"/>
                <a:pathLst>
                  <a:path extrusionOk="0" h="5630" w="4544">
                    <a:moveTo>
                      <a:pt x="1451" y="1"/>
                    </a:moveTo>
                    <a:cubicBezTo>
                      <a:pt x="1216" y="1"/>
                      <a:pt x="998" y="46"/>
                      <a:pt x="814" y="134"/>
                    </a:cubicBezTo>
                    <a:cubicBezTo>
                      <a:pt x="0" y="523"/>
                      <a:pt x="813" y="1628"/>
                      <a:pt x="1530" y="3126"/>
                    </a:cubicBezTo>
                    <a:cubicBezTo>
                      <a:pt x="2162" y="4444"/>
                      <a:pt x="2508" y="5629"/>
                      <a:pt x="3138" y="5629"/>
                    </a:cubicBezTo>
                    <a:cubicBezTo>
                      <a:pt x="3224" y="5629"/>
                      <a:pt x="3315" y="5607"/>
                      <a:pt x="3413" y="5560"/>
                    </a:cubicBezTo>
                    <a:cubicBezTo>
                      <a:pt x="4227" y="5171"/>
                      <a:pt x="4543" y="3193"/>
                      <a:pt x="3825" y="1693"/>
                    </a:cubicBezTo>
                    <a:cubicBezTo>
                      <a:pt x="3270" y="534"/>
                      <a:pt x="2258" y="1"/>
                      <a:pt x="145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1" name="Google Shape;1331;p56"/>
              <p:cNvSpPr/>
              <p:nvPr/>
            </p:nvSpPr>
            <p:spPr>
              <a:xfrm>
                <a:off x="3787775" y="1669950"/>
                <a:ext cx="124900" cy="50425"/>
              </a:xfrm>
              <a:custGeom>
                <a:rect b="b" l="l" r="r" t="t"/>
                <a:pathLst>
                  <a:path extrusionOk="0" h="2017" w="4996">
                    <a:moveTo>
                      <a:pt x="4740" y="1"/>
                    </a:moveTo>
                    <a:cubicBezTo>
                      <a:pt x="4736" y="1"/>
                      <a:pt x="4732" y="1"/>
                      <a:pt x="4728" y="2"/>
                    </a:cubicBezTo>
                    <a:lnTo>
                      <a:pt x="52" y="1031"/>
                    </a:lnTo>
                    <a:cubicBezTo>
                      <a:pt x="20" y="1038"/>
                      <a:pt x="1" y="1068"/>
                      <a:pt x="7" y="1100"/>
                    </a:cubicBezTo>
                    <a:lnTo>
                      <a:pt x="199" y="1971"/>
                    </a:lnTo>
                    <a:cubicBezTo>
                      <a:pt x="205" y="1998"/>
                      <a:pt x="229" y="2016"/>
                      <a:pt x="256" y="2016"/>
                    </a:cubicBezTo>
                    <a:cubicBezTo>
                      <a:pt x="260" y="2016"/>
                      <a:pt x="264" y="2016"/>
                      <a:pt x="268" y="2015"/>
                    </a:cubicBezTo>
                    <a:lnTo>
                      <a:pt x="4944" y="986"/>
                    </a:lnTo>
                    <a:cubicBezTo>
                      <a:pt x="4976" y="980"/>
                      <a:pt x="4995" y="949"/>
                      <a:pt x="4989" y="917"/>
                    </a:cubicBezTo>
                    <a:lnTo>
                      <a:pt x="4796" y="46"/>
                    </a:lnTo>
                    <a:cubicBezTo>
                      <a:pt x="4790" y="19"/>
                      <a:pt x="4766" y="1"/>
                      <a:pt x="4740"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2" name="Google Shape;1332;p56"/>
              <p:cNvSpPr/>
              <p:nvPr/>
            </p:nvSpPr>
            <p:spPr>
              <a:xfrm>
                <a:off x="3772150" y="1598850"/>
                <a:ext cx="124875" cy="50425"/>
              </a:xfrm>
              <a:custGeom>
                <a:rect b="b" l="l" r="r" t="t"/>
                <a:pathLst>
                  <a:path extrusionOk="0" h="2017" w="4995">
                    <a:moveTo>
                      <a:pt x="4739" y="1"/>
                    </a:moveTo>
                    <a:cubicBezTo>
                      <a:pt x="4735" y="1"/>
                      <a:pt x="4731" y="1"/>
                      <a:pt x="4727" y="2"/>
                    </a:cubicBezTo>
                    <a:lnTo>
                      <a:pt x="50" y="1031"/>
                    </a:lnTo>
                    <a:cubicBezTo>
                      <a:pt x="19" y="1039"/>
                      <a:pt x="0" y="1070"/>
                      <a:pt x="7" y="1100"/>
                    </a:cubicBezTo>
                    <a:lnTo>
                      <a:pt x="198" y="1971"/>
                    </a:lnTo>
                    <a:cubicBezTo>
                      <a:pt x="205" y="1998"/>
                      <a:pt x="228" y="2017"/>
                      <a:pt x="254" y="2017"/>
                    </a:cubicBezTo>
                    <a:cubicBezTo>
                      <a:pt x="259" y="2017"/>
                      <a:pt x="263" y="2016"/>
                      <a:pt x="267" y="2015"/>
                    </a:cubicBezTo>
                    <a:lnTo>
                      <a:pt x="4943" y="986"/>
                    </a:lnTo>
                    <a:cubicBezTo>
                      <a:pt x="4975" y="980"/>
                      <a:pt x="4994" y="949"/>
                      <a:pt x="4988" y="918"/>
                    </a:cubicBezTo>
                    <a:lnTo>
                      <a:pt x="4795" y="46"/>
                    </a:lnTo>
                    <a:cubicBezTo>
                      <a:pt x="4790" y="19"/>
                      <a:pt x="4766" y="1"/>
                      <a:pt x="473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3" name="Google Shape;1333;p56"/>
              <p:cNvSpPr/>
              <p:nvPr/>
            </p:nvSpPr>
            <p:spPr>
              <a:xfrm>
                <a:off x="3506075" y="399075"/>
                <a:ext cx="222400" cy="326450"/>
              </a:xfrm>
              <a:custGeom>
                <a:rect b="b" l="l" r="r" t="t"/>
                <a:pathLst>
                  <a:path extrusionOk="0" h="13058" w="8896">
                    <a:moveTo>
                      <a:pt x="5348" y="0"/>
                    </a:moveTo>
                    <a:cubicBezTo>
                      <a:pt x="5268" y="0"/>
                      <a:pt x="5187" y="32"/>
                      <a:pt x="5125" y="104"/>
                    </a:cubicBezTo>
                    <a:cubicBezTo>
                      <a:pt x="4621" y="686"/>
                      <a:pt x="3860" y="1377"/>
                      <a:pt x="3016" y="1497"/>
                    </a:cubicBezTo>
                    <a:cubicBezTo>
                      <a:pt x="2880" y="1516"/>
                      <a:pt x="2742" y="1524"/>
                      <a:pt x="2603" y="1524"/>
                    </a:cubicBezTo>
                    <a:cubicBezTo>
                      <a:pt x="1830" y="1524"/>
                      <a:pt x="1033" y="1254"/>
                      <a:pt x="481" y="1016"/>
                    </a:cubicBezTo>
                    <a:cubicBezTo>
                      <a:pt x="441" y="999"/>
                      <a:pt x="401" y="991"/>
                      <a:pt x="362" y="991"/>
                    </a:cubicBezTo>
                    <a:cubicBezTo>
                      <a:pt x="161" y="991"/>
                      <a:pt x="0" y="1202"/>
                      <a:pt x="89" y="1409"/>
                    </a:cubicBezTo>
                    <a:cubicBezTo>
                      <a:pt x="687" y="2804"/>
                      <a:pt x="2161" y="7389"/>
                      <a:pt x="2281" y="8505"/>
                    </a:cubicBezTo>
                    <a:cubicBezTo>
                      <a:pt x="2398" y="9589"/>
                      <a:pt x="1165" y="10589"/>
                      <a:pt x="494" y="11047"/>
                    </a:cubicBezTo>
                    <a:cubicBezTo>
                      <a:pt x="310" y="11173"/>
                      <a:pt x="324" y="11447"/>
                      <a:pt x="518" y="11555"/>
                    </a:cubicBezTo>
                    <a:lnTo>
                      <a:pt x="3170" y="13020"/>
                    </a:lnTo>
                    <a:cubicBezTo>
                      <a:pt x="3213" y="13045"/>
                      <a:pt x="3263" y="13058"/>
                      <a:pt x="3314" y="13058"/>
                    </a:cubicBezTo>
                    <a:cubicBezTo>
                      <a:pt x="3333" y="13058"/>
                      <a:pt x="3352" y="13056"/>
                      <a:pt x="3371" y="13052"/>
                    </a:cubicBezTo>
                    <a:lnTo>
                      <a:pt x="6958" y="12356"/>
                    </a:lnTo>
                    <a:cubicBezTo>
                      <a:pt x="7046" y="12339"/>
                      <a:pt x="7122" y="12283"/>
                      <a:pt x="7165" y="12203"/>
                    </a:cubicBezTo>
                    <a:lnTo>
                      <a:pt x="8788" y="9163"/>
                    </a:lnTo>
                    <a:cubicBezTo>
                      <a:pt x="8896" y="8962"/>
                      <a:pt x="8748" y="8723"/>
                      <a:pt x="8524" y="8723"/>
                    </a:cubicBezTo>
                    <a:cubicBezTo>
                      <a:pt x="8517" y="8723"/>
                      <a:pt x="8511" y="8723"/>
                      <a:pt x="8504" y="8723"/>
                    </a:cubicBezTo>
                    <a:cubicBezTo>
                      <a:pt x="8419" y="8729"/>
                      <a:pt x="8327" y="8732"/>
                      <a:pt x="8230" y="8732"/>
                    </a:cubicBezTo>
                    <a:cubicBezTo>
                      <a:pt x="7651" y="8732"/>
                      <a:pt x="6882" y="8610"/>
                      <a:pt x="6312" y="8073"/>
                    </a:cubicBezTo>
                    <a:cubicBezTo>
                      <a:pt x="5540" y="7345"/>
                      <a:pt x="5490" y="2141"/>
                      <a:pt x="5648" y="326"/>
                    </a:cubicBezTo>
                    <a:cubicBezTo>
                      <a:pt x="5665" y="133"/>
                      <a:pt x="5509" y="0"/>
                      <a:pt x="5348" y="0"/>
                    </a:cubicBez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4" name="Google Shape;1334;p56"/>
              <p:cNvSpPr/>
              <p:nvPr/>
            </p:nvSpPr>
            <p:spPr>
              <a:xfrm>
                <a:off x="3551300" y="481725"/>
                <a:ext cx="95550" cy="129575"/>
              </a:xfrm>
              <a:custGeom>
                <a:rect b="b" l="l" r="r" t="t"/>
                <a:pathLst>
                  <a:path extrusionOk="0" h="5183" w="3822">
                    <a:moveTo>
                      <a:pt x="3010" y="0"/>
                    </a:moveTo>
                    <a:cubicBezTo>
                      <a:pt x="2786" y="0"/>
                      <a:pt x="2590" y="166"/>
                      <a:pt x="2558" y="395"/>
                    </a:cubicBezTo>
                    <a:cubicBezTo>
                      <a:pt x="2523" y="645"/>
                      <a:pt x="2698" y="875"/>
                      <a:pt x="2948" y="910"/>
                    </a:cubicBezTo>
                    <a:cubicBezTo>
                      <a:pt x="2970" y="913"/>
                      <a:pt x="2991" y="914"/>
                      <a:pt x="3012" y="914"/>
                    </a:cubicBezTo>
                    <a:cubicBezTo>
                      <a:pt x="3237" y="914"/>
                      <a:pt x="3433" y="749"/>
                      <a:pt x="3465" y="519"/>
                    </a:cubicBezTo>
                    <a:cubicBezTo>
                      <a:pt x="3498" y="269"/>
                      <a:pt x="3323" y="38"/>
                      <a:pt x="3073" y="4"/>
                    </a:cubicBezTo>
                    <a:cubicBezTo>
                      <a:pt x="3052" y="1"/>
                      <a:pt x="3031" y="0"/>
                      <a:pt x="3010" y="0"/>
                    </a:cubicBezTo>
                    <a:close/>
                    <a:moveTo>
                      <a:pt x="487" y="536"/>
                    </a:moveTo>
                    <a:cubicBezTo>
                      <a:pt x="262" y="536"/>
                      <a:pt x="66" y="702"/>
                      <a:pt x="34" y="931"/>
                    </a:cubicBezTo>
                    <a:cubicBezTo>
                      <a:pt x="0" y="1181"/>
                      <a:pt x="175" y="1412"/>
                      <a:pt x="426" y="1447"/>
                    </a:cubicBezTo>
                    <a:cubicBezTo>
                      <a:pt x="446" y="1450"/>
                      <a:pt x="467" y="1451"/>
                      <a:pt x="487" y="1451"/>
                    </a:cubicBezTo>
                    <a:cubicBezTo>
                      <a:pt x="712" y="1451"/>
                      <a:pt x="909" y="1285"/>
                      <a:pt x="941" y="1055"/>
                    </a:cubicBezTo>
                    <a:cubicBezTo>
                      <a:pt x="975" y="806"/>
                      <a:pt x="799" y="575"/>
                      <a:pt x="550" y="540"/>
                    </a:cubicBezTo>
                    <a:cubicBezTo>
                      <a:pt x="529" y="537"/>
                      <a:pt x="508" y="536"/>
                      <a:pt x="487" y="536"/>
                    </a:cubicBezTo>
                    <a:close/>
                    <a:moveTo>
                      <a:pt x="3031" y="1756"/>
                    </a:moveTo>
                    <a:cubicBezTo>
                      <a:pt x="2807" y="1756"/>
                      <a:pt x="2611" y="1922"/>
                      <a:pt x="2580" y="2151"/>
                    </a:cubicBezTo>
                    <a:cubicBezTo>
                      <a:pt x="2545" y="2401"/>
                      <a:pt x="2720" y="2631"/>
                      <a:pt x="2970" y="2666"/>
                    </a:cubicBezTo>
                    <a:cubicBezTo>
                      <a:pt x="2992" y="2669"/>
                      <a:pt x="3013" y="2670"/>
                      <a:pt x="3034" y="2670"/>
                    </a:cubicBezTo>
                    <a:cubicBezTo>
                      <a:pt x="3258" y="2670"/>
                      <a:pt x="3454" y="2505"/>
                      <a:pt x="3485" y="2275"/>
                    </a:cubicBezTo>
                    <a:cubicBezTo>
                      <a:pt x="3520" y="2025"/>
                      <a:pt x="3345" y="1795"/>
                      <a:pt x="3095" y="1760"/>
                    </a:cubicBezTo>
                    <a:cubicBezTo>
                      <a:pt x="3074" y="1757"/>
                      <a:pt x="3052" y="1756"/>
                      <a:pt x="3031" y="1756"/>
                    </a:cubicBezTo>
                    <a:close/>
                    <a:moveTo>
                      <a:pt x="897" y="2272"/>
                    </a:moveTo>
                    <a:cubicBezTo>
                      <a:pt x="672" y="2272"/>
                      <a:pt x="477" y="2438"/>
                      <a:pt x="445" y="2667"/>
                    </a:cubicBezTo>
                    <a:cubicBezTo>
                      <a:pt x="410" y="2918"/>
                      <a:pt x="585" y="3148"/>
                      <a:pt x="835" y="3182"/>
                    </a:cubicBezTo>
                    <a:cubicBezTo>
                      <a:pt x="857" y="3185"/>
                      <a:pt x="878" y="3187"/>
                      <a:pt x="899" y="3187"/>
                    </a:cubicBezTo>
                    <a:cubicBezTo>
                      <a:pt x="1124" y="3187"/>
                      <a:pt x="1319" y="3021"/>
                      <a:pt x="1350" y="2792"/>
                    </a:cubicBezTo>
                    <a:cubicBezTo>
                      <a:pt x="1385" y="2541"/>
                      <a:pt x="1210" y="2311"/>
                      <a:pt x="960" y="2277"/>
                    </a:cubicBezTo>
                    <a:cubicBezTo>
                      <a:pt x="939" y="2274"/>
                      <a:pt x="917" y="2272"/>
                      <a:pt x="897" y="2272"/>
                    </a:cubicBezTo>
                    <a:close/>
                    <a:moveTo>
                      <a:pt x="3335" y="3918"/>
                    </a:moveTo>
                    <a:cubicBezTo>
                      <a:pt x="3110" y="3918"/>
                      <a:pt x="2913" y="4084"/>
                      <a:pt x="2882" y="4314"/>
                    </a:cubicBezTo>
                    <a:cubicBezTo>
                      <a:pt x="2847" y="4563"/>
                      <a:pt x="3022" y="4794"/>
                      <a:pt x="3272" y="4829"/>
                    </a:cubicBezTo>
                    <a:cubicBezTo>
                      <a:pt x="3293" y="4832"/>
                      <a:pt x="3315" y="4834"/>
                      <a:pt x="3336" y="4834"/>
                    </a:cubicBezTo>
                    <a:cubicBezTo>
                      <a:pt x="3561" y="4834"/>
                      <a:pt x="3757" y="4668"/>
                      <a:pt x="3787" y="4439"/>
                    </a:cubicBezTo>
                    <a:cubicBezTo>
                      <a:pt x="3822" y="4188"/>
                      <a:pt x="3647" y="3957"/>
                      <a:pt x="3397" y="3922"/>
                    </a:cubicBezTo>
                    <a:cubicBezTo>
                      <a:pt x="3376" y="3919"/>
                      <a:pt x="3356" y="3918"/>
                      <a:pt x="3335" y="3918"/>
                    </a:cubicBezTo>
                    <a:close/>
                    <a:moveTo>
                      <a:pt x="1447" y="4268"/>
                    </a:moveTo>
                    <a:cubicBezTo>
                      <a:pt x="1221" y="4268"/>
                      <a:pt x="1025" y="4434"/>
                      <a:pt x="993" y="4663"/>
                    </a:cubicBezTo>
                    <a:cubicBezTo>
                      <a:pt x="959" y="4913"/>
                      <a:pt x="1133" y="5144"/>
                      <a:pt x="1384" y="5179"/>
                    </a:cubicBezTo>
                    <a:cubicBezTo>
                      <a:pt x="1405" y="5181"/>
                      <a:pt x="1426" y="5183"/>
                      <a:pt x="1447" y="5183"/>
                    </a:cubicBezTo>
                    <a:cubicBezTo>
                      <a:pt x="1672" y="5183"/>
                      <a:pt x="1868" y="5017"/>
                      <a:pt x="1899" y="4788"/>
                    </a:cubicBezTo>
                    <a:cubicBezTo>
                      <a:pt x="1934" y="4538"/>
                      <a:pt x="1759" y="4306"/>
                      <a:pt x="1508" y="4272"/>
                    </a:cubicBezTo>
                    <a:cubicBezTo>
                      <a:pt x="1488" y="4269"/>
                      <a:pt x="1467" y="4268"/>
                      <a:pt x="1447" y="4268"/>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5" name="Google Shape;1335;p56"/>
              <p:cNvSpPr/>
              <p:nvPr/>
            </p:nvSpPr>
            <p:spPr>
              <a:xfrm>
                <a:off x="3584950" y="715950"/>
                <a:ext cx="297450" cy="859525"/>
              </a:xfrm>
              <a:custGeom>
                <a:rect b="b" l="l" r="r" t="t"/>
                <a:pathLst>
                  <a:path extrusionOk="0" h="34381" w="11898">
                    <a:moveTo>
                      <a:pt x="4040" y="0"/>
                    </a:moveTo>
                    <a:cubicBezTo>
                      <a:pt x="4022" y="0"/>
                      <a:pt x="4004" y="2"/>
                      <a:pt x="3985" y="6"/>
                    </a:cubicBezTo>
                    <a:lnTo>
                      <a:pt x="224" y="835"/>
                    </a:lnTo>
                    <a:cubicBezTo>
                      <a:pt x="88" y="864"/>
                      <a:pt x="1" y="999"/>
                      <a:pt x="28" y="1135"/>
                    </a:cubicBezTo>
                    <a:cubicBezTo>
                      <a:pt x="2572" y="13877"/>
                      <a:pt x="5001" y="25769"/>
                      <a:pt x="6954" y="34183"/>
                    </a:cubicBezTo>
                    <a:cubicBezTo>
                      <a:pt x="6981" y="34299"/>
                      <a:pt x="7083" y="34380"/>
                      <a:pt x="7200" y="34380"/>
                    </a:cubicBezTo>
                    <a:cubicBezTo>
                      <a:pt x="7211" y="34380"/>
                      <a:pt x="7222" y="34380"/>
                      <a:pt x="7234" y="34378"/>
                    </a:cubicBezTo>
                    <a:cubicBezTo>
                      <a:pt x="8508" y="34214"/>
                      <a:pt x="10039" y="33847"/>
                      <a:pt x="11687" y="33389"/>
                    </a:cubicBezTo>
                    <a:cubicBezTo>
                      <a:pt x="11818" y="33353"/>
                      <a:pt x="11898" y="33221"/>
                      <a:pt x="11870" y="33088"/>
                    </a:cubicBezTo>
                    <a:cubicBezTo>
                      <a:pt x="9158" y="20298"/>
                      <a:pt x="6526" y="8306"/>
                      <a:pt x="4288" y="189"/>
                    </a:cubicBezTo>
                    <a:cubicBezTo>
                      <a:pt x="4256" y="74"/>
                      <a:pt x="4153" y="0"/>
                      <a:pt x="4040" y="0"/>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56"/>
              <p:cNvSpPr/>
              <p:nvPr/>
            </p:nvSpPr>
            <p:spPr>
              <a:xfrm>
                <a:off x="3608050" y="718150"/>
                <a:ext cx="294400" cy="1046800"/>
              </a:xfrm>
              <a:custGeom>
                <a:rect b="b" l="l" r="r" t="t"/>
                <a:pathLst>
                  <a:path extrusionOk="0" h="41872" w="11776">
                    <a:moveTo>
                      <a:pt x="2689" y="0"/>
                    </a:moveTo>
                    <a:lnTo>
                      <a:pt x="2532" y="35"/>
                    </a:lnTo>
                    <a:lnTo>
                      <a:pt x="11619" y="41314"/>
                    </a:lnTo>
                    <a:lnTo>
                      <a:pt x="11776" y="41279"/>
                    </a:lnTo>
                    <a:lnTo>
                      <a:pt x="2689" y="0"/>
                    </a:lnTo>
                    <a:close/>
                    <a:moveTo>
                      <a:pt x="1854" y="184"/>
                    </a:moveTo>
                    <a:lnTo>
                      <a:pt x="1698" y="219"/>
                    </a:lnTo>
                    <a:lnTo>
                      <a:pt x="10785" y="41497"/>
                    </a:lnTo>
                    <a:lnTo>
                      <a:pt x="10942" y="41463"/>
                    </a:lnTo>
                    <a:lnTo>
                      <a:pt x="1854" y="184"/>
                    </a:lnTo>
                    <a:close/>
                    <a:moveTo>
                      <a:pt x="1021" y="368"/>
                    </a:moveTo>
                    <a:lnTo>
                      <a:pt x="865" y="402"/>
                    </a:lnTo>
                    <a:lnTo>
                      <a:pt x="9952" y="41681"/>
                    </a:lnTo>
                    <a:lnTo>
                      <a:pt x="10108" y="41647"/>
                    </a:lnTo>
                    <a:lnTo>
                      <a:pt x="1021" y="368"/>
                    </a:lnTo>
                    <a:close/>
                    <a:moveTo>
                      <a:pt x="157" y="558"/>
                    </a:moveTo>
                    <a:lnTo>
                      <a:pt x="0" y="593"/>
                    </a:lnTo>
                    <a:lnTo>
                      <a:pt x="9087" y="41871"/>
                    </a:lnTo>
                    <a:lnTo>
                      <a:pt x="9244" y="41837"/>
                    </a:lnTo>
                    <a:lnTo>
                      <a:pt x="157" y="558"/>
                    </a:ln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56"/>
              <p:cNvSpPr/>
              <p:nvPr/>
            </p:nvSpPr>
            <p:spPr>
              <a:xfrm>
                <a:off x="3578600" y="699975"/>
                <a:ext cx="116450" cy="43800"/>
              </a:xfrm>
              <a:custGeom>
                <a:rect b="b" l="l" r="r" t="t"/>
                <a:pathLst>
                  <a:path extrusionOk="0" h="1752" w="4658">
                    <a:moveTo>
                      <a:pt x="4369" y="1"/>
                    </a:moveTo>
                    <a:cubicBezTo>
                      <a:pt x="4360" y="1"/>
                      <a:pt x="4352" y="1"/>
                      <a:pt x="4343" y="3"/>
                    </a:cubicBezTo>
                    <a:cubicBezTo>
                      <a:pt x="2745" y="291"/>
                      <a:pt x="1255" y="589"/>
                      <a:pt x="127" y="925"/>
                    </a:cubicBezTo>
                    <a:cubicBezTo>
                      <a:pt x="45" y="950"/>
                      <a:pt x="0" y="1043"/>
                      <a:pt x="21" y="1140"/>
                    </a:cubicBezTo>
                    <a:lnTo>
                      <a:pt x="122" y="1600"/>
                    </a:lnTo>
                    <a:cubicBezTo>
                      <a:pt x="142" y="1688"/>
                      <a:pt x="213" y="1751"/>
                      <a:pt x="290" y="1751"/>
                    </a:cubicBezTo>
                    <a:cubicBezTo>
                      <a:pt x="298" y="1751"/>
                      <a:pt x="307" y="1750"/>
                      <a:pt x="316" y="1749"/>
                    </a:cubicBezTo>
                    <a:cubicBezTo>
                      <a:pt x="1749" y="1475"/>
                      <a:pt x="3151" y="1168"/>
                      <a:pt x="4523" y="824"/>
                    </a:cubicBezTo>
                    <a:cubicBezTo>
                      <a:pt x="4608" y="802"/>
                      <a:pt x="4658" y="706"/>
                      <a:pt x="4636" y="605"/>
                    </a:cubicBezTo>
                    <a:lnTo>
                      <a:pt x="4536" y="152"/>
                    </a:lnTo>
                    <a:cubicBezTo>
                      <a:pt x="4516" y="63"/>
                      <a:pt x="4445" y="1"/>
                      <a:pt x="4369" y="1"/>
                    </a:cubicBezTo>
                    <a:close/>
                  </a:path>
                </a:pathLst>
              </a:cu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56"/>
              <p:cNvSpPr/>
              <p:nvPr/>
            </p:nvSpPr>
            <p:spPr>
              <a:xfrm>
                <a:off x="3808050" y="1733800"/>
                <a:ext cx="127925" cy="68150"/>
              </a:xfrm>
              <a:custGeom>
                <a:rect b="b" l="l" r="r" t="t"/>
                <a:pathLst>
                  <a:path extrusionOk="0" h="2726" w="5117">
                    <a:moveTo>
                      <a:pt x="4489" y="1"/>
                    </a:moveTo>
                    <a:cubicBezTo>
                      <a:pt x="4478" y="1"/>
                      <a:pt x="4466" y="2"/>
                      <a:pt x="4455" y="3"/>
                    </a:cubicBezTo>
                    <a:cubicBezTo>
                      <a:pt x="3004" y="205"/>
                      <a:pt x="1606" y="507"/>
                      <a:pt x="269" y="924"/>
                    </a:cubicBezTo>
                    <a:cubicBezTo>
                      <a:pt x="95" y="978"/>
                      <a:pt x="0" y="1222"/>
                      <a:pt x="43" y="1497"/>
                    </a:cubicBezTo>
                    <a:cubicBezTo>
                      <a:pt x="84" y="1766"/>
                      <a:pt x="153" y="2043"/>
                      <a:pt x="242" y="2327"/>
                    </a:cubicBezTo>
                    <a:cubicBezTo>
                      <a:pt x="317" y="2564"/>
                      <a:pt x="484" y="2726"/>
                      <a:pt x="648" y="2726"/>
                    </a:cubicBezTo>
                    <a:cubicBezTo>
                      <a:pt x="653" y="2726"/>
                      <a:pt x="658" y="2725"/>
                      <a:pt x="663" y="2725"/>
                    </a:cubicBezTo>
                    <a:cubicBezTo>
                      <a:pt x="2112" y="2638"/>
                      <a:pt x="3514" y="2329"/>
                      <a:pt x="4866" y="1800"/>
                    </a:cubicBezTo>
                    <a:cubicBezTo>
                      <a:pt x="5025" y="1737"/>
                      <a:pt x="5117" y="1510"/>
                      <a:pt x="5081" y="1253"/>
                    </a:cubicBezTo>
                    <a:cubicBezTo>
                      <a:pt x="5040" y="965"/>
                      <a:pt x="4979" y="683"/>
                      <a:pt x="4898" y="406"/>
                    </a:cubicBezTo>
                    <a:cubicBezTo>
                      <a:pt x="4826" y="164"/>
                      <a:pt x="4655" y="1"/>
                      <a:pt x="4489" y="1"/>
                    </a:cubicBezTo>
                    <a:close/>
                  </a:path>
                </a:pathLst>
              </a:cu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339" name="Google Shape;1339;p56"/>
          <p:cNvGrpSpPr/>
          <p:nvPr/>
        </p:nvGrpSpPr>
        <p:grpSpPr>
          <a:xfrm flipH="1">
            <a:off x="5097804" y="3092269"/>
            <a:ext cx="2091819" cy="1924745"/>
            <a:chOff x="3169750" y="1137550"/>
            <a:chExt cx="781375" cy="946425"/>
          </a:xfrm>
        </p:grpSpPr>
        <p:sp>
          <p:nvSpPr>
            <p:cNvPr id="1340" name="Google Shape;1340;p56"/>
            <p:cNvSpPr/>
            <p:nvPr/>
          </p:nvSpPr>
          <p:spPr>
            <a:xfrm>
              <a:off x="3169750" y="1137550"/>
              <a:ext cx="781375" cy="946425"/>
            </a:xfrm>
            <a:custGeom>
              <a:rect b="b" l="l" r="r" t="t"/>
              <a:pathLst>
                <a:path extrusionOk="0" h="37857" w="31255">
                  <a:moveTo>
                    <a:pt x="26426" y="0"/>
                  </a:moveTo>
                  <a:cubicBezTo>
                    <a:pt x="19970" y="0"/>
                    <a:pt x="10986" y="1993"/>
                    <a:pt x="1550" y="4364"/>
                  </a:cubicBezTo>
                  <a:cubicBezTo>
                    <a:pt x="574" y="4609"/>
                    <a:pt x="1" y="5577"/>
                    <a:pt x="251" y="6552"/>
                  </a:cubicBezTo>
                  <a:cubicBezTo>
                    <a:pt x="3288" y="18342"/>
                    <a:pt x="6268" y="28506"/>
                    <a:pt x="9357" y="36850"/>
                  </a:cubicBezTo>
                  <a:cubicBezTo>
                    <a:pt x="9583" y="37459"/>
                    <a:pt x="10222" y="37857"/>
                    <a:pt x="10931" y="37857"/>
                  </a:cubicBezTo>
                  <a:cubicBezTo>
                    <a:pt x="11002" y="37857"/>
                    <a:pt x="11074" y="37853"/>
                    <a:pt x="11147" y="37844"/>
                  </a:cubicBezTo>
                  <a:cubicBezTo>
                    <a:pt x="17788" y="37087"/>
                    <a:pt x="24019" y="36004"/>
                    <a:pt x="29690" y="34433"/>
                  </a:cubicBezTo>
                  <a:cubicBezTo>
                    <a:pt x="30415" y="34232"/>
                    <a:pt x="30945" y="33626"/>
                    <a:pt x="30971" y="32949"/>
                  </a:cubicBezTo>
                  <a:cubicBezTo>
                    <a:pt x="31255" y="25614"/>
                    <a:pt x="30114" y="14556"/>
                    <a:pt x="28473" y="1568"/>
                  </a:cubicBezTo>
                  <a:cubicBezTo>
                    <a:pt x="28360" y="676"/>
                    <a:pt x="27634" y="11"/>
                    <a:pt x="26741" y="2"/>
                  </a:cubicBezTo>
                  <a:cubicBezTo>
                    <a:pt x="26637" y="1"/>
                    <a:pt x="26532" y="0"/>
                    <a:pt x="26426"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56"/>
            <p:cNvSpPr/>
            <p:nvPr/>
          </p:nvSpPr>
          <p:spPr>
            <a:xfrm>
              <a:off x="3212500" y="1168700"/>
              <a:ext cx="704475" cy="891075"/>
            </a:xfrm>
            <a:custGeom>
              <a:rect b="b" l="l" r="r" t="t"/>
              <a:pathLst>
                <a:path extrusionOk="0" h="35643" w="28179">
                  <a:moveTo>
                    <a:pt x="23298" y="0"/>
                  </a:moveTo>
                  <a:cubicBezTo>
                    <a:pt x="17552" y="0"/>
                    <a:pt x="9658" y="1772"/>
                    <a:pt x="1376" y="3884"/>
                  </a:cubicBezTo>
                  <a:cubicBezTo>
                    <a:pt x="507" y="4106"/>
                    <a:pt x="0" y="5009"/>
                    <a:pt x="230" y="5929"/>
                  </a:cubicBezTo>
                  <a:cubicBezTo>
                    <a:pt x="3024" y="17066"/>
                    <a:pt x="5768" y="26713"/>
                    <a:pt x="8607" y="34669"/>
                  </a:cubicBezTo>
                  <a:cubicBezTo>
                    <a:pt x="8817" y="35255"/>
                    <a:pt x="9403" y="35642"/>
                    <a:pt x="10047" y="35642"/>
                  </a:cubicBezTo>
                  <a:cubicBezTo>
                    <a:pt x="10106" y="35642"/>
                    <a:pt x="10165" y="35639"/>
                    <a:pt x="10224" y="35632"/>
                  </a:cubicBezTo>
                  <a:cubicBezTo>
                    <a:pt x="16191" y="34977"/>
                    <a:pt x="21786" y="34010"/>
                    <a:pt x="26873" y="32571"/>
                  </a:cubicBezTo>
                  <a:cubicBezTo>
                    <a:pt x="27523" y="32388"/>
                    <a:pt x="27993" y="31816"/>
                    <a:pt x="28009" y="31172"/>
                  </a:cubicBezTo>
                  <a:cubicBezTo>
                    <a:pt x="28178" y="24212"/>
                    <a:pt x="27025" y="13737"/>
                    <a:pt x="25407" y="1491"/>
                  </a:cubicBezTo>
                  <a:cubicBezTo>
                    <a:pt x="25297" y="653"/>
                    <a:pt x="24641" y="22"/>
                    <a:pt x="23842" y="6"/>
                  </a:cubicBezTo>
                  <a:cubicBezTo>
                    <a:pt x="23663" y="2"/>
                    <a:pt x="23482" y="0"/>
                    <a:pt x="23298"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56"/>
            <p:cNvSpPr/>
            <p:nvPr/>
          </p:nvSpPr>
          <p:spPr>
            <a:xfrm>
              <a:off x="3358400" y="1256775"/>
              <a:ext cx="440450" cy="409950"/>
            </a:xfrm>
            <a:custGeom>
              <a:rect b="b" l="l" r="r" t="t"/>
              <a:pathLst>
                <a:path extrusionOk="0" h="16398" w="17618">
                  <a:moveTo>
                    <a:pt x="14161" y="1"/>
                  </a:moveTo>
                  <a:cubicBezTo>
                    <a:pt x="14070" y="1"/>
                    <a:pt x="13978" y="7"/>
                    <a:pt x="13885" y="22"/>
                  </a:cubicBezTo>
                  <a:cubicBezTo>
                    <a:pt x="9556" y="677"/>
                    <a:pt x="5403" y="1426"/>
                    <a:pt x="1489" y="2293"/>
                  </a:cubicBezTo>
                  <a:cubicBezTo>
                    <a:pt x="595" y="2490"/>
                    <a:pt x="0" y="3314"/>
                    <a:pt x="111" y="4207"/>
                  </a:cubicBezTo>
                  <a:cubicBezTo>
                    <a:pt x="491" y="7259"/>
                    <a:pt x="1453" y="11162"/>
                    <a:pt x="2526" y="15162"/>
                  </a:cubicBezTo>
                  <a:cubicBezTo>
                    <a:pt x="2723" y="15898"/>
                    <a:pt x="3424" y="16397"/>
                    <a:pt x="4212" y="16397"/>
                  </a:cubicBezTo>
                  <a:cubicBezTo>
                    <a:pt x="4270" y="16397"/>
                    <a:pt x="4329" y="16395"/>
                    <a:pt x="4388" y="16389"/>
                  </a:cubicBezTo>
                  <a:cubicBezTo>
                    <a:pt x="8091" y="16042"/>
                    <a:pt x="12062" y="15246"/>
                    <a:pt x="16210" y="14168"/>
                  </a:cubicBezTo>
                  <a:cubicBezTo>
                    <a:pt x="17049" y="13950"/>
                    <a:pt x="17618" y="13177"/>
                    <a:pt x="17543" y="12356"/>
                  </a:cubicBezTo>
                  <a:cubicBezTo>
                    <a:pt x="17214" y="8732"/>
                    <a:pt x="16663" y="5071"/>
                    <a:pt x="15873" y="1374"/>
                  </a:cubicBezTo>
                  <a:cubicBezTo>
                    <a:pt x="15699" y="559"/>
                    <a:pt x="14981" y="1"/>
                    <a:pt x="1416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56"/>
            <p:cNvSpPr/>
            <p:nvPr/>
          </p:nvSpPr>
          <p:spPr>
            <a:xfrm>
              <a:off x="3349700" y="1261175"/>
              <a:ext cx="461975" cy="403800"/>
            </a:xfrm>
            <a:custGeom>
              <a:rect b="b" l="l" r="r" t="t"/>
              <a:pathLst>
                <a:path extrusionOk="0" h="16152" w="18479">
                  <a:moveTo>
                    <a:pt x="9657" y="1"/>
                  </a:moveTo>
                  <a:cubicBezTo>
                    <a:pt x="9087" y="1"/>
                    <a:pt x="8503" y="54"/>
                    <a:pt x="7909" y="163"/>
                  </a:cubicBezTo>
                  <a:cubicBezTo>
                    <a:pt x="2983" y="1068"/>
                    <a:pt x="0" y="5130"/>
                    <a:pt x="999" y="9806"/>
                  </a:cubicBezTo>
                  <a:cubicBezTo>
                    <a:pt x="1841" y="13736"/>
                    <a:pt x="5076" y="16152"/>
                    <a:pt x="8961" y="16152"/>
                  </a:cubicBezTo>
                  <a:cubicBezTo>
                    <a:pt x="9543" y="16152"/>
                    <a:pt x="10141" y="16098"/>
                    <a:pt x="10747" y="15986"/>
                  </a:cubicBezTo>
                  <a:cubicBezTo>
                    <a:pt x="15391" y="15129"/>
                    <a:pt x="18478" y="11512"/>
                    <a:pt x="17794" y="6952"/>
                  </a:cubicBezTo>
                  <a:cubicBezTo>
                    <a:pt x="17171" y="2803"/>
                    <a:pt x="13807" y="1"/>
                    <a:pt x="9657" y="1"/>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56"/>
            <p:cNvSpPr/>
            <p:nvPr/>
          </p:nvSpPr>
          <p:spPr>
            <a:xfrm>
              <a:off x="3515750" y="1416100"/>
              <a:ext cx="117675" cy="101875"/>
            </a:xfrm>
            <a:custGeom>
              <a:rect b="b" l="l" r="r" t="t"/>
              <a:pathLst>
                <a:path extrusionOk="0" h="4075" w="4707">
                  <a:moveTo>
                    <a:pt x="2395" y="0"/>
                  </a:moveTo>
                  <a:cubicBezTo>
                    <a:pt x="1841" y="0"/>
                    <a:pt x="1287" y="223"/>
                    <a:pt x="852" y="666"/>
                  </a:cubicBezTo>
                  <a:cubicBezTo>
                    <a:pt x="15" y="1519"/>
                    <a:pt x="0" y="2720"/>
                    <a:pt x="869" y="3514"/>
                  </a:cubicBezTo>
                  <a:cubicBezTo>
                    <a:pt x="1279" y="3890"/>
                    <a:pt x="1773" y="4074"/>
                    <a:pt x="2269" y="4074"/>
                  </a:cubicBezTo>
                  <a:cubicBezTo>
                    <a:pt x="2814" y="4074"/>
                    <a:pt x="3361" y="3851"/>
                    <a:pt x="3799" y="3412"/>
                  </a:cubicBezTo>
                  <a:cubicBezTo>
                    <a:pt x="4638" y="2571"/>
                    <a:pt x="4707" y="1393"/>
                    <a:pt x="3848" y="588"/>
                  </a:cubicBezTo>
                  <a:cubicBezTo>
                    <a:pt x="3430" y="195"/>
                    <a:pt x="2913" y="0"/>
                    <a:pt x="2395"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56"/>
            <p:cNvSpPr/>
            <p:nvPr/>
          </p:nvSpPr>
          <p:spPr>
            <a:xfrm>
              <a:off x="3398200" y="1294850"/>
              <a:ext cx="273750" cy="270550"/>
            </a:xfrm>
            <a:custGeom>
              <a:rect b="b" l="l" r="r" t="t"/>
              <a:pathLst>
                <a:path extrusionOk="0" h="10822" w="10950">
                  <a:moveTo>
                    <a:pt x="6965" y="1"/>
                  </a:moveTo>
                  <a:cubicBezTo>
                    <a:pt x="6850" y="1"/>
                    <a:pt x="6734" y="4"/>
                    <a:pt x="6619" y="9"/>
                  </a:cubicBezTo>
                  <a:cubicBezTo>
                    <a:pt x="6401" y="19"/>
                    <a:pt x="6183" y="41"/>
                    <a:pt x="5968" y="72"/>
                  </a:cubicBezTo>
                  <a:cubicBezTo>
                    <a:pt x="5752" y="103"/>
                    <a:pt x="5536" y="145"/>
                    <a:pt x="5324" y="198"/>
                  </a:cubicBezTo>
                  <a:cubicBezTo>
                    <a:pt x="5111" y="249"/>
                    <a:pt x="4899" y="312"/>
                    <a:pt x="4692" y="384"/>
                  </a:cubicBezTo>
                  <a:cubicBezTo>
                    <a:pt x="4483" y="457"/>
                    <a:pt x="4277" y="540"/>
                    <a:pt x="4077" y="632"/>
                  </a:cubicBezTo>
                  <a:cubicBezTo>
                    <a:pt x="3875" y="726"/>
                    <a:pt x="3677" y="829"/>
                    <a:pt x="3485" y="942"/>
                  </a:cubicBezTo>
                  <a:cubicBezTo>
                    <a:pt x="3291" y="1055"/>
                    <a:pt x="3103" y="1178"/>
                    <a:pt x="2922" y="1310"/>
                  </a:cubicBezTo>
                  <a:cubicBezTo>
                    <a:pt x="2737" y="1444"/>
                    <a:pt x="2561" y="1588"/>
                    <a:pt x="2392" y="1738"/>
                  </a:cubicBezTo>
                  <a:cubicBezTo>
                    <a:pt x="2254" y="1861"/>
                    <a:pt x="2120" y="1991"/>
                    <a:pt x="1993" y="2125"/>
                  </a:cubicBezTo>
                  <a:cubicBezTo>
                    <a:pt x="1916" y="2208"/>
                    <a:pt x="1835" y="2288"/>
                    <a:pt x="1760" y="2373"/>
                  </a:cubicBezTo>
                  <a:cubicBezTo>
                    <a:pt x="1684" y="2456"/>
                    <a:pt x="1609" y="2541"/>
                    <a:pt x="1537" y="2628"/>
                  </a:cubicBezTo>
                  <a:cubicBezTo>
                    <a:pt x="1467" y="2714"/>
                    <a:pt x="1397" y="2802"/>
                    <a:pt x="1330" y="2892"/>
                  </a:cubicBezTo>
                  <a:cubicBezTo>
                    <a:pt x="1265" y="2979"/>
                    <a:pt x="1201" y="3069"/>
                    <a:pt x="1139" y="3160"/>
                  </a:cubicBezTo>
                  <a:cubicBezTo>
                    <a:pt x="1077" y="3251"/>
                    <a:pt x="1018" y="3343"/>
                    <a:pt x="962" y="3435"/>
                  </a:cubicBezTo>
                  <a:cubicBezTo>
                    <a:pt x="905" y="3528"/>
                    <a:pt x="851" y="3621"/>
                    <a:pt x="799" y="3716"/>
                  </a:cubicBezTo>
                  <a:cubicBezTo>
                    <a:pt x="747" y="3810"/>
                    <a:pt x="698" y="3905"/>
                    <a:pt x="651" y="4000"/>
                  </a:cubicBezTo>
                  <a:cubicBezTo>
                    <a:pt x="605" y="4097"/>
                    <a:pt x="561" y="4193"/>
                    <a:pt x="519" y="4289"/>
                  </a:cubicBezTo>
                  <a:cubicBezTo>
                    <a:pt x="478" y="4387"/>
                    <a:pt x="438" y="4484"/>
                    <a:pt x="402" y="4582"/>
                  </a:cubicBezTo>
                  <a:cubicBezTo>
                    <a:pt x="365" y="4680"/>
                    <a:pt x="330" y="4779"/>
                    <a:pt x="299" y="4878"/>
                  </a:cubicBezTo>
                  <a:cubicBezTo>
                    <a:pt x="267" y="4976"/>
                    <a:pt x="237" y="5075"/>
                    <a:pt x="212" y="5176"/>
                  </a:cubicBezTo>
                  <a:cubicBezTo>
                    <a:pt x="185" y="5274"/>
                    <a:pt x="160" y="5375"/>
                    <a:pt x="138" y="5475"/>
                  </a:cubicBezTo>
                  <a:cubicBezTo>
                    <a:pt x="118" y="5575"/>
                    <a:pt x="99" y="5675"/>
                    <a:pt x="82" y="5777"/>
                  </a:cubicBezTo>
                  <a:cubicBezTo>
                    <a:pt x="65" y="5876"/>
                    <a:pt x="51" y="5977"/>
                    <a:pt x="40" y="6077"/>
                  </a:cubicBezTo>
                  <a:cubicBezTo>
                    <a:pt x="28" y="6178"/>
                    <a:pt x="19" y="6279"/>
                    <a:pt x="13" y="6379"/>
                  </a:cubicBezTo>
                  <a:cubicBezTo>
                    <a:pt x="7" y="6479"/>
                    <a:pt x="4" y="6581"/>
                    <a:pt x="2" y="6681"/>
                  </a:cubicBezTo>
                  <a:cubicBezTo>
                    <a:pt x="1" y="6781"/>
                    <a:pt x="2" y="6881"/>
                    <a:pt x="6" y="6982"/>
                  </a:cubicBezTo>
                  <a:cubicBezTo>
                    <a:pt x="10" y="7081"/>
                    <a:pt x="16" y="7181"/>
                    <a:pt x="25" y="7280"/>
                  </a:cubicBezTo>
                  <a:cubicBezTo>
                    <a:pt x="34" y="7380"/>
                    <a:pt x="46" y="7479"/>
                    <a:pt x="60" y="7576"/>
                  </a:cubicBezTo>
                  <a:cubicBezTo>
                    <a:pt x="74" y="7675"/>
                    <a:pt x="91" y="7774"/>
                    <a:pt x="110" y="7872"/>
                  </a:cubicBezTo>
                  <a:cubicBezTo>
                    <a:pt x="129" y="7969"/>
                    <a:pt x="151" y="8066"/>
                    <a:pt x="176" y="8163"/>
                  </a:cubicBezTo>
                  <a:cubicBezTo>
                    <a:pt x="200" y="8260"/>
                    <a:pt x="227" y="8356"/>
                    <a:pt x="258" y="8451"/>
                  </a:cubicBezTo>
                  <a:cubicBezTo>
                    <a:pt x="287" y="8546"/>
                    <a:pt x="320" y="8641"/>
                    <a:pt x="354" y="8735"/>
                  </a:cubicBezTo>
                  <a:cubicBezTo>
                    <a:pt x="389" y="8829"/>
                    <a:pt x="426" y="8921"/>
                    <a:pt x="466" y="9014"/>
                  </a:cubicBezTo>
                  <a:cubicBezTo>
                    <a:pt x="506" y="9106"/>
                    <a:pt x="549" y="9197"/>
                    <a:pt x="594" y="9287"/>
                  </a:cubicBezTo>
                  <a:cubicBezTo>
                    <a:pt x="639" y="9379"/>
                    <a:pt x="687" y="9469"/>
                    <a:pt x="737" y="9556"/>
                  </a:cubicBezTo>
                  <a:cubicBezTo>
                    <a:pt x="788" y="9645"/>
                    <a:pt x="841" y="9733"/>
                    <a:pt x="896" y="9819"/>
                  </a:cubicBezTo>
                  <a:cubicBezTo>
                    <a:pt x="953" y="9905"/>
                    <a:pt x="1011" y="9991"/>
                    <a:pt x="1071" y="10075"/>
                  </a:cubicBezTo>
                  <a:cubicBezTo>
                    <a:pt x="1133" y="10160"/>
                    <a:pt x="1196" y="10242"/>
                    <a:pt x="1262" y="10323"/>
                  </a:cubicBezTo>
                  <a:cubicBezTo>
                    <a:pt x="1328" y="10405"/>
                    <a:pt x="1397" y="10486"/>
                    <a:pt x="1468" y="10564"/>
                  </a:cubicBezTo>
                  <a:cubicBezTo>
                    <a:pt x="1504" y="10603"/>
                    <a:pt x="1539" y="10641"/>
                    <a:pt x="1576" y="10680"/>
                  </a:cubicBezTo>
                  <a:cubicBezTo>
                    <a:pt x="1614" y="10720"/>
                    <a:pt x="1653" y="10768"/>
                    <a:pt x="1700" y="10801"/>
                  </a:cubicBezTo>
                  <a:cubicBezTo>
                    <a:pt x="1717" y="10812"/>
                    <a:pt x="1738" y="10820"/>
                    <a:pt x="1758" y="10821"/>
                  </a:cubicBezTo>
                  <a:cubicBezTo>
                    <a:pt x="1779" y="10821"/>
                    <a:pt x="1799" y="10813"/>
                    <a:pt x="1812" y="10797"/>
                  </a:cubicBezTo>
                  <a:cubicBezTo>
                    <a:pt x="1824" y="10781"/>
                    <a:pt x="1825" y="10759"/>
                    <a:pt x="1820" y="10742"/>
                  </a:cubicBezTo>
                  <a:cubicBezTo>
                    <a:pt x="1812" y="10715"/>
                    <a:pt x="1795" y="10685"/>
                    <a:pt x="1779" y="10662"/>
                  </a:cubicBezTo>
                  <a:cubicBezTo>
                    <a:pt x="1760" y="10637"/>
                    <a:pt x="1742" y="10612"/>
                    <a:pt x="1724" y="10587"/>
                  </a:cubicBezTo>
                  <a:cubicBezTo>
                    <a:pt x="1688" y="10536"/>
                    <a:pt x="1653" y="10486"/>
                    <a:pt x="1618" y="10434"/>
                  </a:cubicBezTo>
                  <a:cubicBezTo>
                    <a:pt x="1549" y="10332"/>
                    <a:pt x="1483" y="10228"/>
                    <a:pt x="1419" y="10121"/>
                  </a:cubicBezTo>
                  <a:cubicBezTo>
                    <a:pt x="1356" y="10016"/>
                    <a:pt x="1296" y="9908"/>
                    <a:pt x="1238" y="9799"/>
                  </a:cubicBezTo>
                  <a:cubicBezTo>
                    <a:pt x="1181" y="9691"/>
                    <a:pt x="1126" y="9580"/>
                    <a:pt x="1076" y="9467"/>
                  </a:cubicBezTo>
                  <a:cubicBezTo>
                    <a:pt x="1025" y="9355"/>
                    <a:pt x="977" y="9242"/>
                    <a:pt x="932" y="9128"/>
                  </a:cubicBezTo>
                  <a:cubicBezTo>
                    <a:pt x="889" y="9014"/>
                    <a:pt x="848" y="8898"/>
                    <a:pt x="810" y="8781"/>
                  </a:cubicBezTo>
                  <a:cubicBezTo>
                    <a:pt x="774" y="8664"/>
                    <a:pt x="741" y="8548"/>
                    <a:pt x="711" y="8428"/>
                  </a:cubicBezTo>
                  <a:cubicBezTo>
                    <a:pt x="682" y="8309"/>
                    <a:pt x="656" y="8189"/>
                    <a:pt x="634" y="8068"/>
                  </a:cubicBezTo>
                  <a:cubicBezTo>
                    <a:pt x="612" y="7948"/>
                    <a:pt x="596" y="7826"/>
                    <a:pt x="582" y="7704"/>
                  </a:cubicBezTo>
                  <a:cubicBezTo>
                    <a:pt x="569" y="7580"/>
                    <a:pt x="560" y="7457"/>
                    <a:pt x="556" y="7334"/>
                  </a:cubicBezTo>
                  <a:cubicBezTo>
                    <a:pt x="551" y="7215"/>
                    <a:pt x="552" y="7097"/>
                    <a:pt x="555" y="6979"/>
                  </a:cubicBezTo>
                  <a:cubicBezTo>
                    <a:pt x="648" y="3725"/>
                    <a:pt x="3572" y="711"/>
                    <a:pt x="6989" y="565"/>
                  </a:cubicBezTo>
                  <a:cubicBezTo>
                    <a:pt x="7097" y="561"/>
                    <a:pt x="7205" y="558"/>
                    <a:pt x="7312" y="558"/>
                  </a:cubicBezTo>
                  <a:cubicBezTo>
                    <a:pt x="7468" y="558"/>
                    <a:pt x="7624" y="563"/>
                    <a:pt x="7779" y="576"/>
                  </a:cubicBezTo>
                  <a:cubicBezTo>
                    <a:pt x="8041" y="597"/>
                    <a:pt x="8300" y="635"/>
                    <a:pt x="8557" y="689"/>
                  </a:cubicBezTo>
                  <a:cubicBezTo>
                    <a:pt x="8813" y="741"/>
                    <a:pt x="9066" y="811"/>
                    <a:pt x="9313" y="893"/>
                  </a:cubicBezTo>
                  <a:cubicBezTo>
                    <a:pt x="9561" y="976"/>
                    <a:pt x="9803" y="1073"/>
                    <a:pt x="10041" y="1181"/>
                  </a:cubicBezTo>
                  <a:cubicBezTo>
                    <a:pt x="10159" y="1235"/>
                    <a:pt x="10277" y="1292"/>
                    <a:pt x="10393" y="1353"/>
                  </a:cubicBezTo>
                  <a:cubicBezTo>
                    <a:pt x="10451" y="1384"/>
                    <a:pt x="10509" y="1414"/>
                    <a:pt x="10565" y="1445"/>
                  </a:cubicBezTo>
                  <a:cubicBezTo>
                    <a:pt x="10623" y="1477"/>
                    <a:pt x="10679" y="1513"/>
                    <a:pt x="10738" y="1542"/>
                  </a:cubicBezTo>
                  <a:cubicBezTo>
                    <a:pt x="10762" y="1552"/>
                    <a:pt x="10797" y="1560"/>
                    <a:pt x="10833" y="1560"/>
                  </a:cubicBezTo>
                  <a:cubicBezTo>
                    <a:pt x="10883" y="1560"/>
                    <a:pt x="10933" y="1544"/>
                    <a:pt x="10945" y="1495"/>
                  </a:cubicBezTo>
                  <a:cubicBezTo>
                    <a:pt x="10949" y="1479"/>
                    <a:pt x="10947" y="1459"/>
                    <a:pt x="10940" y="1441"/>
                  </a:cubicBezTo>
                  <a:lnTo>
                    <a:pt x="10940" y="1443"/>
                  </a:lnTo>
                  <a:cubicBezTo>
                    <a:pt x="10911" y="1353"/>
                    <a:pt x="10823" y="1292"/>
                    <a:pt x="10753" y="1235"/>
                  </a:cubicBezTo>
                  <a:cubicBezTo>
                    <a:pt x="10710" y="1199"/>
                    <a:pt x="10663" y="1163"/>
                    <a:pt x="10616" y="1131"/>
                  </a:cubicBezTo>
                  <a:cubicBezTo>
                    <a:pt x="10527" y="1069"/>
                    <a:pt x="10435" y="1009"/>
                    <a:pt x="10343" y="951"/>
                  </a:cubicBezTo>
                  <a:cubicBezTo>
                    <a:pt x="10158" y="835"/>
                    <a:pt x="9966" y="730"/>
                    <a:pt x="9770" y="636"/>
                  </a:cubicBezTo>
                  <a:cubicBezTo>
                    <a:pt x="9576" y="541"/>
                    <a:pt x="9376" y="457"/>
                    <a:pt x="9171" y="384"/>
                  </a:cubicBezTo>
                  <a:cubicBezTo>
                    <a:pt x="8968" y="311"/>
                    <a:pt x="8762" y="248"/>
                    <a:pt x="8552" y="195"/>
                  </a:cubicBezTo>
                  <a:cubicBezTo>
                    <a:pt x="8343" y="144"/>
                    <a:pt x="8131" y="102"/>
                    <a:pt x="7916" y="71"/>
                  </a:cubicBezTo>
                  <a:cubicBezTo>
                    <a:pt x="7702" y="39"/>
                    <a:pt x="7486" y="18"/>
                    <a:pt x="7270" y="8"/>
                  </a:cubicBezTo>
                  <a:cubicBezTo>
                    <a:pt x="7168" y="3"/>
                    <a:pt x="7067" y="1"/>
                    <a:pt x="6965"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56"/>
            <p:cNvSpPr/>
            <p:nvPr/>
          </p:nvSpPr>
          <p:spPr>
            <a:xfrm>
              <a:off x="3436550" y="1330900"/>
              <a:ext cx="208400" cy="200625"/>
            </a:xfrm>
            <a:custGeom>
              <a:rect b="b" l="l" r="r" t="t"/>
              <a:pathLst>
                <a:path extrusionOk="0" h="8025" w="8336">
                  <a:moveTo>
                    <a:pt x="5203" y="0"/>
                  </a:moveTo>
                  <a:cubicBezTo>
                    <a:pt x="5031" y="0"/>
                    <a:pt x="4859" y="9"/>
                    <a:pt x="4688" y="26"/>
                  </a:cubicBezTo>
                  <a:cubicBezTo>
                    <a:pt x="4475" y="47"/>
                    <a:pt x="4262" y="82"/>
                    <a:pt x="4052" y="130"/>
                  </a:cubicBezTo>
                  <a:cubicBezTo>
                    <a:pt x="3842" y="178"/>
                    <a:pt x="3633" y="240"/>
                    <a:pt x="3430" y="315"/>
                  </a:cubicBezTo>
                  <a:cubicBezTo>
                    <a:pt x="3225" y="391"/>
                    <a:pt x="3025" y="480"/>
                    <a:pt x="2832" y="581"/>
                  </a:cubicBezTo>
                  <a:cubicBezTo>
                    <a:pt x="2635" y="685"/>
                    <a:pt x="2445" y="801"/>
                    <a:pt x="2265" y="929"/>
                  </a:cubicBezTo>
                  <a:cubicBezTo>
                    <a:pt x="2080" y="1060"/>
                    <a:pt x="1904" y="1206"/>
                    <a:pt x="1739" y="1360"/>
                  </a:cubicBezTo>
                  <a:cubicBezTo>
                    <a:pt x="1654" y="1439"/>
                    <a:pt x="1573" y="1522"/>
                    <a:pt x="1493" y="1606"/>
                  </a:cubicBezTo>
                  <a:cubicBezTo>
                    <a:pt x="1338" y="1773"/>
                    <a:pt x="1184" y="1940"/>
                    <a:pt x="1045" y="2124"/>
                  </a:cubicBezTo>
                  <a:cubicBezTo>
                    <a:pt x="909" y="2304"/>
                    <a:pt x="786" y="2493"/>
                    <a:pt x="674" y="2688"/>
                  </a:cubicBezTo>
                  <a:cubicBezTo>
                    <a:pt x="565" y="2881"/>
                    <a:pt x="467" y="3081"/>
                    <a:pt x="384" y="3285"/>
                  </a:cubicBezTo>
                  <a:cubicBezTo>
                    <a:pt x="301" y="3488"/>
                    <a:pt x="231" y="3696"/>
                    <a:pt x="174" y="3908"/>
                  </a:cubicBezTo>
                  <a:cubicBezTo>
                    <a:pt x="119" y="4118"/>
                    <a:pt x="77" y="4330"/>
                    <a:pt x="47" y="4544"/>
                  </a:cubicBezTo>
                  <a:cubicBezTo>
                    <a:pt x="19" y="4757"/>
                    <a:pt x="3" y="4971"/>
                    <a:pt x="2" y="5185"/>
                  </a:cubicBezTo>
                  <a:cubicBezTo>
                    <a:pt x="1" y="5398"/>
                    <a:pt x="14" y="5610"/>
                    <a:pt x="39" y="5821"/>
                  </a:cubicBezTo>
                  <a:cubicBezTo>
                    <a:pt x="66" y="6032"/>
                    <a:pt x="106" y="6240"/>
                    <a:pt x="160" y="6444"/>
                  </a:cubicBezTo>
                  <a:cubicBezTo>
                    <a:pt x="214" y="6648"/>
                    <a:pt x="282" y="6849"/>
                    <a:pt x="364" y="7043"/>
                  </a:cubicBezTo>
                  <a:cubicBezTo>
                    <a:pt x="446" y="7239"/>
                    <a:pt x="543" y="7428"/>
                    <a:pt x="652" y="7610"/>
                  </a:cubicBezTo>
                  <a:cubicBezTo>
                    <a:pt x="692" y="7676"/>
                    <a:pt x="733" y="7741"/>
                    <a:pt x="777" y="7804"/>
                  </a:cubicBezTo>
                  <a:cubicBezTo>
                    <a:pt x="823" y="7874"/>
                    <a:pt x="870" y="7955"/>
                    <a:pt x="944" y="7998"/>
                  </a:cubicBezTo>
                  <a:cubicBezTo>
                    <a:pt x="969" y="8014"/>
                    <a:pt x="999" y="8024"/>
                    <a:pt x="1028" y="8024"/>
                  </a:cubicBezTo>
                  <a:cubicBezTo>
                    <a:pt x="1039" y="8024"/>
                    <a:pt x="1050" y="8023"/>
                    <a:pt x="1060" y="8020"/>
                  </a:cubicBezTo>
                  <a:cubicBezTo>
                    <a:pt x="1098" y="8009"/>
                    <a:pt x="1130" y="7978"/>
                    <a:pt x="1139" y="7942"/>
                  </a:cubicBezTo>
                  <a:cubicBezTo>
                    <a:pt x="1152" y="7889"/>
                    <a:pt x="1113" y="7840"/>
                    <a:pt x="1090" y="7795"/>
                  </a:cubicBezTo>
                  <a:cubicBezTo>
                    <a:pt x="1066" y="7746"/>
                    <a:pt x="1042" y="7696"/>
                    <a:pt x="1019" y="7648"/>
                  </a:cubicBezTo>
                  <a:cubicBezTo>
                    <a:pt x="973" y="7547"/>
                    <a:pt x="931" y="7447"/>
                    <a:pt x="892" y="7346"/>
                  </a:cubicBezTo>
                  <a:cubicBezTo>
                    <a:pt x="815" y="7143"/>
                    <a:pt x="751" y="6935"/>
                    <a:pt x="701" y="6724"/>
                  </a:cubicBezTo>
                  <a:cubicBezTo>
                    <a:pt x="651" y="6515"/>
                    <a:pt x="616" y="6301"/>
                    <a:pt x="594" y="6086"/>
                  </a:cubicBezTo>
                  <a:cubicBezTo>
                    <a:pt x="572" y="5871"/>
                    <a:pt x="565" y="5655"/>
                    <a:pt x="571" y="5439"/>
                  </a:cubicBezTo>
                  <a:cubicBezTo>
                    <a:pt x="579" y="5224"/>
                    <a:pt x="599" y="5008"/>
                    <a:pt x="634" y="4795"/>
                  </a:cubicBezTo>
                  <a:cubicBezTo>
                    <a:pt x="669" y="4580"/>
                    <a:pt x="719" y="4368"/>
                    <a:pt x="782" y="4159"/>
                  </a:cubicBezTo>
                  <a:cubicBezTo>
                    <a:pt x="846" y="3949"/>
                    <a:pt x="923" y="3743"/>
                    <a:pt x="1016" y="3542"/>
                  </a:cubicBezTo>
                  <a:cubicBezTo>
                    <a:pt x="1108" y="3341"/>
                    <a:pt x="1215" y="3143"/>
                    <a:pt x="1334" y="2954"/>
                  </a:cubicBezTo>
                  <a:cubicBezTo>
                    <a:pt x="1456" y="2762"/>
                    <a:pt x="1591" y="2577"/>
                    <a:pt x="1739" y="2404"/>
                  </a:cubicBezTo>
                  <a:cubicBezTo>
                    <a:pt x="1830" y="2296"/>
                    <a:pt x="1925" y="2192"/>
                    <a:pt x="2025" y="2093"/>
                  </a:cubicBezTo>
                  <a:cubicBezTo>
                    <a:pt x="2188" y="1930"/>
                    <a:pt x="2346" y="1767"/>
                    <a:pt x="2527" y="1621"/>
                  </a:cubicBezTo>
                  <a:cubicBezTo>
                    <a:pt x="2701" y="1479"/>
                    <a:pt x="2885" y="1351"/>
                    <a:pt x="3078" y="1236"/>
                  </a:cubicBezTo>
                  <a:cubicBezTo>
                    <a:pt x="3267" y="1123"/>
                    <a:pt x="3464" y="1024"/>
                    <a:pt x="3667" y="940"/>
                  </a:cubicBezTo>
                  <a:cubicBezTo>
                    <a:pt x="3867" y="856"/>
                    <a:pt x="4074" y="787"/>
                    <a:pt x="4285" y="732"/>
                  </a:cubicBezTo>
                  <a:cubicBezTo>
                    <a:pt x="4494" y="676"/>
                    <a:pt x="4707" y="634"/>
                    <a:pt x="4923" y="607"/>
                  </a:cubicBezTo>
                  <a:cubicBezTo>
                    <a:pt x="5139" y="580"/>
                    <a:pt x="5356" y="566"/>
                    <a:pt x="5573" y="566"/>
                  </a:cubicBezTo>
                  <a:cubicBezTo>
                    <a:pt x="5793" y="566"/>
                    <a:pt x="6011" y="579"/>
                    <a:pt x="6228" y="606"/>
                  </a:cubicBezTo>
                  <a:cubicBezTo>
                    <a:pt x="6447" y="633"/>
                    <a:pt x="6664" y="673"/>
                    <a:pt x="6877" y="724"/>
                  </a:cubicBezTo>
                  <a:cubicBezTo>
                    <a:pt x="7093" y="777"/>
                    <a:pt x="7305" y="841"/>
                    <a:pt x="7513" y="918"/>
                  </a:cubicBezTo>
                  <a:cubicBezTo>
                    <a:pt x="7618" y="956"/>
                    <a:pt x="7721" y="999"/>
                    <a:pt x="7824" y="1042"/>
                  </a:cubicBezTo>
                  <a:cubicBezTo>
                    <a:pt x="7875" y="1066"/>
                    <a:pt x="7925" y="1089"/>
                    <a:pt x="7976" y="1112"/>
                  </a:cubicBezTo>
                  <a:cubicBezTo>
                    <a:pt x="8033" y="1139"/>
                    <a:pt x="8079" y="1172"/>
                    <a:pt x="8145" y="1185"/>
                  </a:cubicBezTo>
                  <a:cubicBezTo>
                    <a:pt x="8163" y="1188"/>
                    <a:pt x="8188" y="1191"/>
                    <a:pt x="8213" y="1191"/>
                  </a:cubicBezTo>
                  <a:cubicBezTo>
                    <a:pt x="8273" y="1191"/>
                    <a:pt x="8336" y="1175"/>
                    <a:pt x="8321" y="1103"/>
                  </a:cubicBezTo>
                  <a:lnTo>
                    <a:pt x="8322" y="1103"/>
                  </a:lnTo>
                  <a:cubicBezTo>
                    <a:pt x="8312" y="1058"/>
                    <a:pt x="8265" y="1010"/>
                    <a:pt x="8237" y="985"/>
                  </a:cubicBezTo>
                  <a:cubicBezTo>
                    <a:pt x="8182" y="933"/>
                    <a:pt x="8115" y="897"/>
                    <a:pt x="8054" y="856"/>
                  </a:cubicBezTo>
                  <a:cubicBezTo>
                    <a:pt x="7964" y="796"/>
                    <a:pt x="7871" y="739"/>
                    <a:pt x="7779" y="685"/>
                  </a:cubicBezTo>
                  <a:cubicBezTo>
                    <a:pt x="7592" y="577"/>
                    <a:pt x="7400" y="482"/>
                    <a:pt x="7202" y="399"/>
                  </a:cubicBezTo>
                  <a:cubicBezTo>
                    <a:pt x="7004" y="317"/>
                    <a:pt x="6802" y="247"/>
                    <a:pt x="6596" y="190"/>
                  </a:cubicBezTo>
                  <a:cubicBezTo>
                    <a:pt x="6390" y="132"/>
                    <a:pt x="6181" y="88"/>
                    <a:pt x="5969" y="56"/>
                  </a:cubicBezTo>
                  <a:cubicBezTo>
                    <a:pt x="5758" y="25"/>
                    <a:pt x="5544" y="7"/>
                    <a:pt x="5330" y="2"/>
                  </a:cubicBezTo>
                  <a:cubicBezTo>
                    <a:pt x="5288" y="1"/>
                    <a:pt x="5245" y="0"/>
                    <a:pt x="520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56"/>
            <p:cNvSpPr/>
            <p:nvPr/>
          </p:nvSpPr>
          <p:spPr>
            <a:xfrm>
              <a:off x="3471925" y="1368225"/>
              <a:ext cx="129600" cy="121100"/>
            </a:xfrm>
            <a:custGeom>
              <a:rect b="b" l="l" r="r" t="t"/>
              <a:pathLst>
                <a:path extrusionOk="0" h="4844" w="5184">
                  <a:moveTo>
                    <a:pt x="3589" y="0"/>
                  </a:moveTo>
                  <a:cubicBezTo>
                    <a:pt x="3533" y="0"/>
                    <a:pt x="3477" y="2"/>
                    <a:pt x="3421" y="4"/>
                  </a:cubicBezTo>
                  <a:cubicBezTo>
                    <a:pt x="3245" y="12"/>
                    <a:pt x="3070" y="36"/>
                    <a:pt x="2898" y="75"/>
                  </a:cubicBezTo>
                  <a:cubicBezTo>
                    <a:pt x="2725" y="115"/>
                    <a:pt x="2555" y="170"/>
                    <a:pt x="2391" y="238"/>
                  </a:cubicBezTo>
                  <a:cubicBezTo>
                    <a:pt x="2224" y="306"/>
                    <a:pt x="2063" y="387"/>
                    <a:pt x="1910" y="479"/>
                  </a:cubicBezTo>
                  <a:cubicBezTo>
                    <a:pt x="1755" y="572"/>
                    <a:pt x="1606" y="676"/>
                    <a:pt x="1464" y="789"/>
                  </a:cubicBezTo>
                  <a:cubicBezTo>
                    <a:pt x="1323" y="902"/>
                    <a:pt x="1188" y="1025"/>
                    <a:pt x="1064" y="1156"/>
                  </a:cubicBezTo>
                  <a:cubicBezTo>
                    <a:pt x="938" y="1286"/>
                    <a:pt x="821" y="1425"/>
                    <a:pt x="714" y="1569"/>
                  </a:cubicBezTo>
                  <a:cubicBezTo>
                    <a:pt x="609" y="1713"/>
                    <a:pt x="511" y="1862"/>
                    <a:pt x="426" y="2017"/>
                  </a:cubicBezTo>
                  <a:cubicBezTo>
                    <a:pt x="342" y="2170"/>
                    <a:pt x="268" y="2327"/>
                    <a:pt x="207" y="2490"/>
                  </a:cubicBezTo>
                  <a:cubicBezTo>
                    <a:pt x="146" y="2648"/>
                    <a:pt x="98" y="2810"/>
                    <a:pt x="63" y="2974"/>
                  </a:cubicBezTo>
                  <a:cubicBezTo>
                    <a:pt x="30" y="3135"/>
                    <a:pt x="9" y="3298"/>
                    <a:pt x="5" y="3461"/>
                  </a:cubicBezTo>
                  <a:cubicBezTo>
                    <a:pt x="0" y="3621"/>
                    <a:pt x="10" y="3782"/>
                    <a:pt x="39" y="3940"/>
                  </a:cubicBezTo>
                  <a:cubicBezTo>
                    <a:pt x="66" y="4098"/>
                    <a:pt x="110" y="4252"/>
                    <a:pt x="172" y="4400"/>
                  </a:cubicBezTo>
                  <a:cubicBezTo>
                    <a:pt x="203" y="4474"/>
                    <a:pt x="239" y="4548"/>
                    <a:pt x="279" y="4620"/>
                  </a:cubicBezTo>
                  <a:cubicBezTo>
                    <a:pt x="317" y="4689"/>
                    <a:pt x="362" y="4792"/>
                    <a:pt x="438" y="4830"/>
                  </a:cubicBezTo>
                  <a:cubicBezTo>
                    <a:pt x="456" y="4839"/>
                    <a:pt x="477" y="4843"/>
                    <a:pt x="497" y="4843"/>
                  </a:cubicBezTo>
                  <a:cubicBezTo>
                    <a:pt x="537" y="4843"/>
                    <a:pt x="574" y="4826"/>
                    <a:pt x="609" y="4806"/>
                  </a:cubicBezTo>
                  <a:cubicBezTo>
                    <a:pt x="631" y="4793"/>
                    <a:pt x="651" y="4778"/>
                    <a:pt x="665" y="4757"/>
                  </a:cubicBezTo>
                  <a:cubicBezTo>
                    <a:pt x="699" y="4706"/>
                    <a:pt x="664" y="4645"/>
                    <a:pt x="647" y="4595"/>
                  </a:cubicBezTo>
                  <a:cubicBezTo>
                    <a:pt x="627" y="4535"/>
                    <a:pt x="608" y="4476"/>
                    <a:pt x="592" y="4414"/>
                  </a:cubicBezTo>
                  <a:cubicBezTo>
                    <a:pt x="560" y="4295"/>
                    <a:pt x="537" y="4174"/>
                    <a:pt x="525" y="4051"/>
                  </a:cubicBezTo>
                  <a:cubicBezTo>
                    <a:pt x="505" y="3854"/>
                    <a:pt x="513" y="3654"/>
                    <a:pt x="552" y="3460"/>
                  </a:cubicBezTo>
                  <a:cubicBezTo>
                    <a:pt x="845" y="2126"/>
                    <a:pt x="2084" y="852"/>
                    <a:pt x="3477" y="555"/>
                  </a:cubicBezTo>
                  <a:cubicBezTo>
                    <a:pt x="3621" y="525"/>
                    <a:pt x="3769" y="511"/>
                    <a:pt x="3917" y="511"/>
                  </a:cubicBezTo>
                  <a:cubicBezTo>
                    <a:pt x="4017" y="511"/>
                    <a:pt x="4117" y="517"/>
                    <a:pt x="4215" y="528"/>
                  </a:cubicBezTo>
                  <a:cubicBezTo>
                    <a:pt x="4469" y="558"/>
                    <a:pt x="4719" y="623"/>
                    <a:pt x="4957" y="715"/>
                  </a:cubicBezTo>
                  <a:cubicBezTo>
                    <a:pt x="4995" y="730"/>
                    <a:pt x="5037" y="753"/>
                    <a:pt x="5079" y="753"/>
                  </a:cubicBezTo>
                  <a:cubicBezTo>
                    <a:pt x="5094" y="753"/>
                    <a:pt x="5109" y="750"/>
                    <a:pt x="5124" y="743"/>
                  </a:cubicBezTo>
                  <a:cubicBezTo>
                    <a:pt x="5150" y="729"/>
                    <a:pt x="5169" y="704"/>
                    <a:pt x="5177" y="676"/>
                  </a:cubicBezTo>
                  <a:cubicBezTo>
                    <a:pt x="5183" y="652"/>
                    <a:pt x="5179" y="625"/>
                    <a:pt x="5170" y="602"/>
                  </a:cubicBezTo>
                  <a:cubicBezTo>
                    <a:pt x="5146" y="537"/>
                    <a:pt x="5093" y="508"/>
                    <a:pt x="5039" y="470"/>
                  </a:cubicBezTo>
                  <a:cubicBezTo>
                    <a:pt x="4988" y="433"/>
                    <a:pt x="4934" y="399"/>
                    <a:pt x="4880" y="366"/>
                  </a:cubicBezTo>
                  <a:cubicBezTo>
                    <a:pt x="4770" y="301"/>
                    <a:pt x="4655" y="243"/>
                    <a:pt x="4537" y="193"/>
                  </a:cubicBezTo>
                  <a:cubicBezTo>
                    <a:pt x="4299" y="95"/>
                    <a:pt x="4046" y="31"/>
                    <a:pt x="3788" y="8"/>
                  </a:cubicBezTo>
                  <a:cubicBezTo>
                    <a:pt x="3721" y="2"/>
                    <a:pt x="3655" y="0"/>
                    <a:pt x="3589"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56"/>
            <p:cNvSpPr/>
            <p:nvPr/>
          </p:nvSpPr>
          <p:spPr>
            <a:xfrm>
              <a:off x="3506175" y="1712750"/>
              <a:ext cx="288025" cy="257300"/>
            </a:xfrm>
            <a:custGeom>
              <a:rect b="b" l="l" r="r" t="t"/>
              <a:pathLst>
                <a:path extrusionOk="0" h="10292" w="11521">
                  <a:moveTo>
                    <a:pt x="9271" y="0"/>
                  </a:moveTo>
                  <a:cubicBezTo>
                    <a:pt x="9207" y="0"/>
                    <a:pt x="9142" y="5"/>
                    <a:pt x="9076" y="15"/>
                  </a:cubicBezTo>
                  <a:cubicBezTo>
                    <a:pt x="6250" y="451"/>
                    <a:pt x="3538" y="943"/>
                    <a:pt x="982" y="1504"/>
                  </a:cubicBezTo>
                  <a:cubicBezTo>
                    <a:pt x="399" y="1633"/>
                    <a:pt x="1" y="2143"/>
                    <a:pt x="61" y="2691"/>
                  </a:cubicBezTo>
                  <a:cubicBezTo>
                    <a:pt x="268" y="4577"/>
                    <a:pt x="850" y="7005"/>
                    <a:pt x="1507" y="9518"/>
                  </a:cubicBezTo>
                  <a:cubicBezTo>
                    <a:pt x="1628" y="9979"/>
                    <a:pt x="2081" y="10292"/>
                    <a:pt x="2598" y="10292"/>
                  </a:cubicBezTo>
                  <a:cubicBezTo>
                    <a:pt x="2641" y="10292"/>
                    <a:pt x="2683" y="10290"/>
                    <a:pt x="2726" y="10285"/>
                  </a:cubicBezTo>
                  <a:cubicBezTo>
                    <a:pt x="5185" y="10044"/>
                    <a:pt x="7826" y="9515"/>
                    <a:pt x="10584" y="8807"/>
                  </a:cubicBezTo>
                  <a:cubicBezTo>
                    <a:pt x="11141" y="8663"/>
                    <a:pt x="11520" y="8170"/>
                    <a:pt x="11470" y="7652"/>
                  </a:cubicBezTo>
                  <a:cubicBezTo>
                    <a:pt x="11252" y="5378"/>
                    <a:pt x="10888" y="3103"/>
                    <a:pt x="10373" y="828"/>
                  </a:cubicBezTo>
                  <a:cubicBezTo>
                    <a:pt x="10261" y="335"/>
                    <a:pt x="9800" y="0"/>
                    <a:pt x="927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56"/>
            <p:cNvSpPr/>
            <p:nvPr/>
          </p:nvSpPr>
          <p:spPr>
            <a:xfrm>
              <a:off x="3498375" y="1714025"/>
              <a:ext cx="305200" cy="253925"/>
            </a:xfrm>
            <a:custGeom>
              <a:rect b="b" l="l" r="r" t="t"/>
              <a:pathLst>
                <a:path extrusionOk="0" h="10157" w="12208">
                  <a:moveTo>
                    <a:pt x="6472" y="0"/>
                  </a:moveTo>
                  <a:cubicBezTo>
                    <a:pt x="6074" y="0"/>
                    <a:pt x="5665" y="38"/>
                    <a:pt x="5248" y="115"/>
                  </a:cubicBezTo>
                  <a:cubicBezTo>
                    <a:pt x="2009" y="712"/>
                    <a:pt x="0" y="3253"/>
                    <a:pt x="598" y="6174"/>
                  </a:cubicBezTo>
                  <a:cubicBezTo>
                    <a:pt x="1101" y="8638"/>
                    <a:pt x="3203" y="10156"/>
                    <a:pt x="5771" y="10156"/>
                  </a:cubicBezTo>
                  <a:cubicBezTo>
                    <a:pt x="6179" y="10156"/>
                    <a:pt x="6599" y="10118"/>
                    <a:pt x="7026" y="10039"/>
                  </a:cubicBezTo>
                  <a:cubicBezTo>
                    <a:pt x="10141" y="9462"/>
                    <a:pt x="12207" y="7137"/>
                    <a:pt x="11749" y="4264"/>
                  </a:cubicBezTo>
                  <a:cubicBezTo>
                    <a:pt x="11340" y="1702"/>
                    <a:pt x="9166" y="0"/>
                    <a:pt x="6472" y="0"/>
                  </a:cubicBezTo>
                  <a:close/>
                </a:path>
              </a:pathLst>
            </a:cu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56"/>
            <p:cNvSpPr/>
            <p:nvPr/>
          </p:nvSpPr>
          <p:spPr>
            <a:xfrm>
              <a:off x="3606925" y="1810350"/>
              <a:ext cx="78225" cy="64075"/>
            </a:xfrm>
            <a:custGeom>
              <a:rect b="b" l="l" r="r" t="t"/>
              <a:pathLst>
                <a:path extrusionOk="0" h="2563" w="3129">
                  <a:moveTo>
                    <a:pt x="1621" y="0"/>
                  </a:moveTo>
                  <a:cubicBezTo>
                    <a:pt x="1250" y="0"/>
                    <a:pt x="876" y="143"/>
                    <a:pt x="581" y="427"/>
                  </a:cubicBezTo>
                  <a:cubicBezTo>
                    <a:pt x="21" y="968"/>
                    <a:pt x="0" y="1722"/>
                    <a:pt x="569" y="2218"/>
                  </a:cubicBezTo>
                  <a:cubicBezTo>
                    <a:pt x="834" y="2449"/>
                    <a:pt x="1156" y="2562"/>
                    <a:pt x="1480" y="2562"/>
                  </a:cubicBezTo>
                  <a:cubicBezTo>
                    <a:pt x="1847" y="2562"/>
                    <a:pt x="2218" y="2417"/>
                    <a:pt x="2515" y="2133"/>
                  </a:cubicBezTo>
                  <a:cubicBezTo>
                    <a:pt x="3075" y="1598"/>
                    <a:pt x="3128" y="856"/>
                    <a:pt x="2563" y="357"/>
                  </a:cubicBezTo>
                  <a:cubicBezTo>
                    <a:pt x="2293" y="118"/>
                    <a:pt x="1959" y="0"/>
                    <a:pt x="1621"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56"/>
            <p:cNvSpPr/>
            <p:nvPr/>
          </p:nvSpPr>
          <p:spPr>
            <a:xfrm>
              <a:off x="3529400" y="1734950"/>
              <a:ext cx="181750" cy="170325"/>
            </a:xfrm>
            <a:custGeom>
              <a:rect b="b" l="l" r="r" t="t"/>
              <a:pathLst>
                <a:path extrusionOk="0" h="6813" w="7270">
                  <a:moveTo>
                    <a:pt x="4701" y="1"/>
                  </a:moveTo>
                  <a:cubicBezTo>
                    <a:pt x="4609" y="1"/>
                    <a:pt x="4516" y="4"/>
                    <a:pt x="4424" y="9"/>
                  </a:cubicBezTo>
                  <a:cubicBezTo>
                    <a:pt x="4282" y="18"/>
                    <a:pt x="4139" y="32"/>
                    <a:pt x="3997" y="53"/>
                  </a:cubicBezTo>
                  <a:cubicBezTo>
                    <a:pt x="3854" y="74"/>
                    <a:pt x="3713" y="102"/>
                    <a:pt x="3573" y="136"/>
                  </a:cubicBezTo>
                  <a:cubicBezTo>
                    <a:pt x="3431" y="169"/>
                    <a:pt x="3293" y="210"/>
                    <a:pt x="3155" y="256"/>
                  </a:cubicBezTo>
                  <a:cubicBezTo>
                    <a:pt x="3018" y="303"/>
                    <a:pt x="2883" y="355"/>
                    <a:pt x="2749" y="414"/>
                  </a:cubicBezTo>
                  <a:cubicBezTo>
                    <a:pt x="2616" y="474"/>
                    <a:pt x="2485" y="539"/>
                    <a:pt x="2357" y="611"/>
                  </a:cubicBezTo>
                  <a:cubicBezTo>
                    <a:pt x="2229" y="683"/>
                    <a:pt x="2104" y="760"/>
                    <a:pt x="1984" y="843"/>
                  </a:cubicBezTo>
                  <a:cubicBezTo>
                    <a:pt x="1862" y="927"/>
                    <a:pt x="1745" y="1018"/>
                    <a:pt x="1632" y="1113"/>
                  </a:cubicBezTo>
                  <a:cubicBezTo>
                    <a:pt x="1541" y="1190"/>
                    <a:pt x="1452" y="1271"/>
                    <a:pt x="1366" y="1356"/>
                  </a:cubicBezTo>
                  <a:cubicBezTo>
                    <a:pt x="1314" y="1407"/>
                    <a:pt x="1260" y="1459"/>
                    <a:pt x="1209" y="1511"/>
                  </a:cubicBezTo>
                  <a:cubicBezTo>
                    <a:pt x="1159" y="1564"/>
                    <a:pt x="1109" y="1617"/>
                    <a:pt x="1061" y="1672"/>
                  </a:cubicBezTo>
                  <a:cubicBezTo>
                    <a:pt x="1014" y="1726"/>
                    <a:pt x="966" y="1781"/>
                    <a:pt x="923" y="1836"/>
                  </a:cubicBezTo>
                  <a:cubicBezTo>
                    <a:pt x="878" y="1892"/>
                    <a:pt x="834" y="1948"/>
                    <a:pt x="793" y="2006"/>
                  </a:cubicBezTo>
                  <a:cubicBezTo>
                    <a:pt x="752" y="2063"/>
                    <a:pt x="712" y="2120"/>
                    <a:pt x="673" y="2178"/>
                  </a:cubicBezTo>
                  <a:cubicBezTo>
                    <a:pt x="635" y="2236"/>
                    <a:pt x="598" y="2295"/>
                    <a:pt x="563" y="2354"/>
                  </a:cubicBezTo>
                  <a:cubicBezTo>
                    <a:pt x="528" y="2413"/>
                    <a:pt x="494" y="2472"/>
                    <a:pt x="463" y="2533"/>
                  </a:cubicBezTo>
                  <a:cubicBezTo>
                    <a:pt x="431" y="2593"/>
                    <a:pt x="400" y="2653"/>
                    <a:pt x="372" y="2714"/>
                  </a:cubicBezTo>
                  <a:cubicBezTo>
                    <a:pt x="343" y="2774"/>
                    <a:pt x="316" y="2836"/>
                    <a:pt x="291" y="2897"/>
                  </a:cubicBezTo>
                  <a:cubicBezTo>
                    <a:pt x="265" y="2959"/>
                    <a:pt x="242" y="3021"/>
                    <a:pt x="220" y="3082"/>
                  </a:cubicBezTo>
                  <a:cubicBezTo>
                    <a:pt x="197" y="3144"/>
                    <a:pt x="178" y="3207"/>
                    <a:pt x="158" y="3270"/>
                  </a:cubicBezTo>
                  <a:cubicBezTo>
                    <a:pt x="139" y="3332"/>
                    <a:pt x="122" y="3395"/>
                    <a:pt x="107" y="3458"/>
                  </a:cubicBezTo>
                  <a:cubicBezTo>
                    <a:pt x="92" y="3520"/>
                    <a:pt x="77" y="3583"/>
                    <a:pt x="66" y="3646"/>
                  </a:cubicBezTo>
                  <a:cubicBezTo>
                    <a:pt x="54" y="3709"/>
                    <a:pt x="43" y="3772"/>
                    <a:pt x="35" y="3835"/>
                  </a:cubicBezTo>
                  <a:cubicBezTo>
                    <a:pt x="26" y="3898"/>
                    <a:pt x="18" y="3961"/>
                    <a:pt x="13" y="4024"/>
                  </a:cubicBezTo>
                  <a:cubicBezTo>
                    <a:pt x="8" y="4087"/>
                    <a:pt x="4" y="4151"/>
                    <a:pt x="2" y="4214"/>
                  </a:cubicBezTo>
                  <a:cubicBezTo>
                    <a:pt x="0" y="4277"/>
                    <a:pt x="0" y="4339"/>
                    <a:pt x="2" y="4402"/>
                  </a:cubicBezTo>
                  <a:cubicBezTo>
                    <a:pt x="3" y="4465"/>
                    <a:pt x="5" y="4528"/>
                    <a:pt x="11" y="4589"/>
                  </a:cubicBezTo>
                  <a:cubicBezTo>
                    <a:pt x="16" y="4652"/>
                    <a:pt x="22" y="4714"/>
                    <a:pt x="30" y="4775"/>
                  </a:cubicBezTo>
                  <a:cubicBezTo>
                    <a:pt x="38" y="4838"/>
                    <a:pt x="48" y="4900"/>
                    <a:pt x="59" y="4960"/>
                  </a:cubicBezTo>
                  <a:cubicBezTo>
                    <a:pt x="71" y="5022"/>
                    <a:pt x="84" y="5084"/>
                    <a:pt x="99" y="5144"/>
                  </a:cubicBezTo>
                  <a:cubicBezTo>
                    <a:pt x="115" y="5205"/>
                    <a:pt x="131" y="5265"/>
                    <a:pt x="149" y="5324"/>
                  </a:cubicBezTo>
                  <a:cubicBezTo>
                    <a:pt x="167" y="5384"/>
                    <a:pt x="188" y="5443"/>
                    <a:pt x="210" y="5503"/>
                  </a:cubicBezTo>
                  <a:cubicBezTo>
                    <a:pt x="232" y="5562"/>
                    <a:pt x="256" y="5621"/>
                    <a:pt x="280" y="5678"/>
                  </a:cubicBezTo>
                  <a:cubicBezTo>
                    <a:pt x="306" y="5736"/>
                    <a:pt x="333" y="5794"/>
                    <a:pt x="363" y="5851"/>
                  </a:cubicBezTo>
                  <a:cubicBezTo>
                    <a:pt x="391" y="5907"/>
                    <a:pt x="422" y="5964"/>
                    <a:pt x="454" y="6019"/>
                  </a:cubicBezTo>
                  <a:cubicBezTo>
                    <a:pt x="487" y="6074"/>
                    <a:pt x="521" y="6129"/>
                    <a:pt x="557" y="6183"/>
                  </a:cubicBezTo>
                  <a:cubicBezTo>
                    <a:pt x="593" y="6239"/>
                    <a:pt x="630" y="6291"/>
                    <a:pt x="670" y="6344"/>
                  </a:cubicBezTo>
                  <a:cubicBezTo>
                    <a:pt x="709" y="6398"/>
                    <a:pt x="751" y="6449"/>
                    <a:pt x="793" y="6501"/>
                  </a:cubicBezTo>
                  <a:cubicBezTo>
                    <a:pt x="837" y="6552"/>
                    <a:pt x="882" y="6602"/>
                    <a:pt x="928" y="6652"/>
                  </a:cubicBezTo>
                  <a:cubicBezTo>
                    <a:pt x="951" y="6677"/>
                    <a:pt x="974" y="6700"/>
                    <a:pt x="997" y="6724"/>
                  </a:cubicBezTo>
                  <a:cubicBezTo>
                    <a:pt x="1023" y="6750"/>
                    <a:pt x="1047" y="6781"/>
                    <a:pt x="1079" y="6800"/>
                  </a:cubicBezTo>
                  <a:cubicBezTo>
                    <a:pt x="1090" y="6808"/>
                    <a:pt x="1104" y="6813"/>
                    <a:pt x="1117" y="6813"/>
                  </a:cubicBezTo>
                  <a:cubicBezTo>
                    <a:pt x="1131" y="6813"/>
                    <a:pt x="1145" y="6808"/>
                    <a:pt x="1153" y="6797"/>
                  </a:cubicBezTo>
                  <a:cubicBezTo>
                    <a:pt x="1160" y="6787"/>
                    <a:pt x="1162" y="6773"/>
                    <a:pt x="1159" y="6761"/>
                  </a:cubicBezTo>
                  <a:cubicBezTo>
                    <a:pt x="1154" y="6745"/>
                    <a:pt x="1144" y="6727"/>
                    <a:pt x="1132" y="6711"/>
                  </a:cubicBezTo>
                  <a:cubicBezTo>
                    <a:pt x="1120" y="6696"/>
                    <a:pt x="1109" y="6680"/>
                    <a:pt x="1097" y="6664"/>
                  </a:cubicBezTo>
                  <a:cubicBezTo>
                    <a:pt x="1074" y="6633"/>
                    <a:pt x="1051" y="6601"/>
                    <a:pt x="1029" y="6569"/>
                  </a:cubicBezTo>
                  <a:cubicBezTo>
                    <a:pt x="984" y="6504"/>
                    <a:pt x="941" y="6438"/>
                    <a:pt x="901" y="6372"/>
                  </a:cubicBezTo>
                  <a:cubicBezTo>
                    <a:pt x="860" y="6305"/>
                    <a:pt x="820" y="6237"/>
                    <a:pt x="784" y="6169"/>
                  </a:cubicBezTo>
                  <a:cubicBezTo>
                    <a:pt x="747" y="6101"/>
                    <a:pt x="712" y="6030"/>
                    <a:pt x="680" y="5961"/>
                  </a:cubicBezTo>
                  <a:cubicBezTo>
                    <a:pt x="648" y="5890"/>
                    <a:pt x="617" y="5820"/>
                    <a:pt x="589" y="5748"/>
                  </a:cubicBezTo>
                  <a:cubicBezTo>
                    <a:pt x="560" y="5676"/>
                    <a:pt x="536" y="5603"/>
                    <a:pt x="512" y="5529"/>
                  </a:cubicBezTo>
                  <a:cubicBezTo>
                    <a:pt x="488" y="5456"/>
                    <a:pt x="468" y="5382"/>
                    <a:pt x="450" y="5307"/>
                  </a:cubicBezTo>
                  <a:cubicBezTo>
                    <a:pt x="432" y="5233"/>
                    <a:pt x="417" y="5157"/>
                    <a:pt x="404" y="5081"/>
                  </a:cubicBezTo>
                  <a:cubicBezTo>
                    <a:pt x="391" y="5005"/>
                    <a:pt x="381" y="4928"/>
                    <a:pt x="374" y="4851"/>
                  </a:cubicBezTo>
                  <a:cubicBezTo>
                    <a:pt x="366" y="4774"/>
                    <a:pt x="361" y="4697"/>
                    <a:pt x="360" y="4620"/>
                  </a:cubicBezTo>
                  <a:cubicBezTo>
                    <a:pt x="359" y="4546"/>
                    <a:pt x="361" y="4471"/>
                    <a:pt x="364" y="4397"/>
                  </a:cubicBezTo>
                  <a:cubicBezTo>
                    <a:pt x="464" y="2361"/>
                    <a:pt x="2419" y="467"/>
                    <a:pt x="4666" y="350"/>
                  </a:cubicBezTo>
                  <a:cubicBezTo>
                    <a:pt x="4752" y="346"/>
                    <a:pt x="4839" y="343"/>
                    <a:pt x="4926" y="343"/>
                  </a:cubicBezTo>
                  <a:cubicBezTo>
                    <a:pt x="5012" y="343"/>
                    <a:pt x="5099" y="346"/>
                    <a:pt x="5185" y="351"/>
                  </a:cubicBezTo>
                  <a:cubicBezTo>
                    <a:pt x="5357" y="362"/>
                    <a:pt x="5528" y="384"/>
                    <a:pt x="5696" y="414"/>
                  </a:cubicBezTo>
                  <a:cubicBezTo>
                    <a:pt x="5864" y="445"/>
                    <a:pt x="6030" y="486"/>
                    <a:pt x="6193" y="535"/>
                  </a:cubicBezTo>
                  <a:cubicBezTo>
                    <a:pt x="6356" y="585"/>
                    <a:pt x="6516" y="643"/>
                    <a:pt x="6671" y="709"/>
                  </a:cubicBezTo>
                  <a:cubicBezTo>
                    <a:pt x="6749" y="741"/>
                    <a:pt x="6826" y="775"/>
                    <a:pt x="6902" y="813"/>
                  </a:cubicBezTo>
                  <a:cubicBezTo>
                    <a:pt x="6941" y="831"/>
                    <a:pt x="6978" y="850"/>
                    <a:pt x="7016" y="869"/>
                  </a:cubicBezTo>
                  <a:cubicBezTo>
                    <a:pt x="7054" y="888"/>
                    <a:pt x="7091" y="910"/>
                    <a:pt x="7130" y="927"/>
                  </a:cubicBezTo>
                  <a:cubicBezTo>
                    <a:pt x="7145" y="933"/>
                    <a:pt x="7168" y="938"/>
                    <a:pt x="7191" y="938"/>
                  </a:cubicBezTo>
                  <a:cubicBezTo>
                    <a:pt x="7225" y="938"/>
                    <a:pt x="7258" y="928"/>
                    <a:pt x="7266" y="897"/>
                  </a:cubicBezTo>
                  <a:cubicBezTo>
                    <a:pt x="7270" y="886"/>
                    <a:pt x="7267" y="874"/>
                    <a:pt x="7263" y="864"/>
                  </a:cubicBezTo>
                  <a:lnTo>
                    <a:pt x="7262" y="864"/>
                  </a:lnTo>
                  <a:cubicBezTo>
                    <a:pt x="7243" y="809"/>
                    <a:pt x="7185" y="772"/>
                    <a:pt x="7140" y="736"/>
                  </a:cubicBezTo>
                  <a:cubicBezTo>
                    <a:pt x="7112" y="714"/>
                    <a:pt x="7079" y="692"/>
                    <a:pt x="7050" y="673"/>
                  </a:cubicBezTo>
                  <a:cubicBezTo>
                    <a:pt x="6991" y="634"/>
                    <a:pt x="6930" y="598"/>
                    <a:pt x="6870" y="562"/>
                  </a:cubicBezTo>
                  <a:cubicBezTo>
                    <a:pt x="6749" y="493"/>
                    <a:pt x="6623" y="430"/>
                    <a:pt x="6495" y="372"/>
                  </a:cubicBezTo>
                  <a:cubicBezTo>
                    <a:pt x="6367" y="316"/>
                    <a:pt x="6235" y="265"/>
                    <a:pt x="6102" y="220"/>
                  </a:cubicBezTo>
                  <a:cubicBezTo>
                    <a:pt x="5968" y="177"/>
                    <a:pt x="5832" y="140"/>
                    <a:pt x="5695" y="109"/>
                  </a:cubicBezTo>
                  <a:cubicBezTo>
                    <a:pt x="5557" y="79"/>
                    <a:pt x="5417" y="55"/>
                    <a:pt x="5277" y="37"/>
                  </a:cubicBezTo>
                  <a:cubicBezTo>
                    <a:pt x="5137" y="19"/>
                    <a:pt x="4995" y="9"/>
                    <a:pt x="4852" y="3"/>
                  </a:cubicBezTo>
                  <a:cubicBezTo>
                    <a:pt x="4802" y="2"/>
                    <a:pt x="4752" y="1"/>
                    <a:pt x="4701"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56"/>
            <p:cNvSpPr/>
            <p:nvPr/>
          </p:nvSpPr>
          <p:spPr>
            <a:xfrm>
              <a:off x="3554700" y="1757325"/>
              <a:ext cx="138500" cy="126375"/>
            </a:xfrm>
            <a:custGeom>
              <a:rect b="b" l="l" r="r" t="t"/>
              <a:pathLst>
                <a:path extrusionOk="0" h="5055" w="5540">
                  <a:moveTo>
                    <a:pt x="3510" y="1"/>
                  </a:moveTo>
                  <a:cubicBezTo>
                    <a:pt x="3387" y="1"/>
                    <a:pt x="3264" y="8"/>
                    <a:pt x="3141" y="20"/>
                  </a:cubicBezTo>
                  <a:cubicBezTo>
                    <a:pt x="3000" y="36"/>
                    <a:pt x="2860" y="59"/>
                    <a:pt x="2722" y="90"/>
                  </a:cubicBezTo>
                  <a:cubicBezTo>
                    <a:pt x="2582" y="122"/>
                    <a:pt x="2445" y="162"/>
                    <a:pt x="2311" y="209"/>
                  </a:cubicBezTo>
                  <a:cubicBezTo>
                    <a:pt x="2175" y="258"/>
                    <a:pt x="2043" y="315"/>
                    <a:pt x="1915" y="379"/>
                  </a:cubicBezTo>
                  <a:cubicBezTo>
                    <a:pt x="1785" y="446"/>
                    <a:pt x="1659" y="519"/>
                    <a:pt x="1538" y="600"/>
                  </a:cubicBezTo>
                  <a:cubicBezTo>
                    <a:pt x="1416" y="683"/>
                    <a:pt x="1298" y="774"/>
                    <a:pt x="1189" y="872"/>
                  </a:cubicBezTo>
                  <a:cubicBezTo>
                    <a:pt x="1132" y="921"/>
                    <a:pt x="1077" y="974"/>
                    <a:pt x="1024" y="1026"/>
                  </a:cubicBezTo>
                  <a:cubicBezTo>
                    <a:pt x="920" y="1132"/>
                    <a:pt x="818" y="1237"/>
                    <a:pt x="724" y="1352"/>
                  </a:cubicBezTo>
                  <a:cubicBezTo>
                    <a:pt x="633" y="1466"/>
                    <a:pt x="549" y="1584"/>
                    <a:pt x="475" y="1707"/>
                  </a:cubicBezTo>
                  <a:cubicBezTo>
                    <a:pt x="400" y="1828"/>
                    <a:pt x="333" y="1954"/>
                    <a:pt x="277" y="2082"/>
                  </a:cubicBezTo>
                  <a:cubicBezTo>
                    <a:pt x="219" y="2209"/>
                    <a:pt x="171" y="2340"/>
                    <a:pt x="132" y="2473"/>
                  </a:cubicBezTo>
                  <a:cubicBezTo>
                    <a:pt x="92" y="2604"/>
                    <a:pt x="62" y="2737"/>
                    <a:pt x="40" y="2871"/>
                  </a:cubicBezTo>
                  <a:cubicBezTo>
                    <a:pt x="19" y="3004"/>
                    <a:pt x="7" y="3139"/>
                    <a:pt x="3" y="3274"/>
                  </a:cubicBezTo>
                  <a:cubicBezTo>
                    <a:pt x="1" y="3408"/>
                    <a:pt x="6" y="3540"/>
                    <a:pt x="21" y="3672"/>
                  </a:cubicBezTo>
                  <a:cubicBezTo>
                    <a:pt x="37" y="3805"/>
                    <a:pt x="61" y="3936"/>
                    <a:pt x="94" y="4063"/>
                  </a:cubicBezTo>
                  <a:cubicBezTo>
                    <a:pt x="128" y="4191"/>
                    <a:pt x="170" y="4317"/>
                    <a:pt x="223" y="4439"/>
                  </a:cubicBezTo>
                  <a:cubicBezTo>
                    <a:pt x="275" y="4563"/>
                    <a:pt x="336" y="4681"/>
                    <a:pt x="406" y="4795"/>
                  </a:cubicBezTo>
                  <a:cubicBezTo>
                    <a:pt x="432" y="4836"/>
                    <a:pt x="459" y="4877"/>
                    <a:pt x="487" y="4917"/>
                  </a:cubicBezTo>
                  <a:cubicBezTo>
                    <a:pt x="517" y="4961"/>
                    <a:pt x="548" y="5011"/>
                    <a:pt x="597" y="5039"/>
                  </a:cubicBezTo>
                  <a:cubicBezTo>
                    <a:pt x="612" y="5048"/>
                    <a:pt x="631" y="5054"/>
                    <a:pt x="650" y="5054"/>
                  </a:cubicBezTo>
                  <a:cubicBezTo>
                    <a:pt x="658" y="5054"/>
                    <a:pt x="666" y="5053"/>
                    <a:pt x="674" y="5051"/>
                  </a:cubicBezTo>
                  <a:cubicBezTo>
                    <a:pt x="698" y="5044"/>
                    <a:pt x="720" y="5025"/>
                    <a:pt x="726" y="5002"/>
                  </a:cubicBezTo>
                  <a:cubicBezTo>
                    <a:pt x="735" y="4968"/>
                    <a:pt x="711" y="4938"/>
                    <a:pt x="695" y="4909"/>
                  </a:cubicBezTo>
                  <a:cubicBezTo>
                    <a:pt x="680" y="4879"/>
                    <a:pt x="665" y="4848"/>
                    <a:pt x="649" y="4817"/>
                  </a:cubicBezTo>
                  <a:cubicBezTo>
                    <a:pt x="621" y="4754"/>
                    <a:pt x="594" y="4691"/>
                    <a:pt x="568" y="4627"/>
                  </a:cubicBezTo>
                  <a:cubicBezTo>
                    <a:pt x="520" y="4500"/>
                    <a:pt x="480" y="4369"/>
                    <a:pt x="449" y="4236"/>
                  </a:cubicBezTo>
                  <a:cubicBezTo>
                    <a:pt x="418" y="4105"/>
                    <a:pt x="396" y="3970"/>
                    <a:pt x="385" y="3836"/>
                  </a:cubicBezTo>
                  <a:cubicBezTo>
                    <a:pt x="373" y="3701"/>
                    <a:pt x="371" y="3566"/>
                    <a:pt x="377" y="3430"/>
                  </a:cubicBezTo>
                  <a:cubicBezTo>
                    <a:pt x="383" y="3295"/>
                    <a:pt x="400" y="3159"/>
                    <a:pt x="424" y="3024"/>
                  </a:cubicBezTo>
                  <a:cubicBezTo>
                    <a:pt x="450" y="2890"/>
                    <a:pt x="485" y="2756"/>
                    <a:pt x="530" y="2625"/>
                  </a:cubicBezTo>
                  <a:cubicBezTo>
                    <a:pt x="573" y="2493"/>
                    <a:pt x="627" y="2363"/>
                    <a:pt x="689" y="2238"/>
                  </a:cubicBezTo>
                  <a:cubicBezTo>
                    <a:pt x="753" y="2110"/>
                    <a:pt x="825" y="1987"/>
                    <a:pt x="906" y="1868"/>
                  </a:cubicBezTo>
                  <a:cubicBezTo>
                    <a:pt x="988" y="1747"/>
                    <a:pt x="1080" y="1631"/>
                    <a:pt x="1178" y="1521"/>
                  </a:cubicBezTo>
                  <a:cubicBezTo>
                    <a:pt x="1239" y="1454"/>
                    <a:pt x="1303" y="1388"/>
                    <a:pt x="1370" y="1326"/>
                  </a:cubicBezTo>
                  <a:cubicBezTo>
                    <a:pt x="1479" y="1223"/>
                    <a:pt x="1586" y="1120"/>
                    <a:pt x="1705" y="1027"/>
                  </a:cubicBezTo>
                  <a:cubicBezTo>
                    <a:pt x="1821" y="939"/>
                    <a:pt x="1943" y="857"/>
                    <a:pt x="2071" y="785"/>
                  </a:cubicBezTo>
                  <a:cubicBezTo>
                    <a:pt x="2197" y="713"/>
                    <a:pt x="2327" y="650"/>
                    <a:pt x="2462" y="596"/>
                  </a:cubicBezTo>
                  <a:cubicBezTo>
                    <a:pt x="2594" y="542"/>
                    <a:pt x="2731" y="497"/>
                    <a:pt x="2870" y="461"/>
                  </a:cubicBezTo>
                  <a:cubicBezTo>
                    <a:pt x="3009" y="425"/>
                    <a:pt x="3150" y="398"/>
                    <a:pt x="3292" y="380"/>
                  </a:cubicBezTo>
                  <a:cubicBezTo>
                    <a:pt x="3434" y="361"/>
                    <a:pt x="3578" y="351"/>
                    <a:pt x="3721" y="349"/>
                  </a:cubicBezTo>
                  <a:cubicBezTo>
                    <a:pt x="3739" y="349"/>
                    <a:pt x="3757" y="349"/>
                    <a:pt x="3776" y="349"/>
                  </a:cubicBezTo>
                  <a:cubicBezTo>
                    <a:pt x="3901" y="349"/>
                    <a:pt x="4027" y="356"/>
                    <a:pt x="4151" y="369"/>
                  </a:cubicBezTo>
                  <a:cubicBezTo>
                    <a:pt x="4296" y="384"/>
                    <a:pt x="4439" y="407"/>
                    <a:pt x="4579" y="438"/>
                  </a:cubicBezTo>
                  <a:cubicBezTo>
                    <a:pt x="4721" y="469"/>
                    <a:pt x="4860" y="507"/>
                    <a:pt x="4997" y="553"/>
                  </a:cubicBezTo>
                  <a:cubicBezTo>
                    <a:pt x="5065" y="577"/>
                    <a:pt x="5134" y="602"/>
                    <a:pt x="5202" y="629"/>
                  </a:cubicBezTo>
                  <a:cubicBezTo>
                    <a:pt x="5235" y="642"/>
                    <a:pt x="5268" y="656"/>
                    <a:pt x="5302" y="670"/>
                  </a:cubicBezTo>
                  <a:cubicBezTo>
                    <a:pt x="5339" y="687"/>
                    <a:pt x="5370" y="708"/>
                    <a:pt x="5412" y="714"/>
                  </a:cubicBezTo>
                  <a:cubicBezTo>
                    <a:pt x="5424" y="716"/>
                    <a:pt x="5439" y="718"/>
                    <a:pt x="5456" y="718"/>
                  </a:cubicBezTo>
                  <a:cubicBezTo>
                    <a:pt x="5496" y="718"/>
                    <a:pt x="5539" y="707"/>
                    <a:pt x="5529" y="663"/>
                  </a:cubicBezTo>
                  <a:lnTo>
                    <a:pt x="5531" y="663"/>
                  </a:lnTo>
                  <a:cubicBezTo>
                    <a:pt x="5524" y="634"/>
                    <a:pt x="5493" y="605"/>
                    <a:pt x="5475" y="589"/>
                  </a:cubicBezTo>
                  <a:cubicBezTo>
                    <a:pt x="5439" y="557"/>
                    <a:pt x="5394" y="536"/>
                    <a:pt x="5353" y="511"/>
                  </a:cubicBezTo>
                  <a:cubicBezTo>
                    <a:pt x="5295" y="474"/>
                    <a:pt x="5235" y="439"/>
                    <a:pt x="5173" y="407"/>
                  </a:cubicBezTo>
                  <a:cubicBezTo>
                    <a:pt x="5051" y="342"/>
                    <a:pt x="4924" y="284"/>
                    <a:pt x="4794" y="234"/>
                  </a:cubicBezTo>
                  <a:cubicBezTo>
                    <a:pt x="4665" y="184"/>
                    <a:pt x="4532" y="141"/>
                    <a:pt x="4396" y="108"/>
                  </a:cubicBezTo>
                  <a:cubicBezTo>
                    <a:pt x="4261" y="74"/>
                    <a:pt x="4124" y="47"/>
                    <a:pt x="3984" y="29"/>
                  </a:cubicBezTo>
                  <a:cubicBezTo>
                    <a:pt x="3845" y="13"/>
                    <a:pt x="3705" y="2"/>
                    <a:pt x="3564" y="1"/>
                  </a:cubicBezTo>
                  <a:cubicBezTo>
                    <a:pt x="3546" y="1"/>
                    <a:pt x="3528" y="1"/>
                    <a:pt x="3510"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56"/>
            <p:cNvSpPr/>
            <p:nvPr/>
          </p:nvSpPr>
          <p:spPr>
            <a:xfrm>
              <a:off x="3578150" y="1780550"/>
              <a:ext cx="86200" cy="76400"/>
            </a:xfrm>
            <a:custGeom>
              <a:rect b="b" l="l" r="r" t="t"/>
              <a:pathLst>
                <a:path extrusionOk="0" h="3056" w="3448">
                  <a:moveTo>
                    <a:pt x="2426" y="1"/>
                  </a:moveTo>
                  <a:cubicBezTo>
                    <a:pt x="2381" y="1"/>
                    <a:pt x="2335" y="3"/>
                    <a:pt x="2289" y="5"/>
                  </a:cubicBezTo>
                  <a:cubicBezTo>
                    <a:pt x="2174" y="11"/>
                    <a:pt x="2058" y="28"/>
                    <a:pt x="1945" y="54"/>
                  </a:cubicBezTo>
                  <a:cubicBezTo>
                    <a:pt x="1829" y="79"/>
                    <a:pt x="1718" y="114"/>
                    <a:pt x="1609" y="158"/>
                  </a:cubicBezTo>
                  <a:cubicBezTo>
                    <a:pt x="1499" y="201"/>
                    <a:pt x="1393" y="254"/>
                    <a:pt x="1290" y="312"/>
                  </a:cubicBezTo>
                  <a:cubicBezTo>
                    <a:pt x="1187" y="371"/>
                    <a:pt x="1088" y="436"/>
                    <a:pt x="993" y="508"/>
                  </a:cubicBezTo>
                  <a:cubicBezTo>
                    <a:pt x="899" y="580"/>
                    <a:pt x="810" y="657"/>
                    <a:pt x="726" y="739"/>
                  </a:cubicBezTo>
                  <a:cubicBezTo>
                    <a:pt x="643" y="822"/>
                    <a:pt x="564" y="909"/>
                    <a:pt x="492" y="1000"/>
                  </a:cubicBezTo>
                  <a:cubicBezTo>
                    <a:pt x="420" y="1090"/>
                    <a:pt x="355" y="1185"/>
                    <a:pt x="297" y="1283"/>
                  </a:cubicBezTo>
                  <a:cubicBezTo>
                    <a:pt x="240" y="1378"/>
                    <a:pt x="190" y="1478"/>
                    <a:pt x="148" y="1580"/>
                  </a:cubicBezTo>
                  <a:cubicBezTo>
                    <a:pt x="107" y="1678"/>
                    <a:pt x="72" y="1781"/>
                    <a:pt x="48" y="1884"/>
                  </a:cubicBezTo>
                  <a:cubicBezTo>
                    <a:pt x="25" y="1985"/>
                    <a:pt x="9" y="2087"/>
                    <a:pt x="5" y="2190"/>
                  </a:cubicBezTo>
                  <a:cubicBezTo>
                    <a:pt x="0" y="2291"/>
                    <a:pt x="5" y="2391"/>
                    <a:pt x="22" y="2490"/>
                  </a:cubicBezTo>
                  <a:cubicBezTo>
                    <a:pt x="39" y="2589"/>
                    <a:pt x="67" y="2686"/>
                    <a:pt x="106" y="2778"/>
                  </a:cubicBezTo>
                  <a:cubicBezTo>
                    <a:pt x="126" y="2826"/>
                    <a:pt x="149" y="2871"/>
                    <a:pt x="175" y="2915"/>
                  </a:cubicBezTo>
                  <a:cubicBezTo>
                    <a:pt x="199" y="2959"/>
                    <a:pt x="228" y="3023"/>
                    <a:pt x="278" y="3047"/>
                  </a:cubicBezTo>
                  <a:cubicBezTo>
                    <a:pt x="289" y="3053"/>
                    <a:pt x="303" y="3056"/>
                    <a:pt x="316" y="3056"/>
                  </a:cubicBezTo>
                  <a:cubicBezTo>
                    <a:pt x="343" y="3054"/>
                    <a:pt x="369" y="3044"/>
                    <a:pt x="392" y="3031"/>
                  </a:cubicBezTo>
                  <a:cubicBezTo>
                    <a:pt x="406" y="3022"/>
                    <a:pt x="420" y="3012"/>
                    <a:pt x="429" y="2999"/>
                  </a:cubicBezTo>
                  <a:cubicBezTo>
                    <a:pt x="452" y="2967"/>
                    <a:pt x="431" y="2930"/>
                    <a:pt x="419" y="2898"/>
                  </a:cubicBezTo>
                  <a:cubicBezTo>
                    <a:pt x="406" y="2860"/>
                    <a:pt x="395" y="2823"/>
                    <a:pt x="384" y="2784"/>
                  </a:cubicBezTo>
                  <a:cubicBezTo>
                    <a:pt x="364" y="2710"/>
                    <a:pt x="350" y="2633"/>
                    <a:pt x="343" y="2556"/>
                  </a:cubicBezTo>
                  <a:cubicBezTo>
                    <a:pt x="332" y="2433"/>
                    <a:pt x="339" y="2308"/>
                    <a:pt x="366" y="2185"/>
                  </a:cubicBezTo>
                  <a:cubicBezTo>
                    <a:pt x="573" y="1348"/>
                    <a:pt x="1402" y="543"/>
                    <a:pt x="2324" y="348"/>
                  </a:cubicBezTo>
                  <a:cubicBezTo>
                    <a:pt x="2424" y="326"/>
                    <a:pt x="2529" y="317"/>
                    <a:pt x="2633" y="317"/>
                  </a:cubicBezTo>
                  <a:cubicBezTo>
                    <a:pt x="2692" y="317"/>
                    <a:pt x="2751" y="320"/>
                    <a:pt x="2810" y="326"/>
                  </a:cubicBezTo>
                  <a:cubicBezTo>
                    <a:pt x="2978" y="343"/>
                    <a:pt x="3142" y="381"/>
                    <a:pt x="3299" y="436"/>
                  </a:cubicBezTo>
                  <a:cubicBezTo>
                    <a:pt x="3325" y="445"/>
                    <a:pt x="3351" y="460"/>
                    <a:pt x="3379" y="460"/>
                  </a:cubicBezTo>
                  <a:cubicBezTo>
                    <a:pt x="3389" y="460"/>
                    <a:pt x="3398" y="458"/>
                    <a:pt x="3408" y="453"/>
                  </a:cubicBezTo>
                  <a:cubicBezTo>
                    <a:pt x="3426" y="444"/>
                    <a:pt x="3439" y="429"/>
                    <a:pt x="3444" y="411"/>
                  </a:cubicBezTo>
                  <a:cubicBezTo>
                    <a:pt x="3448" y="395"/>
                    <a:pt x="3447" y="379"/>
                    <a:pt x="3440" y="364"/>
                  </a:cubicBezTo>
                  <a:cubicBezTo>
                    <a:pt x="3425" y="325"/>
                    <a:pt x="3390" y="307"/>
                    <a:pt x="3355" y="283"/>
                  </a:cubicBezTo>
                  <a:cubicBezTo>
                    <a:pt x="3321" y="260"/>
                    <a:pt x="3286" y="240"/>
                    <a:pt x="3250" y="219"/>
                  </a:cubicBezTo>
                  <a:cubicBezTo>
                    <a:pt x="3178" y="179"/>
                    <a:pt x="3102" y="145"/>
                    <a:pt x="3025" y="114"/>
                  </a:cubicBezTo>
                  <a:cubicBezTo>
                    <a:pt x="2869" y="55"/>
                    <a:pt x="2702" y="16"/>
                    <a:pt x="2532" y="5"/>
                  </a:cubicBezTo>
                  <a:cubicBezTo>
                    <a:pt x="2496" y="2"/>
                    <a:pt x="2461" y="1"/>
                    <a:pt x="2426" y="1"/>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56"/>
            <p:cNvSpPr/>
            <p:nvPr/>
          </p:nvSpPr>
          <p:spPr>
            <a:xfrm>
              <a:off x="3564200" y="1191075"/>
              <a:ext cx="146475" cy="53600"/>
            </a:xfrm>
            <a:custGeom>
              <a:rect b="b" l="l" r="r" t="t"/>
              <a:pathLst>
                <a:path extrusionOk="0" h="2144" w="5859">
                  <a:moveTo>
                    <a:pt x="3883" y="0"/>
                  </a:moveTo>
                  <a:cubicBezTo>
                    <a:pt x="3448" y="0"/>
                    <a:pt x="2925" y="48"/>
                    <a:pt x="2316" y="155"/>
                  </a:cubicBezTo>
                  <a:cubicBezTo>
                    <a:pt x="319" y="506"/>
                    <a:pt x="1" y="1089"/>
                    <a:pt x="116" y="1628"/>
                  </a:cubicBezTo>
                  <a:cubicBezTo>
                    <a:pt x="189" y="1964"/>
                    <a:pt x="883" y="2143"/>
                    <a:pt x="1873" y="2143"/>
                  </a:cubicBezTo>
                  <a:cubicBezTo>
                    <a:pt x="2471" y="2143"/>
                    <a:pt x="3178" y="2078"/>
                    <a:pt x="3921" y="1940"/>
                  </a:cubicBezTo>
                  <a:cubicBezTo>
                    <a:pt x="5858" y="1583"/>
                    <a:pt x="5568" y="1126"/>
                    <a:pt x="5456" y="601"/>
                  </a:cubicBezTo>
                  <a:cubicBezTo>
                    <a:pt x="5378" y="238"/>
                    <a:pt x="4848" y="0"/>
                    <a:pt x="3883"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56"/>
            <p:cNvSpPr/>
            <p:nvPr/>
          </p:nvSpPr>
          <p:spPr>
            <a:xfrm>
              <a:off x="3706600" y="1185900"/>
              <a:ext cx="65025" cy="36750"/>
            </a:xfrm>
            <a:custGeom>
              <a:rect b="b" l="l" r="r" t="t"/>
              <a:pathLst>
                <a:path extrusionOk="0" h="1470" w="2601">
                  <a:moveTo>
                    <a:pt x="1442" y="0"/>
                  </a:moveTo>
                  <a:cubicBezTo>
                    <a:pt x="591" y="0"/>
                    <a:pt x="150" y="305"/>
                    <a:pt x="129" y="687"/>
                  </a:cubicBezTo>
                  <a:cubicBezTo>
                    <a:pt x="107" y="1080"/>
                    <a:pt x="0" y="1444"/>
                    <a:pt x="898" y="1468"/>
                  </a:cubicBezTo>
                  <a:cubicBezTo>
                    <a:pt x="931" y="1469"/>
                    <a:pt x="963" y="1469"/>
                    <a:pt x="996" y="1469"/>
                  </a:cubicBezTo>
                  <a:cubicBezTo>
                    <a:pt x="1855" y="1469"/>
                    <a:pt x="2556" y="1176"/>
                    <a:pt x="2577" y="795"/>
                  </a:cubicBezTo>
                  <a:cubicBezTo>
                    <a:pt x="2600" y="398"/>
                    <a:pt x="2427" y="20"/>
                    <a:pt x="1520" y="1"/>
                  </a:cubicBezTo>
                  <a:cubicBezTo>
                    <a:pt x="1494" y="0"/>
                    <a:pt x="1467" y="0"/>
                    <a:pt x="1442" y="0"/>
                  </a:cubicBezTo>
                  <a:close/>
                </a:path>
              </a:pathLst>
            </a:cu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356" name="Google Shape;1356;p56"/>
          <p:cNvPicPr preferRelativeResize="0"/>
          <p:nvPr/>
        </p:nvPicPr>
        <p:blipFill>
          <a:blip r:embed="rId3">
            <a:alphaModFix/>
          </a:blip>
          <a:stretch>
            <a:fillRect/>
          </a:stretch>
        </p:blipFill>
        <p:spPr>
          <a:xfrm>
            <a:off x="2212575" y="2134999"/>
            <a:ext cx="3008500" cy="30085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0" name="Shape 1360"/>
        <p:cNvGrpSpPr/>
        <p:nvPr/>
      </p:nvGrpSpPr>
      <p:grpSpPr>
        <a:xfrm>
          <a:off x="0" y="0"/>
          <a:ext cx="0" cy="0"/>
          <a:chOff x="0" y="0"/>
          <a:chExt cx="0" cy="0"/>
        </a:xfrm>
      </p:grpSpPr>
      <p:sp>
        <p:nvSpPr>
          <p:cNvPr id="1361" name="Google Shape;1361;p57"/>
          <p:cNvSpPr txBox="1"/>
          <p:nvPr>
            <p:ph type="title"/>
          </p:nvPr>
        </p:nvSpPr>
        <p:spPr>
          <a:xfrm>
            <a:off x="720000" y="445025"/>
            <a:ext cx="7710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Everyone gets a book!</a:t>
            </a:r>
            <a:endParaRPr>
              <a:highlight>
                <a:schemeClr val="accent6"/>
              </a:highlight>
            </a:endParaRPr>
          </a:p>
        </p:txBody>
      </p:sp>
      <p:sp>
        <p:nvSpPr>
          <p:cNvPr id="1362" name="Google Shape;1362;p57"/>
          <p:cNvSpPr/>
          <p:nvPr/>
        </p:nvSpPr>
        <p:spPr>
          <a:xfrm rot="-1458649">
            <a:off x="8076196" y="2676273"/>
            <a:ext cx="458322" cy="229772"/>
          </a:xfrm>
          <a:custGeom>
            <a:rect b="b" l="l" r="r" t="t"/>
            <a:pathLst>
              <a:path extrusionOk="0" h="2778" w="5541">
                <a:moveTo>
                  <a:pt x="5397" y="0"/>
                </a:moveTo>
                <a:cubicBezTo>
                  <a:pt x="5391" y="0"/>
                  <a:pt x="5385" y="1"/>
                  <a:pt x="5379" y="2"/>
                </a:cubicBezTo>
                <a:lnTo>
                  <a:pt x="1625" y="589"/>
                </a:lnTo>
                <a:cubicBezTo>
                  <a:pt x="1546" y="601"/>
                  <a:pt x="1511" y="696"/>
                  <a:pt x="1564" y="757"/>
                </a:cubicBezTo>
                <a:lnTo>
                  <a:pt x="2119" y="1407"/>
                </a:lnTo>
                <a:cubicBezTo>
                  <a:pt x="2171" y="1469"/>
                  <a:pt x="2137" y="1562"/>
                  <a:pt x="2058" y="1576"/>
                </a:cubicBezTo>
                <a:lnTo>
                  <a:pt x="115" y="1909"/>
                </a:lnTo>
                <a:cubicBezTo>
                  <a:pt x="0" y="1928"/>
                  <a:pt x="2" y="2094"/>
                  <a:pt x="116" y="2113"/>
                </a:cubicBezTo>
                <a:lnTo>
                  <a:pt x="4246" y="2776"/>
                </a:lnTo>
                <a:cubicBezTo>
                  <a:pt x="4252" y="2777"/>
                  <a:pt x="4258" y="2778"/>
                  <a:pt x="4264" y="2778"/>
                </a:cubicBezTo>
                <a:cubicBezTo>
                  <a:pt x="4338" y="2778"/>
                  <a:pt x="4391" y="2696"/>
                  <a:pt x="4354" y="2627"/>
                </a:cubicBezTo>
                <a:lnTo>
                  <a:pt x="3670" y="1321"/>
                </a:lnTo>
                <a:cubicBezTo>
                  <a:pt x="3645" y="1272"/>
                  <a:pt x="3663" y="1210"/>
                  <a:pt x="3710" y="1183"/>
                </a:cubicBezTo>
                <a:lnTo>
                  <a:pt x="5446" y="193"/>
                </a:lnTo>
                <a:cubicBezTo>
                  <a:pt x="5540" y="138"/>
                  <a:pt x="5497" y="0"/>
                  <a:pt x="5397"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57"/>
          <p:cNvSpPr/>
          <p:nvPr/>
        </p:nvSpPr>
        <p:spPr>
          <a:xfrm>
            <a:off x="4344354" y="4011550"/>
            <a:ext cx="362209" cy="313480"/>
          </a:xfrm>
          <a:custGeom>
            <a:rect b="b" l="l" r="r" t="t"/>
            <a:pathLst>
              <a:path extrusionOk="0" h="3790" w="4379">
                <a:moveTo>
                  <a:pt x="4042" y="1"/>
                </a:moveTo>
                <a:cubicBezTo>
                  <a:pt x="4030" y="1"/>
                  <a:pt x="4017" y="3"/>
                  <a:pt x="4004" y="8"/>
                </a:cubicBezTo>
                <a:lnTo>
                  <a:pt x="850" y="1200"/>
                </a:lnTo>
                <a:cubicBezTo>
                  <a:pt x="775" y="1228"/>
                  <a:pt x="760" y="1327"/>
                  <a:pt x="821" y="1377"/>
                </a:cubicBezTo>
                <a:lnTo>
                  <a:pt x="1746" y="2121"/>
                </a:lnTo>
                <a:cubicBezTo>
                  <a:pt x="1797" y="2162"/>
                  <a:pt x="1797" y="2242"/>
                  <a:pt x="1746" y="2283"/>
                </a:cubicBezTo>
                <a:lnTo>
                  <a:pt x="81" y="3605"/>
                </a:lnTo>
                <a:cubicBezTo>
                  <a:pt x="1" y="3668"/>
                  <a:pt x="54" y="3790"/>
                  <a:pt x="143" y="3790"/>
                </a:cubicBezTo>
                <a:cubicBezTo>
                  <a:pt x="154" y="3790"/>
                  <a:pt x="167" y="3787"/>
                  <a:pt x="179" y="3783"/>
                </a:cubicBezTo>
                <a:lnTo>
                  <a:pt x="4286" y="2347"/>
                </a:lnTo>
                <a:cubicBezTo>
                  <a:pt x="4374" y="2316"/>
                  <a:pt x="4378" y="2190"/>
                  <a:pt x="4291" y="2154"/>
                </a:cubicBezTo>
                <a:lnTo>
                  <a:pt x="3014" y="1625"/>
                </a:lnTo>
                <a:cubicBezTo>
                  <a:pt x="2948" y="1598"/>
                  <a:pt x="2929" y="1515"/>
                  <a:pt x="2977" y="1461"/>
                </a:cubicBezTo>
                <a:lnTo>
                  <a:pt x="4119" y="174"/>
                </a:lnTo>
                <a:cubicBezTo>
                  <a:pt x="4180" y="103"/>
                  <a:pt x="4125" y="1"/>
                  <a:pt x="4042"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57"/>
          <p:cNvSpPr/>
          <p:nvPr/>
        </p:nvSpPr>
        <p:spPr>
          <a:xfrm>
            <a:off x="7805452" y="4497214"/>
            <a:ext cx="392731" cy="269312"/>
          </a:xfrm>
          <a:custGeom>
            <a:rect b="b" l="l" r="r" t="t"/>
            <a:pathLst>
              <a:path extrusionOk="0" h="3256" w="4748">
                <a:moveTo>
                  <a:pt x="135" y="0"/>
                </a:moveTo>
                <a:cubicBezTo>
                  <a:pt x="65" y="0"/>
                  <a:pt x="1" y="75"/>
                  <a:pt x="43" y="153"/>
                </a:cubicBezTo>
                <a:lnTo>
                  <a:pt x="1682" y="3201"/>
                </a:lnTo>
                <a:cubicBezTo>
                  <a:pt x="1702" y="3237"/>
                  <a:pt x="1738" y="3255"/>
                  <a:pt x="1774" y="3255"/>
                </a:cubicBezTo>
                <a:cubicBezTo>
                  <a:pt x="1808" y="3255"/>
                  <a:pt x="1843" y="3239"/>
                  <a:pt x="1863" y="3205"/>
                </a:cubicBezTo>
                <a:lnTo>
                  <a:pt x="2627" y="1888"/>
                </a:lnTo>
                <a:cubicBezTo>
                  <a:pt x="2646" y="1855"/>
                  <a:pt x="2682" y="1837"/>
                  <a:pt x="2717" y="1837"/>
                </a:cubicBezTo>
                <a:cubicBezTo>
                  <a:pt x="2736" y="1837"/>
                  <a:pt x="2755" y="1843"/>
                  <a:pt x="2772" y="1853"/>
                </a:cubicBezTo>
                <a:lnTo>
                  <a:pt x="4551" y="2989"/>
                </a:lnTo>
                <a:cubicBezTo>
                  <a:pt x="4570" y="3001"/>
                  <a:pt x="4589" y="3006"/>
                  <a:pt x="4608" y="3006"/>
                </a:cubicBezTo>
                <a:cubicBezTo>
                  <a:pt x="4687" y="3006"/>
                  <a:pt x="4748" y="2908"/>
                  <a:pt x="4685" y="2835"/>
                </a:cubicBezTo>
                <a:lnTo>
                  <a:pt x="2383" y="150"/>
                </a:lnTo>
                <a:cubicBezTo>
                  <a:pt x="2362" y="125"/>
                  <a:pt x="2334" y="113"/>
                  <a:pt x="2306" y="113"/>
                </a:cubicBezTo>
                <a:cubicBezTo>
                  <a:pt x="2264" y="113"/>
                  <a:pt x="2222" y="139"/>
                  <a:pt x="2207" y="185"/>
                </a:cubicBezTo>
                <a:lnTo>
                  <a:pt x="1759" y="1533"/>
                </a:lnTo>
                <a:cubicBezTo>
                  <a:pt x="1744" y="1578"/>
                  <a:pt x="1703" y="1604"/>
                  <a:pt x="1661" y="1604"/>
                </a:cubicBezTo>
                <a:cubicBezTo>
                  <a:pt x="1633" y="1604"/>
                  <a:pt x="1605" y="1593"/>
                  <a:pt x="1584" y="1569"/>
                </a:cubicBezTo>
                <a:lnTo>
                  <a:pt x="210" y="36"/>
                </a:lnTo>
                <a:cubicBezTo>
                  <a:pt x="188" y="11"/>
                  <a:pt x="161" y="0"/>
                  <a:pt x="135"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57"/>
          <p:cNvSpPr/>
          <p:nvPr/>
        </p:nvSpPr>
        <p:spPr>
          <a:xfrm>
            <a:off x="5605112" y="3105864"/>
            <a:ext cx="135818" cy="136145"/>
          </a:xfrm>
          <a:custGeom>
            <a:rect b="b" l="l" r="r" t="t"/>
            <a:pathLst>
              <a:path extrusionOk="0" h="1646" w="1642">
                <a:moveTo>
                  <a:pt x="973" y="0"/>
                </a:moveTo>
                <a:cubicBezTo>
                  <a:pt x="957" y="0"/>
                  <a:pt x="941" y="7"/>
                  <a:pt x="929" y="20"/>
                </a:cubicBezTo>
                <a:lnTo>
                  <a:pt x="624" y="354"/>
                </a:lnTo>
                <a:cubicBezTo>
                  <a:pt x="613" y="367"/>
                  <a:pt x="597" y="373"/>
                  <a:pt x="581" y="373"/>
                </a:cubicBezTo>
                <a:cubicBezTo>
                  <a:pt x="578" y="373"/>
                  <a:pt x="574" y="373"/>
                  <a:pt x="570" y="372"/>
                </a:cubicBezTo>
                <a:lnTo>
                  <a:pt x="87" y="289"/>
                </a:lnTo>
                <a:cubicBezTo>
                  <a:pt x="84" y="288"/>
                  <a:pt x="80" y="288"/>
                  <a:pt x="76" y="288"/>
                </a:cubicBezTo>
                <a:cubicBezTo>
                  <a:pt x="31" y="288"/>
                  <a:pt x="1" y="339"/>
                  <a:pt x="26" y="380"/>
                </a:cubicBezTo>
                <a:lnTo>
                  <a:pt x="282" y="792"/>
                </a:lnTo>
                <a:cubicBezTo>
                  <a:pt x="294" y="812"/>
                  <a:pt x="294" y="836"/>
                  <a:pt x="282" y="855"/>
                </a:cubicBezTo>
                <a:lnTo>
                  <a:pt x="35" y="1260"/>
                </a:lnTo>
                <a:cubicBezTo>
                  <a:pt x="10" y="1300"/>
                  <a:pt x="40" y="1351"/>
                  <a:pt x="85" y="1351"/>
                </a:cubicBezTo>
                <a:cubicBezTo>
                  <a:pt x="89" y="1351"/>
                  <a:pt x="93" y="1351"/>
                  <a:pt x="98" y="1350"/>
                </a:cubicBezTo>
                <a:lnTo>
                  <a:pt x="600" y="1253"/>
                </a:lnTo>
                <a:cubicBezTo>
                  <a:pt x="604" y="1253"/>
                  <a:pt x="608" y="1252"/>
                  <a:pt x="612" y="1252"/>
                </a:cubicBezTo>
                <a:cubicBezTo>
                  <a:pt x="628" y="1252"/>
                  <a:pt x="644" y="1259"/>
                  <a:pt x="655" y="1270"/>
                </a:cubicBezTo>
                <a:lnTo>
                  <a:pt x="994" y="1626"/>
                </a:lnTo>
                <a:cubicBezTo>
                  <a:pt x="1007" y="1639"/>
                  <a:pt x="1022" y="1645"/>
                  <a:pt x="1037" y="1645"/>
                </a:cubicBezTo>
                <a:cubicBezTo>
                  <a:pt x="1066" y="1645"/>
                  <a:pt x="1094" y="1624"/>
                  <a:pt x="1097" y="1590"/>
                </a:cubicBezTo>
                <a:lnTo>
                  <a:pt x="1134" y="1098"/>
                </a:lnTo>
                <a:cubicBezTo>
                  <a:pt x="1135" y="1076"/>
                  <a:pt x="1150" y="1057"/>
                  <a:pt x="1169" y="1048"/>
                </a:cubicBezTo>
                <a:lnTo>
                  <a:pt x="1595" y="850"/>
                </a:lnTo>
                <a:cubicBezTo>
                  <a:pt x="1642" y="829"/>
                  <a:pt x="1642" y="763"/>
                  <a:pt x="1594" y="741"/>
                </a:cubicBezTo>
                <a:lnTo>
                  <a:pt x="1147" y="539"/>
                </a:lnTo>
                <a:cubicBezTo>
                  <a:pt x="1129" y="531"/>
                  <a:pt x="1116" y="515"/>
                  <a:pt x="1112" y="496"/>
                </a:cubicBezTo>
                <a:lnTo>
                  <a:pt x="1033" y="50"/>
                </a:lnTo>
                <a:lnTo>
                  <a:pt x="1031" y="50"/>
                </a:lnTo>
                <a:cubicBezTo>
                  <a:pt x="1026" y="19"/>
                  <a:pt x="1000" y="0"/>
                  <a:pt x="97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57"/>
          <p:cNvSpPr/>
          <p:nvPr/>
        </p:nvSpPr>
        <p:spPr>
          <a:xfrm>
            <a:off x="5297863" y="1459930"/>
            <a:ext cx="189004" cy="189412"/>
          </a:xfrm>
          <a:custGeom>
            <a:rect b="b" l="l" r="r" t="t"/>
            <a:pathLst>
              <a:path extrusionOk="0" h="2290" w="2285">
                <a:moveTo>
                  <a:pt x="1353" y="0"/>
                </a:moveTo>
                <a:cubicBezTo>
                  <a:pt x="1331" y="0"/>
                  <a:pt x="1309" y="9"/>
                  <a:pt x="1292" y="27"/>
                </a:cubicBezTo>
                <a:lnTo>
                  <a:pt x="869" y="492"/>
                </a:lnTo>
                <a:cubicBezTo>
                  <a:pt x="853" y="510"/>
                  <a:pt x="831" y="521"/>
                  <a:pt x="808" y="521"/>
                </a:cubicBezTo>
                <a:cubicBezTo>
                  <a:pt x="803" y="521"/>
                  <a:pt x="798" y="520"/>
                  <a:pt x="793" y="519"/>
                </a:cubicBezTo>
                <a:lnTo>
                  <a:pt x="121" y="402"/>
                </a:lnTo>
                <a:cubicBezTo>
                  <a:pt x="116" y="401"/>
                  <a:pt x="111" y="401"/>
                  <a:pt x="106" y="401"/>
                </a:cubicBezTo>
                <a:cubicBezTo>
                  <a:pt x="42" y="401"/>
                  <a:pt x="1" y="472"/>
                  <a:pt x="35" y="530"/>
                </a:cubicBezTo>
                <a:lnTo>
                  <a:pt x="392" y="1102"/>
                </a:lnTo>
                <a:cubicBezTo>
                  <a:pt x="409" y="1129"/>
                  <a:pt x="410" y="1163"/>
                  <a:pt x="394" y="1190"/>
                </a:cubicBezTo>
                <a:lnTo>
                  <a:pt x="49" y="1752"/>
                </a:lnTo>
                <a:cubicBezTo>
                  <a:pt x="14" y="1809"/>
                  <a:pt x="57" y="1880"/>
                  <a:pt x="120" y="1880"/>
                </a:cubicBezTo>
                <a:cubicBezTo>
                  <a:pt x="125" y="1880"/>
                  <a:pt x="131" y="1879"/>
                  <a:pt x="137" y="1878"/>
                </a:cubicBezTo>
                <a:lnTo>
                  <a:pt x="836" y="1743"/>
                </a:lnTo>
                <a:cubicBezTo>
                  <a:pt x="841" y="1742"/>
                  <a:pt x="846" y="1742"/>
                  <a:pt x="851" y="1742"/>
                </a:cubicBezTo>
                <a:cubicBezTo>
                  <a:pt x="873" y="1742"/>
                  <a:pt x="896" y="1751"/>
                  <a:pt x="911" y="1768"/>
                </a:cubicBezTo>
                <a:lnTo>
                  <a:pt x="1383" y="2264"/>
                </a:lnTo>
                <a:cubicBezTo>
                  <a:pt x="1400" y="2282"/>
                  <a:pt x="1421" y="2290"/>
                  <a:pt x="1443" y="2290"/>
                </a:cubicBezTo>
                <a:cubicBezTo>
                  <a:pt x="1484" y="2290"/>
                  <a:pt x="1523" y="2260"/>
                  <a:pt x="1527" y="2212"/>
                </a:cubicBezTo>
                <a:lnTo>
                  <a:pt x="1578" y="1529"/>
                </a:lnTo>
                <a:cubicBezTo>
                  <a:pt x="1581" y="1498"/>
                  <a:pt x="1599" y="1471"/>
                  <a:pt x="1627" y="1458"/>
                </a:cubicBezTo>
                <a:lnTo>
                  <a:pt x="2219" y="1183"/>
                </a:lnTo>
                <a:cubicBezTo>
                  <a:pt x="2284" y="1154"/>
                  <a:pt x="2283" y="1061"/>
                  <a:pt x="2218" y="1032"/>
                </a:cubicBezTo>
                <a:lnTo>
                  <a:pt x="1596" y="750"/>
                </a:lnTo>
                <a:cubicBezTo>
                  <a:pt x="1572" y="740"/>
                  <a:pt x="1554" y="717"/>
                  <a:pt x="1548" y="690"/>
                </a:cubicBezTo>
                <a:lnTo>
                  <a:pt x="1437" y="70"/>
                </a:lnTo>
                <a:cubicBezTo>
                  <a:pt x="1429" y="26"/>
                  <a:pt x="1391" y="0"/>
                  <a:pt x="1353" y="0"/>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57"/>
          <p:cNvSpPr/>
          <p:nvPr/>
        </p:nvSpPr>
        <p:spPr>
          <a:xfrm>
            <a:off x="5100589" y="4401184"/>
            <a:ext cx="197275" cy="181554"/>
          </a:xfrm>
          <a:custGeom>
            <a:rect b="b" l="l" r="r" t="t"/>
            <a:pathLst>
              <a:path extrusionOk="0" h="2195" w="2385">
                <a:moveTo>
                  <a:pt x="1150" y="1"/>
                </a:moveTo>
                <a:cubicBezTo>
                  <a:pt x="1118" y="1"/>
                  <a:pt x="1087" y="18"/>
                  <a:pt x="1073" y="52"/>
                </a:cubicBezTo>
                <a:lnTo>
                  <a:pt x="831" y="631"/>
                </a:lnTo>
                <a:cubicBezTo>
                  <a:pt x="819" y="658"/>
                  <a:pt x="795" y="678"/>
                  <a:pt x="766" y="682"/>
                </a:cubicBezTo>
                <a:lnTo>
                  <a:pt x="95" y="797"/>
                </a:lnTo>
                <a:cubicBezTo>
                  <a:pt x="24" y="809"/>
                  <a:pt x="1" y="900"/>
                  <a:pt x="57" y="945"/>
                </a:cubicBezTo>
                <a:lnTo>
                  <a:pt x="585" y="1365"/>
                </a:lnTo>
                <a:cubicBezTo>
                  <a:pt x="610" y="1385"/>
                  <a:pt x="621" y="1418"/>
                  <a:pt x="615" y="1448"/>
                </a:cubicBezTo>
                <a:lnTo>
                  <a:pt x="479" y="2093"/>
                </a:lnTo>
                <a:cubicBezTo>
                  <a:pt x="467" y="2149"/>
                  <a:pt x="511" y="2194"/>
                  <a:pt x="561" y="2194"/>
                </a:cubicBezTo>
                <a:cubicBezTo>
                  <a:pt x="575" y="2194"/>
                  <a:pt x="590" y="2191"/>
                  <a:pt x="603" y="2183"/>
                </a:cubicBezTo>
                <a:lnTo>
                  <a:pt x="1216" y="1822"/>
                </a:lnTo>
                <a:cubicBezTo>
                  <a:pt x="1229" y="1815"/>
                  <a:pt x="1244" y="1811"/>
                  <a:pt x="1259" y="1811"/>
                </a:cubicBezTo>
                <a:cubicBezTo>
                  <a:pt x="1272" y="1811"/>
                  <a:pt x="1285" y="1814"/>
                  <a:pt x="1297" y="1820"/>
                </a:cubicBezTo>
                <a:lnTo>
                  <a:pt x="1907" y="2128"/>
                </a:lnTo>
                <a:cubicBezTo>
                  <a:pt x="1920" y="2134"/>
                  <a:pt x="1932" y="2137"/>
                  <a:pt x="1945" y="2137"/>
                </a:cubicBezTo>
                <a:cubicBezTo>
                  <a:pt x="1996" y="2137"/>
                  <a:pt x="2041" y="2087"/>
                  <a:pt x="2025" y="2032"/>
                </a:cubicBezTo>
                <a:lnTo>
                  <a:pt x="1845" y="1370"/>
                </a:lnTo>
                <a:cubicBezTo>
                  <a:pt x="1836" y="1342"/>
                  <a:pt x="1845" y="1310"/>
                  <a:pt x="1867" y="1289"/>
                </a:cubicBezTo>
                <a:lnTo>
                  <a:pt x="2334" y="832"/>
                </a:lnTo>
                <a:cubicBezTo>
                  <a:pt x="2385" y="782"/>
                  <a:pt x="2353" y="694"/>
                  <a:pt x="2281" y="688"/>
                </a:cubicBezTo>
                <a:lnTo>
                  <a:pt x="1601" y="631"/>
                </a:lnTo>
                <a:cubicBezTo>
                  <a:pt x="1574" y="630"/>
                  <a:pt x="1550" y="613"/>
                  <a:pt x="1536" y="590"/>
                </a:cubicBezTo>
                <a:lnTo>
                  <a:pt x="1222" y="43"/>
                </a:lnTo>
                <a:cubicBezTo>
                  <a:pt x="1206" y="15"/>
                  <a:pt x="1178" y="1"/>
                  <a:pt x="1150"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8" name="Google Shape;1368;p57"/>
          <p:cNvSpPr/>
          <p:nvPr/>
        </p:nvSpPr>
        <p:spPr>
          <a:xfrm>
            <a:off x="7975047" y="1649358"/>
            <a:ext cx="170724" cy="159222"/>
          </a:xfrm>
          <a:custGeom>
            <a:rect b="b" l="l" r="r" t="t"/>
            <a:pathLst>
              <a:path extrusionOk="0" h="1925" w="2064">
                <a:moveTo>
                  <a:pt x="1077" y="1"/>
                </a:moveTo>
                <a:cubicBezTo>
                  <a:pt x="1052" y="1"/>
                  <a:pt x="1028" y="13"/>
                  <a:pt x="1014" y="37"/>
                </a:cubicBezTo>
                <a:lnTo>
                  <a:pt x="743" y="509"/>
                </a:lnTo>
                <a:cubicBezTo>
                  <a:pt x="732" y="531"/>
                  <a:pt x="709" y="544"/>
                  <a:pt x="684" y="545"/>
                </a:cubicBezTo>
                <a:lnTo>
                  <a:pt x="93" y="572"/>
                </a:lnTo>
                <a:cubicBezTo>
                  <a:pt x="31" y="575"/>
                  <a:pt x="1" y="651"/>
                  <a:pt x="45" y="696"/>
                </a:cubicBezTo>
                <a:lnTo>
                  <a:pt x="454" y="1114"/>
                </a:lnTo>
                <a:cubicBezTo>
                  <a:pt x="474" y="1134"/>
                  <a:pt x="480" y="1162"/>
                  <a:pt x="471" y="1188"/>
                </a:cubicBezTo>
                <a:lnTo>
                  <a:pt x="285" y="1728"/>
                </a:lnTo>
                <a:cubicBezTo>
                  <a:pt x="268" y="1777"/>
                  <a:pt x="306" y="1825"/>
                  <a:pt x="352" y="1825"/>
                </a:cubicBezTo>
                <a:cubicBezTo>
                  <a:pt x="361" y="1825"/>
                  <a:pt x="371" y="1823"/>
                  <a:pt x="381" y="1818"/>
                </a:cubicBezTo>
                <a:lnTo>
                  <a:pt x="948" y="1574"/>
                </a:lnTo>
                <a:cubicBezTo>
                  <a:pt x="957" y="1570"/>
                  <a:pt x="967" y="1568"/>
                  <a:pt x="977" y="1568"/>
                </a:cubicBezTo>
                <a:cubicBezTo>
                  <a:pt x="991" y="1568"/>
                  <a:pt x="1005" y="1572"/>
                  <a:pt x="1017" y="1581"/>
                </a:cubicBezTo>
                <a:lnTo>
                  <a:pt x="1509" y="1912"/>
                </a:lnTo>
                <a:cubicBezTo>
                  <a:pt x="1522" y="1921"/>
                  <a:pt x="1535" y="1924"/>
                  <a:pt x="1548" y="1924"/>
                </a:cubicBezTo>
                <a:cubicBezTo>
                  <a:pt x="1590" y="1924"/>
                  <a:pt x="1628" y="1888"/>
                  <a:pt x="1621" y="1841"/>
                </a:cubicBezTo>
                <a:lnTo>
                  <a:pt x="1537" y="1253"/>
                </a:lnTo>
                <a:cubicBezTo>
                  <a:pt x="1533" y="1227"/>
                  <a:pt x="1544" y="1202"/>
                  <a:pt x="1564" y="1186"/>
                </a:cubicBezTo>
                <a:lnTo>
                  <a:pt x="2015" y="842"/>
                </a:lnTo>
                <a:cubicBezTo>
                  <a:pt x="2064" y="805"/>
                  <a:pt x="2046" y="726"/>
                  <a:pt x="1986" y="714"/>
                </a:cubicBezTo>
                <a:lnTo>
                  <a:pt x="1408" y="593"/>
                </a:lnTo>
                <a:cubicBezTo>
                  <a:pt x="1384" y="588"/>
                  <a:pt x="1364" y="571"/>
                  <a:pt x="1355" y="549"/>
                </a:cubicBezTo>
                <a:lnTo>
                  <a:pt x="1144" y="46"/>
                </a:lnTo>
                <a:cubicBezTo>
                  <a:pt x="1132" y="16"/>
                  <a:pt x="1104" y="1"/>
                  <a:pt x="1077"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9" name="Google Shape;1369;p57"/>
          <p:cNvSpPr/>
          <p:nvPr/>
        </p:nvSpPr>
        <p:spPr>
          <a:xfrm>
            <a:off x="8209763" y="4303170"/>
            <a:ext cx="191154" cy="179321"/>
          </a:xfrm>
          <a:custGeom>
            <a:rect b="b" l="l" r="r" t="t"/>
            <a:pathLst>
              <a:path extrusionOk="0" h="2168" w="2311">
                <a:moveTo>
                  <a:pt x="531" y="1"/>
                </a:moveTo>
                <a:cubicBezTo>
                  <a:pt x="483" y="1"/>
                  <a:pt x="441" y="45"/>
                  <a:pt x="452" y="98"/>
                </a:cubicBezTo>
                <a:lnTo>
                  <a:pt x="584" y="736"/>
                </a:lnTo>
                <a:cubicBezTo>
                  <a:pt x="591" y="766"/>
                  <a:pt x="579" y="797"/>
                  <a:pt x="555" y="816"/>
                </a:cubicBezTo>
                <a:lnTo>
                  <a:pt x="55" y="1210"/>
                </a:lnTo>
                <a:cubicBezTo>
                  <a:pt x="0" y="1254"/>
                  <a:pt x="23" y="1342"/>
                  <a:pt x="92" y="1354"/>
                </a:cubicBezTo>
                <a:lnTo>
                  <a:pt x="771" y="1464"/>
                </a:lnTo>
                <a:cubicBezTo>
                  <a:pt x="798" y="1470"/>
                  <a:pt x="821" y="1488"/>
                  <a:pt x="831" y="1513"/>
                </a:cubicBezTo>
                <a:lnTo>
                  <a:pt x="1093" y="2118"/>
                </a:lnTo>
                <a:cubicBezTo>
                  <a:pt x="1107" y="2151"/>
                  <a:pt x="1137" y="2167"/>
                  <a:pt x="1167" y="2167"/>
                </a:cubicBezTo>
                <a:cubicBezTo>
                  <a:pt x="1197" y="2167"/>
                  <a:pt x="1226" y="2152"/>
                  <a:pt x="1241" y="2121"/>
                </a:cubicBezTo>
                <a:lnTo>
                  <a:pt x="1516" y="1518"/>
                </a:lnTo>
                <a:cubicBezTo>
                  <a:pt x="1527" y="1493"/>
                  <a:pt x="1553" y="1475"/>
                  <a:pt x="1583" y="1472"/>
                </a:cubicBezTo>
                <a:lnTo>
                  <a:pt x="2211" y="1421"/>
                </a:lnTo>
                <a:cubicBezTo>
                  <a:pt x="2280" y="1414"/>
                  <a:pt x="2311" y="1331"/>
                  <a:pt x="2261" y="1282"/>
                </a:cubicBezTo>
                <a:lnTo>
                  <a:pt x="1792" y="821"/>
                </a:lnTo>
                <a:cubicBezTo>
                  <a:pt x="1773" y="802"/>
                  <a:pt x="1764" y="775"/>
                  <a:pt x="1769" y="749"/>
                </a:cubicBezTo>
                <a:lnTo>
                  <a:pt x="1874" y="149"/>
                </a:lnTo>
                <a:cubicBezTo>
                  <a:pt x="1883" y="97"/>
                  <a:pt x="1843" y="55"/>
                  <a:pt x="1795" y="55"/>
                </a:cubicBezTo>
                <a:cubicBezTo>
                  <a:pt x="1783" y="55"/>
                  <a:pt x="1770" y="58"/>
                  <a:pt x="1757" y="64"/>
                </a:cubicBezTo>
                <a:lnTo>
                  <a:pt x="1219" y="343"/>
                </a:lnTo>
                <a:cubicBezTo>
                  <a:pt x="1207" y="349"/>
                  <a:pt x="1194" y="353"/>
                  <a:pt x="1181" y="353"/>
                </a:cubicBezTo>
                <a:cubicBezTo>
                  <a:pt x="1167" y="353"/>
                  <a:pt x="1154" y="349"/>
                  <a:pt x="1142" y="342"/>
                </a:cubicBezTo>
                <a:lnTo>
                  <a:pt x="572" y="12"/>
                </a:lnTo>
                <a:cubicBezTo>
                  <a:pt x="558" y="4"/>
                  <a:pt x="545" y="1"/>
                  <a:pt x="531" y="1"/>
                </a:cubicBezTo>
                <a:close/>
              </a:path>
            </a:pathLst>
          </a:cu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370" name="Google Shape;1370;p57"/>
          <p:cNvPicPr preferRelativeResize="0"/>
          <p:nvPr/>
        </p:nvPicPr>
        <p:blipFill>
          <a:blip r:embed="rId3">
            <a:alphaModFix/>
          </a:blip>
          <a:stretch>
            <a:fillRect/>
          </a:stretch>
        </p:blipFill>
        <p:spPr>
          <a:xfrm rot="-702935">
            <a:off x="1049290" y="1244605"/>
            <a:ext cx="2268594" cy="3634164"/>
          </a:xfrm>
          <a:prstGeom prst="rect">
            <a:avLst/>
          </a:prstGeom>
          <a:noFill/>
          <a:ln>
            <a:noFill/>
          </a:ln>
        </p:spPr>
      </p:pic>
      <p:pic>
        <p:nvPicPr>
          <p:cNvPr id="1371" name="Google Shape;1371;p57"/>
          <p:cNvPicPr preferRelativeResize="0"/>
          <p:nvPr/>
        </p:nvPicPr>
        <p:blipFill>
          <a:blip r:embed="rId4">
            <a:alphaModFix/>
          </a:blip>
          <a:stretch>
            <a:fillRect/>
          </a:stretch>
        </p:blipFill>
        <p:spPr>
          <a:xfrm>
            <a:off x="5559498" y="1336763"/>
            <a:ext cx="2841425" cy="28414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Music Subject for High School: Punk by Slidesgo">
  <a:themeElements>
    <a:clrScheme name="Simple Light">
      <a:dk1>
        <a:srgbClr val="332A26"/>
      </a:dk1>
      <a:lt1>
        <a:srgbClr val="C94846"/>
      </a:lt1>
      <a:dk2>
        <a:srgbClr val="E45E5C"/>
      </a:dk2>
      <a:lt2>
        <a:srgbClr val="EF7070"/>
      </a:lt2>
      <a:accent1>
        <a:srgbClr val="577C62"/>
      </a:accent1>
      <a:accent2>
        <a:srgbClr val="74A585"/>
      </a:accent2>
      <a:accent3>
        <a:srgbClr val="8FC19E"/>
      </a:accent3>
      <a:accent4>
        <a:srgbClr val="D8BC61"/>
      </a:accent4>
      <a:accent5>
        <a:srgbClr val="D89B21"/>
      </a:accent5>
      <a:accent6>
        <a:srgbClr val="F5E7D8"/>
      </a:accent6>
      <a:hlink>
        <a:srgbClr val="332A26"/>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