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파노라마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그림 열 3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BEOS solution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Best equipment operating system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www.beos-solution.com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6201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회사명 </a:t>
            </a:r>
            <a:r>
              <a:rPr lang="en-US" altLang="ko-KR" dirty="0" smtClean="0"/>
              <a:t>: </a:t>
            </a:r>
            <a:r>
              <a:rPr lang="ko-KR" altLang="en-US" dirty="0" smtClean="0"/>
              <a:t>㈜ </a:t>
            </a:r>
            <a:r>
              <a:rPr lang="ko-KR" altLang="en-US" dirty="0" err="1" smtClean="0"/>
              <a:t>베오솔루션</a:t>
            </a:r>
            <a:endParaRPr lang="en-US" altLang="ko-KR" dirty="0" smtClean="0"/>
          </a:p>
          <a:p>
            <a:r>
              <a:rPr lang="ko-KR" altLang="en-US" dirty="0" smtClean="0"/>
              <a:t>설립일 </a:t>
            </a:r>
            <a:r>
              <a:rPr lang="en-US" altLang="ko-KR" dirty="0" smtClean="0"/>
              <a:t>: 2009. 4. 9</a:t>
            </a:r>
          </a:p>
          <a:p>
            <a:r>
              <a:rPr lang="ko-KR" altLang="en-US" dirty="0" smtClean="0"/>
              <a:t>대표이사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박진우</a:t>
            </a:r>
            <a:endParaRPr lang="en-US" altLang="ko-KR" dirty="0" smtClean="0"/>
          </a:p>
          <a:p>
            <a:r>
              <a:rPr lang="ko-KR" altLang="en-US" dirty="0" smtClean="0"/>
              <a:t>주요사업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장비제어 솔루션 및 개발</a:t>
            </a:r>
            <a:endParaRPr lang="en-US" altLang="ko-KR" dirty="0" smtClean="0"/>
          </a:p>
          <a:p>
            <a:r>
              <a:rPr lang="ko-KR" altLang="en-US" dirty="0" smtClean="0"/>
              <a:t>주소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서울시 구로구 디지털로 </a:t>
            </a:r>
            <a:r>
              <a:rPr lang="en-US" altLang="ko-KR" dirty="0" smtClean="0"/>
              <a:t>242 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   </a:t>
            </a:r>
            <a:r>
              <a:rPr lang="ko-KR" altLang="en-US" dirty="0" err="1" smtClean="0"/>
              <a:t>한화비즈메트로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smtClean="0"/>
              <a:t>차 </a:t>
            </a:r>
            <a:r>
              <a:rPr lang="en-US" altLang="ko-KR" dirty="0" smtClean="0"/>
              <a:t>611</a:t>
            </a:r>
            <a:r>
              <a:rPr lang="ko-KR" altLang="en-US" dirty="0" smtClean="0"/>
              <a:t>호</a:t>
            </a:r>
            <a:endParaRPr lang="en-US" altLang="ko-KR" dirty="0" smtClean="0"/>
          </a:p>
          <a:p>
            <a:r>
              <a:rPr lang="ko-KR" altLang="en-US" dirty="0" smtClean="0"/>
              <a:t>연락처 </a:t>
            </a:r>
            <a:r>
              <a:rPr lang="en-US" altLang="ko-KR" dirty="0" smtClean="0"/>
              <a:t>: 02-2661-2064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728" y="2249487"/>
            <a:ext cx="3794887" cy="334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08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Our Business area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가성비</a:t>
            </a:r>
            <a:r>
              <a:rPr lang="ko-KR" altLang="en-US" dirty="0" smtClean="0"/>
              <a:t> 와 품질경쟁력 갖춘 최적의 장비 제어 솔루션 제공</a:t>
            </a:r>
            <a:endParaRPr lang="en-US" altLang="ko-KR" dirty="0" smtClean="0"/>
          </a:p>
          <a:p>
            <a:r>
              <a:rPr lang="ko-KR" altLang="en-US" dirty="0" smtClean="0"/>
              <a:t>최고의 </a:t>
            </a:r>
            <a:r>
              <a:rPr lang="en-US" altLang="ko-KR" dirty="0" smtClean="0"/>
              <a:t>PC </a:t>
            </a:r>
            <a:r>
              <a:rPr lang="ko-KR" altLang="en-US" dirty="0" smtClean="0"/>
              <a:t>기반 장비 제어 </a:t>
            </a:r>
            <a:r>
              <a:rPr lang="en-US" altLang="ko-KR" dirty="0" smtClean="0"/>
              <a:t>S/W </a:t>
            </a:r>
            <a:r>
              <a:rPr lang="ko-KR" altLang="en-US" dirty="0" smtClean="0"/>
              <a:t>개발</a:t>
            </a:r>
            <a:endParaRPr lang="en-US" altLang="ko-KR" dirty="0" smtClean="0"/>
          </a:p>
          <a:p>
            <a:r>
              <a:rPr lang="ko-KR" altLang="en-US" dirty="0" smtClean="0"/>
              <a:t>최첨단 공장 자동화 장비 개발</a:t>
            </a:r>
            <a:endParaRPr lang="en-US" altLang="ko-KR" dirty="0" smtClean="0"/>
          </a:p>
          <a:p>
            <a:r>
              <a:rPr lang="en-US" altLang="ko-KR" dirty="0" smtClean="0"/>
              <a:t>HMI/SCADA </a:t>
            </a:r>
            <a:r>
              <a:rPr lang="ko-KR" altLang="en-US" dirty="0" smtClean="0"/>
              <a:t>솔루션</a:t>
            </a:r>
            <a:endParaRPr lang="en-US" altLang="ko-KR" dirty="0" smtClean="0"/>
          </a:p>
          <a:p>
            <a:r>
              <a:rPr lang="en-US" altLang="ko-KR" dirty="0" smtClean="0"/>
              <a:t>SECE-GEM/FDC </a:t>
            </a:r>
            <a:r>
              <a:rPr lang="ko-KR" altLang="en-US" dirty="0" smtClean="0"/>
              <a:t>솔루션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180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Our SERVICES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장비 제어 솔루션</a:t>
            </a:r>
            <a:endParaRPr lang="en-US" altLang="ko-KR" dirty="0" smtClean="0"/>
          </a:p>
          <a:p>
            <a:r>
              <a:rPr lang="en-US" altLang="ko-KR" dirty="0" smtClean="0"/>
              <a:t>HMI/SCADA </a:t>
            </a:r>
            <a:r>
              <a:rPr lang="ko-KR" altLang="en-US" dirty="0" smtClean="0"/>
              <a:t>솔루션</a:t>
            </a:r>
            <a:endParaRPr lang="en-US" altLang="ko-KR" dirty="0" smtClean="0"/>
          </a:p>
          <a:p>
            <a:r>
              <a:rPr lang="en-US" altLang="ko-KR" dirty="0" smtClean="0"/>
              <a:t>SECS-GEM/FDC </a:t>
            </a:r>
            <a:r>
              <a:rPr lang="ko-KR" altLang="en-US" dirty="0" smtClean="0"/>
              <a:t>솔루션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469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certificate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10" y="2097088"/>
            <a:ext cx="2778202" cy="392533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2097088"/>
            <a:ext cx="2777356" cy="392533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223" y="2095794"/>
            <a:ext cx="2779188" cy="392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54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certificate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2095794"/>
            <a:ext cx="2784041" cy="392662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276" y="2095794"/>
            <a:ext cx="2778271" cy="392662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369" y="2095794"/>
            <a:ext cx="2778272" cy="392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34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certificate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126" y="2095794"/>
            <a:ext cx="2778571" cy="392704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840" y="2095794"/>
            <a:ext cx="2778571" cy="392704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2095793"/>
            <a:ext cx="2763322" cy="390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72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41413" y="651470"/>
            <a:ext cx="9905998" cy="1478570"/>
          </a:xfrm>
        </p:spPr>
        <p:txBody>
          <a:bodyPr/>
          <a:lstStyle/>
          <a:p>
            <a:pPr algn="ctr"/>
            <a:r>
              <a:rPr lang="en-US" altLang="ko-KR" dirty="0" smtClean="0"/>
              <a:t>certificate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2245792"/>
            <a:ext cx="2769616" cy="391439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604" y="2245791"/>
            <a:ext cx="2769616" cy="391439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795" y="2245793"/>
            <a:ext cx="2769616" cy="391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36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회로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TM04033919[[fn=회로]]</Template>
  <TotalTime>118</TotalTime>
  <Words>84</Words>
  <Application>Microsoft Office PowerPoint</Application>
  <PresentationFormat>와이드스크린</PresentationFormat>
  <Paragraphs>26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Tw Cen MT</vt:lpstr>
      <vt:lpstr>맑은 고딕</vt:lpstr>
      <vt:lpstr>Arial</vt:lpstr>
      <vt:lpstr>Trebuchet MS</vt:lpstr>
      <vt:lpstr>회로</vt:lpstr>
      <vt:lpstr>BEOS solution</vt:lpstr>
      <vt:lpstr>Introduction</vt:lpstr>
      <vt:lpstr>Our Business area</vt:lpstr>
      <vt:lpstr>Our SERVICES</vt:lpstr>
      <vt:lpstr>certificate</vt:lpstr>
      <vt:lpstr>certificate</vt:lpstr>
      <vt:lpstr>certificate</vt:lpstr>
      <vt:lpstr>certificate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BEOS solution</dc:title>
  <dc:creator>박 동천</dc:creator>
  <cp:lastModifiedBy>박 동천</cp:lastModifiedBy>
  <cp:revision>4</cp:revision>
  <dcterms:created xsi:type="dcterms:W3CDTF">2019-06-03T07:39:00Z</dcterms:created>
  <dcterms:modified xsi:type="dcterms:W3CDTF">2019-06-03T09:37:20Z</dcterms:modified>
</cp:coreProperties>
</file>