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New Sun Playful" charset="1" panose="00000000000000000000"/>
      <p:regular r:id="rId19"/>
    </p:embeddedFont>
    <p:embeddedFont>
      <p:font typeface="Poppins" charset="1" panose="00000500000000000000"/>
      <p:regular r:id="rId20"/>
    </p:embeddedFont>
    <p:embeddedFont>
      <p:font typeface="Poppins Bold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16.pn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0.jpeg" Type="http://schemas.openxmlformats.org/officeDocument/2006/relationships/image"/><Relationship Id="rId12" Target="../media/image31.jpeg" Type="http://schemas.openxmlformats.org/officeDocument/2006/relationships/image"/><Relationship Id="rId13" Target="../media/image32.jpe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3.jpeg" Type="http://schemas.openxmlformats.org/officeDocument/2006/relationships/image"/><Relationship Id="rId12" Target="../media/image34.jpeg" Type="http://schemas.openxmlformats.org/officeDocument/2006/relationships/image"/><Relationship Id="rId13" Target="../media/image35.jpeg" Type="http://schemas.openxmlformats.org/officeDocument/2006/relationships/image"/><Relationship Id="rId14" Target="../media/image36.jpe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37.jpeg" Type="http://schemas.openxmlformats.org/officeDocument/2006/relationships/image"/><Relationship Id="rId12" Target="../media/VAGymTu1nbw.mp4" Type="http://schemas.openxmlformats.org/officeDocument/2006/relationships/video"/><Relationship Id="rId13" Target="../media/VAGymTu1nbw.mp4" Type="http://schemas.microsoft.com/office/2007/relationships/media"/><Relationship Id="rId14" Target="../media/image38.jpeg" Type="http://schemas.openxmlformats.org/officeDocument/2006/relationships/image"/><Relationship Id="rId15" Target="../media/image39.jpe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svg" Type="http://schemas.openxmlformats.org/officeDocument/2006/relationships/image"/><Relationship Id="rId11" Target="../media/image40.jpeg" Type="http://schemas.openxmlformats.org/officeDocument/2006/relationships/image"/><Relationship Id="rId12" Target="../media/image41.jpeg" Type="http://schemas.openxmlformats.org/officeDocument/2006/relationships/image"/><Relationship Id="rId13" Target="../media/image42.jpeg" Type="http://schemas.openxmlformats.org/officeDocument/2006/relationships/image"/><Relationship Id="rId14" Target="../media/image43.jpeg" Type="http://schemas.openxmlformats.org/officeDocument/2006/relationships/image"/><Relationship Id="rId2" Target="../media/image1.png" Type="http://schemas.openxmlformats.org/officeDocument/2006/relationships/image"/><Relationship Id="rId3" Target="../media/image22.png" Type="http://schemas.openxmlformats.org/officeDocument/2006/relationships/image"/><Relationship Id="rId4" Target="../media/image23.sv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jpeg" Type="http://schemas.openxmlformats.org/officeDocument/2006/relationships/image"/><Relationship Id="rId11" Target="../media/image50.png" Type="http://schemas.openxmlformats.org/officeDocument/2006/relationships/image"/><Relationship Id="rId12" Target="../media/image51.svg" Type="http://schemas.openxmlformats.org/officeDocument/2006/relationships/image"/><Relationship Id="rId13" Target="../media/image52.jpeg" Type="http://schemas.openxmlformats.org/officeDocument/2006/relationships/image"/><Relationship Id="rId2" Target="../media/image1.png" Type="http://schemas.openxmlformats.org/officeDocument/2006/relationships/image"/><Relationship Id="rId3" Target="../media/image44.png" Type="http://schemas.openxmlformats.org/officeDocument/2006/relationships/image"/><Relationship Id="rId4" Target="../media/image45.svg" Type="http://schemas.openxmlformats.org/officeDocument/2006/relationships/image"/><Relationship Id="rId5" Target="../media/image46.png" Type="http://schemas.openxmlformats.org/officeDocument/2006/relationships/image"/><Relationship Id="rId6" Target="../media/image47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Relationship Id="rId9" Target="../media/image4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jpeg" Type="http://schemas.openxmlformats.org/officeDocument/2006/relationships/image"/><Relationship Id="rId11" Target="../media/image59.jpeg" Type="http://schemas.openxmlformats.org/officeDocument/2006/relationships/image"/><Relationship Id="rId12" Target="../media/image60.jpeg" Type="http://schemas.openxmlformats.org/officeDocument/2006/relationships/image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53.png" Type="http://schemas.openxmlformats.org/officeDocument/2006/relationships/image"/><Relationship Id="rId6" Target="../media/image54.svg" Type="http://schemas.openxmlformats.org/officeDocument/2006/relationships/image"/><Relationship Id="rId7" Target="../media/image55.png" Type="http://schemas.openxmlformats.org/officeDocument/2006/relationships/image"/><Relationship Id="rId8" Target="../media/image56.svg" Type="http://schemas.openxmlformats.org/officeDocument/2006/relationships/image"/><Relationship Id="rId9" Target="../media/image5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93084" y="910293"/>
            <a:ext cx="8101832" cy="4233207"/>
          </a:xfrm>
          <a:custGeom>
            <a:avLst/>
            <a:gdLst/>
            <a:ahLst/>
            <a:cxnLst/>
            <a:rect r="r" b="b" t="t" l="l"/>
            <a:pathLst>
              <a:path h="4233207" w="8101832">
                <a:moveTo>
                  <a:pt x="0" y="0"/>
                </a:moveTo>
                <a:lnTo>
                  <a:pt x="8101832" y="0"/>
                </a:lnTo>
                <a:lnTo>
                  <a:pt x="8101832" y="4233207"/>
                </a:lnTo>
                <a:lnTo>
                  <a:pt x="0" y="4233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46758" y="7841656"/>
            <a:ext cx="979510" cy="979510"/>
          </a:xfrm>
          <a:custGeom>
            <a:avLst/>
            <a:gdLst/>
            <a:ahLst/>
            <a:cxnLst/>
            <a:rect r="r" b="b" t="t" l="l"/>
            <a:pathLst>
              <a:path h="979510" w="979510">
                <a:moveTo>
                  <a:pt x="0" y="0"/>
                </a:moveTo>
                <a:lnTo>
                  <a:pt x="979509" y="0"/>
                </a:lnTo>
                <a:lnTo>
                  <a:pt x="979509" y="979510"/>
                </a:lnTo>
                <a:lnTo>
                  <a:pt x="0" y="9795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769545" y="3506261"/>
            <a:ext cx="979510" cy="979510"/>
          </a:xfrm>
          <a:custGeom>
            <a:avLst/>
            <a:gdLst/>
            <a:ahLst/>
            <a:cxnLst/>
            <a:rect r="r" b="b" t="t" l="l"/>
            <a:pathLst>
              <a:path h="979510" w="979510">
                <a:moveTo>
                  <a:pt x="0" y="0"/>
                </a:moveTo>
                <a:lnTo>
                  <a:pt x="979510" y="0"/>
                </a:lnTo>
                <a:lnTo>
                  <a:pt x="979510" y="979509"/>
                </a:lnTo>
                <a:lnTo>
                  <a:pt x="0" y="9795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38619">
            <a:off x="211799" y="847823"/>
            <a:ext cx="5870368" cy="3925056"/>
          </a:xfrm>
          <a:custGeom>
            <a:avLst/>
            <a:gdLst/>
            <a:ahLst/>
            <a:cxnLst/>
            <a:rect r="r" b="b" t="t" l="l"/>
            <a:pathLst>
              <a:path h="3925056" w="5870368">
                <a:moveTo>
                  <a:pt x="0" y="0"/>
                </a:moveTo>
                <a:lnTo>
                  <a:pt x="5870368" y="0"/>
                </a:lnTo>
                <a:lnTo>
                  <a:pt x="5870368" y="3925056"/>
                </a:lnTo>
                <a:lnTo>
                  <a:pt x="0" y="39250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48243">
            <a:off x="12004199" y="7246040"/>
            <a:ext cx="6019129" cy="4024520"/>
          </a:xfrm>
          <a:custGeom>
            <a:avLst/>
            <a:gdLst/>
            <a:ahLst/>
            <a:cxnLst/>
            <a:rect r="r" b="b" t="t" l="l"/>
            <a:pathLst>
              <a:path h="4024520" w="6019129">
                <a:moveTo>
                  <a:pt x="0" y="0"/>
                </a:moveTo>
                <a:lnTo>
                  <a:pt x="6019129" y="0"/>
                </a:lnTo>
                <a:lnTo>
                  <a:pt x="6019129" y="4024520"/>
                </a:lnTo>
                <a:lnTo>
                  <a:pt x="0" y="40245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061673" y="5921883"/>
            <a:ext cx="14164655" cy="1887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7200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中研院南部農業生物科技研究中心</a:t>
            </a:r>
          </a:p>
          <a:p>
            <a:pPr algn="ctr">
              <a:lnSpc>
                <a:spcPts val="7200"/>
              </a:lnSpc>
            </a:pPr>
            <a:r>
              <a:rPr lang="en-US" sz="7200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實習分享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60829" y="8165041"/>
            <a:ext cx="4292073" cy="36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農藝三  葉家華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10148" y="3871322"/>
            <a:ext cx="5264317" cy="4137865"/>
            <a:chOff x="0" y="0"/>
            <a:chExt cx="1034069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4069" cy="812800"/>
            </a:xfrm>
            <a:custGeom>
              <a:avLst/>
              <a:gdLst/>
              <a:ahLst/>
              <a:cxnLst/>
              <a:rect r="r" b="b" t="t" l="l"/>
              <a:pathLst>
                <a:path h="812800" w="1034069">
                  <a:moveTo>
                    <a:pt x="0" y="0"/>
                  </a:moveTo>
                  <a:lnTo>
                    <a:pt x="1034069" y="0"/>
                  </a:lnTo>
                  <a:lnTo>
                    <a:pt x="103406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9074" t="0" r="-9074" b="0"/>
              </a:stretch>
            </a:blipFill>
            <a:ln w="1143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3871322"/>
            <a:ext cx="5264317" cy="4137865"/>
            <a:chOff x="0" y="0"/>
            <a:chExt cx="1034069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34069" cy="812800"/>
            </a:xfrm>
            <a:custGeom>
              <a:avLst/>
              <a:gdLst/>
              <a:ahLst/>
              <a:cxnLst/>
              <a:rect r="r" b="b" t="t" l="l"/>
              <a:pathLst>
                <a:path h="812800" w="1034069">
                  <a:moveTo>
                    <a:pt x="0" y="0"/>
                  </a:moveTo>
                  <a:lnTo>
                    <a:pt x="1034069" y="0"/>
                  </a:lnTo>
                  <a:lnTo>
                    <a:pt x="103406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199" t="0" r="-3199" b="0"/>
              </a:stretch>
            </a:blipFill>
            <a:ln w="11430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2563132" y="1781360"/>
            <a:ext cx="726131" cy="726131"/>
          </a:xfrm>
          <a:custGeom>
            <a:avLst/>
            <a:gdLst/>
            <a:ahLst/>
            <a:cxnLst/>
            <a:rect r="r" b="b" t="t" l="l"/>
            <a:pathLst>
              <a:path h="726131" w="726131">
                <a:moveTo>
                  <a:pt x="0" y="0"/>
                </a:moveTo>
                <a:lnTo>
                  <a:pt x="726131" y="0"/>
                </a:lnTo>
                <a:lnTo>
                  <a:pt x="726131" y="726131"/>
                </a:lnTo>
                <a:lnTo>
                  <a:pt x="0" y="7261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143735" y="9258300"/>
            <a:ext cx="1592521" cy="1592521"/>
          </a:xfrm>
          <a:custGeom>
            <a:avLst/>
            <a:gdLst/>
            <a:ahLst/>
            <a:cxnLst/>
            <a:rect r="r" b="b" t="t" l="l"/>
            <a:pathLst>
              <a:path h="1592521" w="1592521">
                <a:moveTo>
                  <a:pt x="0" y="0"/>
                </a:moveTo>
                <a:lnTo>
                  <a:pt x="1592520" y="0"/>
                </a:lnTo>
                <a:lnTo>
                  <a:pt x="1592520" y="1592521"/>
                </a:lnTo>
                <a:lnTo>
                  <a:pt x="0" y="15925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17910" y="-1001958"/>
            <a:ext cx="2823908" cy="2546651"/>
          </a:xfrm>
          <a:custGeom>
            <a:avLst/>
            <a:gdLst/>
            <a:ahLst/>
            <a:cxnLst/>
            <a:rect r="r" b="b" t="t" l="l"/>
            <a:pathLst>
              <a:path h="2546651" w="2823908">
                <a:moveTo>
                  <a:pt x="0" y="0"/>
                </a:moveTo>
                <a:lnTo>
                  <a:pt x="2823908" y="0"/>
                </a:lnTo>
                <a:lnTo>
                  <a:pt x="2823908" y="2546651"/>
                </a:lnTo>
                <a:lnTo>
                  <a:pt x="0" y="25466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1028700" y="8228693"/>
            <a:ext cx="2689837" cy="1393825"/>
          </a:xfrm>
          <a:custGeom>
            <a:avLst/>
            <a:gdLst/>
            <a:ahLst/>
            <a:cxnLst/>
            <a:rect r="r" b="b" t="t" l="l"/>
            <a:pathLst>
              <a:path h="1393825" w="2689837">
                <a:moveTo>
                  <a:pt x="0" y="1393824"/>
                </a:moveTo>
                <a:lnTo>
                  <a:pt x="2689837" y="1393824"/>
                </a:lnTo>
                <a:lnTo>
                  <a:pt x="2689837" y="0"/>
                </a:lnTo>
                <a:lnTo>
                  <a:pt x="0" y="0"/>
                </a:lnTo>
                <a:lnTo>
                  <a:pt x="0" y="139382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087249" y="2134900"/>
            <a:ext cx="8113502" cy="152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9999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農生中心簡介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060974" y="3773316"/>
            <a:ext cx="6137779" cy="431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研究重點包括</a:t>
            </a:r>
            <a:r>
              <a:rPr lang="en-US" b="true" sz="2600">
                <a:solidFill>
                  <a:srgbClr val="F89E4C"/>
                </a:solidFill>
                <a:latin typeface="Poppins Bold"/>
                <a:ea typeface="Poppins Bold"/>
                <a:cs typeface="Poppins Bold"/>
                <a:sym typeface="Poppins Bold"/>
              </a:rPr>
              <a:t>農業基因體研究、功能性小分子研究、及轉譯農學應用</a:t>
            </a: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三個面向。首先結合生物資訊和大數據分析來開拓作物基因體學的研發領域。再藉由高端質譜分析平台，進行作物的化學型分析及功能性小分子的探索。結合深度學習的演算平台和精進辨識植物影像的表現型分析，以及作物基因型分析數據，可以進一步達成預測表現型分析結果，以期節省鑑定與田野分析之成本，並推動在農業上精準種植之目標。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8877445" y="9210675"/>
            <a:ext cx="8590667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8464324" y="9220200"/>
            <a:ext cx="224864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14038872" y="1801454"/>
            <a:ext cx="2222085" cy="2003917"/>
          </a:xfrm>
          <a:custGeom>
            <a:avLst/>
            <a:gdLst/>
            <a:ahLst/>
            <a:cxnLst/>
            <a:rect r="r" b="b" t="t" l="l"/>
            <a:pathLst>
              <a:path h="2003917" w="2222085">
                <a:moveTo>
                  <a:pt x="0" y="0"/>
                </a:moveTo>
                <a:lnTo>
                  <a:pt x="2222085" y="0"/>
                </a:lnTo>
                <a:lnTo>
                  <a:pt x="2222085" y="2003917"/>
                </a:lnTo>
                <a:lnTo>
                  <a:pt x="0" y="20039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934899">
            <a:off x="-879508" y="8005932"/>
            <a:ext cx="3816415" cy="1776368"/>
          </a:xfrm>
          <a:custGeom>
            <a:avLst/>
            <a:gdLst/>
            <a:ahLst/>
            <a:cxnLst/>
            <a:rect r="r" b="b" t="t" l="l"/>
            <a:pathLst>
              <a:path h="1776368" w="3816415">
                <a:moveTo>
                  <a:pt x="0" y="0"/>
                </a:moveTo>
                <a:lnTo>
                  <a:pt x="3816416" y="0"/>
                </a:lnTo>
                <a:lnTo>
                  <a:pt x="3816416" y="1776367"/>
                </a:lnTo>
                <a:lnTo>
                  <a:pt x="0" y="17763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895" y="1028700"/>
            <a:ext cx="979510" cy="979510"/>
          </a:xfrm>
          <a:custGeom>
            <a:avLst/>
            <a:gdLst/>
            <a:ahLst/>
            <a:cxnLst/>
            <a:rect r="r" b="b" t="t" l="l"/>
            <a:pathLst>
              <a:path h="979510" w="979510">
                <a:moveTo>
                  <a:pt x="0" y="0"/>
                </a:moveTo>
                <a:lnTo>
                  <a:pt x="979510" y="0"/>
                </a:lnTo>
                <a:lnTo>
                  <a:pt x="979510" y="979510"/>
                </a:lnTo>
                <a:lnTo>
                  <a:pt x="0" y="9795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798245" y="7545167"/>
            <a:ext cx="979510" cy="979510"/>
          </a:xfrm>
          <a:custGeom>
            <a:avLst/>
            <a:gdLst/>
            <a:ahLst/>
            <a:cxnLst/>
            <a:rect r="r" b="b" t="t" l="l"/>
            <a:pathLst>
              <a:path h="979510" w="979510">
                <a:moveTo>
                  <a:pt x="0" y="0"/>
                </a:moveTo>
                <a:lnTo>
                  <a:pt x="979510" y="0"/>
                </a:lnTo>
                <a:lnTo>
                  <a:pt x="979510" y="979509"/>
                </a:lnTo>
                <a:lnTo>
                  <a:pt x="0" y="9795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863679" y="812441"/>
            <a:ext cx="6496589" cy="8662118"/>
          </a:xfrm>
          <a:custGeom>
            <a:avLst/>
            <a:gdLst/>
            <a:ahLst/>
            <a:cxnLst/>
            <a:rect r="r" b="b" t="t" l="l"/>
            <a:pathLst>
              <a:path h="8662118" w="6496589">
                <a:moveTo>
                  <a:pt x="0" y="0"/>
                </a:moveTo>
                <a:lnTo>
                  <a:pt x="6496589" y="0"/>
                </a:lnTo>
                <a:lnTo>
                  <a:pt x="6496589" y="8662118"/>
                </a:lnTo>
                <a:lnTo>
                  <a:pt x="0" y="86621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2831717" y="5143500"/>
            <a:ext cx="4636394" cy="4114800"/>
          </a:xfrm>
          <a:custGeom>
            <a:avLst/>
            <a:gdLst/>
            <a:ahLst/>
            <a:cxnLst/>
            <a:rect r="r" b="b" t="t" l="l"/>
            <a:pathLst>
              <a:path h="4114800" w="4636394">
                <a:moveTo>
                  <a:pt x="4636395" y="0"/>
                </a:moveTo>
                <a:lnTo>
                  <a:pt x="0" y="0"/>
                </a:lnTo>
                <a:lnTo>
                  <a:pt x="0" y="4114800"/>
                </a:lnTo>
                <a:lnTo>
                  <a:pt x="4636395" y="4114800"/>
                </a:lnTo>
                <a:lnTo>
                  <a:pt x="463639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21812" y="2592521"/>
            <a:ext cx="6042512" cy="133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申請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57392" y="3913321"/>
            <a:ext cx="5543405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三四月間開始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可以提早寫信問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0383" y="1939985"/>
            <a:ext cx="4807683" cy="6919548"/>
          </a:xfrm>
          <a:custGeom>
            <a:avLst/>
            <a:gdLst/>
            <a:ahLst/>
            <a:cxnLst/>
            <a:rect r="r" b="b" t="t" l="l"/>
            <a:pathLst>
              <a:path h="6919548" w="4807683">
                <a:moveTo>
                  <a:pt x="0" y="0"/>
                </a:moveTo>
                <a:lnTo>
                  <a:pt x="4807684" y="0"/>
                </a:lnTo>
                <a:lnTo>
                  <a:pt x="4807684" y="6919549"/>
                </a:lnTo>
                <a:lnTo>
                  <a:pt x="0" y="69195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6653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86326" y="2564032"/>
            <a:ext cx="3123669" cy="1056949"/>
            <a:chOff x="0" y="0"/>
            <a:chExt cx="822695" cy="2783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細菌多炔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610066" y="2564032"/>
            <a:ext cx="3123669" cy="1056949"/>
            <a:chOff x="0" y="0"/>
            <a:chExt cx="822695" cy="2783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香蕉黃葉病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286326" y="3792765"/>
            <a:ext cx="3123669" cy="1056949"/>
            <a:chOff x="0" y="0"/>
            <a:chExt cx="822695" cy="27837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質譜分析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610066" y="3792765"/>
            <a:ext cx="3123669" cy="1056949"/>
            <a:chOff x="0" y="0"/>
            <a:chExt cx="822695" cy="27837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水稻土壤微生物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6870075" y="5522820"/>
            <a:ext cx="9414711" cy="4162095"/>
          </a:xfrm>
          <a:custGeom>
            <a:avLst/>
            <a:gdLst/>
            <a:ahLst/>
            <a:cxnLst/>
            <a:rect r="r" b="b" t="t" l="l"/>
            <a:pathLst>
              <a:path h="4162095" w="9414711">
                <a:moveTo>
                  <a:pt x="0" y="0"/>
                </a:moveTo>
                <a:lnTo>
                  <a:pt x="9414710" y="0"/>
                </a:lnTo>
                <a:lnTo>
                  <a:pt x="9414710" y="4162095"/>
                </a:lnTo>
                <a:lnTo>
                  <a:pt x="0" y="4162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6494" r="-1107" b="-25034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05433" y="529224"/>
            <a:ext cx="10671997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楊玉良實驗室簡介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400485" y="2116198"/>
            <a:ext cx="1670898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人員組成：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448251" y="1920935"/>
            <a:ext cx="1670898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研究主題：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23222" y="2506723"/>
            <a:ext cx="4547216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實驗室主持人(楊玉良老師)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博士後研究員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研究助理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博士生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碩士生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F89E4C"/>
                </a:solidFill>
                <a:latin typeface="Poppins"/>
                <a:ea typeface="Poppins"/>
                <a:cs typeface="Poppins"/>
                <a:sym typeface="Poppins"/>
              </a:rPr>
              <a:t>大學部學生(!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52018" cy="10287000"/>
          </a:xfrm>
          <a:custGeom>
            <a:avLst/>
            <a:gdLst/>
            <a:ahLst/>
            <a:cxnLst/>
            <a:rect r="r" b="b" t="t" l="l"/>
            <a:pathLst>
              <a:path h="10287000" w="18452018">
                <a:moveTo>
                  <a:pt x="0" y="0"/>
                </a:moveTo>
                <a:lnTo>
                  <a:pt x="18452018" y="0"/>
                </a:lnTo>
                <a:lnTo>
                  <a:pt x="184520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100372" y="1028700"/>
            <a:ext cx="3086100" cy="1543050"/>
            <a:chOff x="0" y="0"/>
            <a:chExt cx="812800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陽交宿舍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1668510" y="8044762"/>
            <a:ext cx="6042512" cy="133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地理位置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471033" y="2804421"/>
            <a:ext cx="3086100" cy="1543050"/>
            <a:chOff x="0" y="0"/>
            <a:chExt cx="812800" cy="406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中研院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400575" y="3062690"/>
            <a:ext cx="3086100" cy="1543050"/>
            <a:chOff x="0" y="0"/>
            <a:chExt cx="812800" cy="40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406400"/>
            </a:xfrm>
            <a:custGeom>
              <a:avLst/>
              <a:gdLst/>
              <a:ahLst/>
              <a:cxnLst/>
              <a:rect r="r" b="b" t="t" l="l"/>
              <a:pathLst>
                <a:path h="406400" w="8128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高鐵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05215" y="4080268"/>
            <a:ext cx="3958786" cy="3206617"/>
          </a:xfrm>
          <a:custGeom>
            <a:avLst/>
            <a:gdLst/>
            <a:ahLst/>
            <a:cxnLst/>
            <a:rect r="r" b="b" t="t" l="l"/>
            <a:pathLst>
              <a:path h="3206617" w="3958786">
                <a:moveTo>
                  <a:pt x="0" y="0"/>
                </a:moveTo>
                <a:lnTo>
                  <a:pt x="3958787" y="0"/>
                </a:lnTo>
                <a:lnTo>
                  <a:pt x="3958787" y="3206616"/>
                </a:lnTo>
                <a:lnTo>
                  <a:pt x="0" y="32066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flipV="true">
            <a:off x="1476745" y="7286884"/>
            <a:ext cx="3887256" cy="1905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4198432"/>
            <a:ext cx="1443153" cy="1349348"/>
          </a:xfrm>
          <a:custGeom>
            <a:avLst/>
            <a:gdLst/>
            <a:ahLst/>
            <a:cxnLst/>
            <a:rect r="r" b="b" t="t" l="l"/>
            <a:pathLst>
              <a:path h="1349348" w="1443153">
                <a:moveTo>
                  <a:pt x="0" y="0"/>
                </a:moveTo>
                <a:lnTo>
                  <a:pt x="1443153" y="0"/>
                </a:lnTo>
                <a:lnTo>
                  <a:pt x="1443153" y="1349348"/>
                </a:lnTo>
                <a:lnTo>
                  <a:pt x="0" y="13493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85358" y="4280206"/>
            <a:ext cx="592900" cy="592900"/>
          </a:xfrm>
          <a:custGeom>
            <a:avLst/>
            <a:gdLst/>
            <a:ahLst/>
            <a:cxnLst/>
            <a:rect r="r" b="b" t="t" l="l"/>
            <a:pathLst>
              <a:path h="592900" w="592900">
                <a:moveTo>
                  <a:pt x="0" y="0"/>
                </a:moveTo>
                <a:lnTo>
                  <a:pt x="592900" y="0"/>
                </a:lnTo>
                <a:lnTo>
                  <a:pt x="592900" y="592900"/>
                </a:lnTo>
                <a:lnTo>
                  <a:pt x="0" y="592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508188" y="2011227"/>
            <a:ext cx="4409459" cy="1631274"/>
            <a:chOff x="0" y="0"/>
            <a:chExt cx="1161339" cy="4296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1339" cy="429636"/>
            </a:xfrm>
            <a:custGeom>
              <a:avLst/>
              <a:gdLst/>
              <a:ahLst/>
              <a:cxnLst/>
              <a:rect r="r" b="b" t="t" l="l"/>
              <a:pathLst>
                <a:path h="429636" w="1161339">
                  <a:moveTo>
                    <a:pt x="0" y="0"/>
                  </a:moveTo>
                  <a:lnTo>
                    <a:pt x="958139" y="0"/>
                  </a:lnTo>
                  <a:lnTo>
                    <a:pt x="1161339" y="214818"/>
                  </a:lnTo>
                  <a:lnTo>
                    <a:pt x="958139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7800" y="-38100"/>
              <a:ext cx="907339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課程訓練20天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028700" y="2192202"/>
            <a:ext cx="6540176" cy="133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實習內容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508188" y="4207989"/>
            <a:ext cx="7673746" cy="1631274"/>
            <a:chOff x="0" y="0"/>
            <a:chExt cx="2021069" cy="42963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21069" cy="429636"/>
            </a:xfrm>
            <a:custGeom>
              <a:avLst/>
              <a:gdLst/>
              <a:ahLst/>
              <a:cxnLst/>
              <a:rect r="r" b="b" t="t" l="l"/>
              <a:pathLst>
                <a:path h="429636" w="2021069">
                  <a:moveTo>
                    <a:pt x="0" y="0"/>
                  </a:moveTo>
                  <a:lnTo>
                    <a:pt x="1817869" y="0"/>
                  </a:lnTo>
                  <a:lnTo>
                    <a:pt x="2021069" y="214818"/>
                  </a:lnTo>
                  <a:lnTo>
                    <a:pt x="1817869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77800" y="-38100"/>
              <a:ext cx="1767069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專題實作30天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508188" y="6516085"/>
            <a:ext cx="4385943" cy="1631274"/>
            <a:chOff x="0" y="0"/>
            <a:chExt cx="1155146" cy="42963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55146" cy="429636"/>
            </a:xfrm>
            <a:custGeom>
              <a:avLst/>
              <a:gdLst/>
              <a:ahLst/>
              <a:cxnLst/>
              <a:rect r="r" b="b" t="t" l="l"/>
              <a:pathLst>
                <a:path h="429636" w="1155146">
                  <a:moveTo>
                    <a:pt x="0" y="0"/>
                  </a:moveTo>
                  <a:lnTo>
                    <a:pt x="951946" y="0"/>
                  </a:lnTo>
                  <a:lnTo>
                    <a:pt x="1155146" y="214818"/>
                  </a:lnTo>
                  <a:lnTo>
                    <a:pt x="951946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77800" y="-38100"/>
              <a:ext cx="901146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海報準備15天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345061" y="2011227"/>
            <a:ext cx="1703935" cy="1631274"/>
            <a:chOff x="0" y="0"/>
            <a:chExt cx="448773" cy="4296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48773" cy="429636"/>
            </a:xfrm>
            <a:custGeom>
              <a:avLst/>
              <a:gdLst/>
              <a:ahLst/>
              <a:cxnLst/>
              <a:rect r="r" b="b" t="t" l="l"/>
              <a:pathLst>
                <a:path h="429636" w="448773">
                  <a:moveTo>
                    <a:pt x="0" y="0"/>
                  </a:moveTo>
                  <a:lnTo>
                    <a:pt x="245573" y="0"/>
                  </a:lnTo>
                  <a:lnTo>
                    <a:pt x="448773" y="214818"/>
                  </a:lnTo>
                  <a:lnTo>
                    <a:pt x="245573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77800" y="-38100"/>
              <a:ext cx="194773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個咪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033849" y="7627026"/>
            <a:ext cx="1703935" cy="1631274"/>
            <a:chOff x="0" y="0"/>
            <a:chExt cx="448773" cy="42963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48773" cy="429636"/>
            </a:xfrm>
            <a:custGeom>
              <a:avLst/>
              <a:gdLst/>
              <a:ahLst/>
              <a:cxnLst/>
              <a:rect r="r" b="b" t="t" l="l"/>
              <a:pathLst>
                <a:path h="429636" w="448773">
                  <a:moveTo>
                    <a:pt x="0" y="0"/>
                  </a:moveTo>
                  <a:lnTo>
                    <a:pt x="245573" y="0"/>
                  </a:lnTo>
                  <a:lnTo>
                    <a:pt x="448773" y="214818"/>
                  </a:lnTo>
                  <a:lnTo>
                    <a:pt x="245573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77800" y="-38100"/>
              <a:ext cx="194773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試報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345061" y="6516085"/>
            <a:ext cx="1703935" cy="1631274"/>
            <a:chOff x="0" y="0"/>
            <a:chExt cx="448773" cy="42963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48773" cy="429636"/>
            </a:xfrm>
            <a:custGeom>
              <a:avLst/>
              <a:gdLst/>
              <a:ahLst/>
              <a:cxnLst/>
              <a:rect r="r" b="b" t="t" l="l"/>
              <a:pathLst>
                <a:path h="429636" w="448773">
                  <a:moveTo>
                    <a:pt x="0" y="0"/>
                  </a:moveTo>
                  <a:lnTo>
                    <a:pt x="245573" y="0"/>
                  </a:lnTo>
                  <a:lnTo>
                    <a:pt x="448773" y="214818"/>
                  </a:lnTo>
                  <a:lnTo>
                    <a:pt x="245573" y="429636"/>
                  </a:lnTo>
                  <a:lnTo>
                    <a:pt x="0" y="429636"/>
                  </a:lnTo>
                  <a:lnTo>
                    <a:pt x="203200" y="2148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177800" y="-38100"/>
              <a:ext cx="194773" cy="4677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4320"/>
                </a:lnSpc>
                <a:spcBef>
                  <a:spcPct val="0"/>
                </a:spcBef>
              </a:pPr>
              <a:r>
                <a:rPr lang="en-US" sz="3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真報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2579474" y="8058409"/>
            <a:ext cx="3202335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有獨特的實習規劃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還有實驗室旅行!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337" y="8543347"/>
            <a:ext cx="2148455" cy="1740248"/>
          </a:xfrm>
          <a:custGeom>
            <a:avLst/>
            <a:gdLst/>
            <a:ahLst/>
            <a:cxnLst/>
            <a:rect r="r" b="b" t="t" l="l"/>
            <a:pathLst>
              <a:path h="1740248" w="2148455">
                <a:moveTo>
                  <a:pt x="0" y="0"/>
                </a:moveTo>
                <a:lnTo>
                  <a:pt x="2148455" y="0"/>
                </a:lnTo>
                <a:lnTo>
                  <a:pt x="2148455" y="1740248"/>
                </a:lnTo>
                <a:lnTo>
                  <a:pt x="0" y="1740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0" y="10267950"/>
            <a:ext cx="282204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0" y="8607475"/>
            <a:ext cx="783207" cy="732298"/>
          </a:xfrm>
          <a:custGeom>
            <a:avLst/>
            <a:gdLst/>
            <a:ahLst/>
            <a:cxnLst/>
            <a:rect r="r" b="b" t="t" l="l"/>
            <a:pathLst>
              <a:path h="732298" w="783207">
                <a:moveTo>
                  <a:pt x="0" y="0"/>
                </a:moveTo>
                <a:lnTo>
                  <a:pt x="783207" y="0"/>
                </a:lnTo>
                <a:lnTo>
                  <a:pt x="783207" y="732299"/>
                </a:lnTo>
                <a:lnTo>
                  <a:pt x="0" y="732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8653" y="8651854"/>
            <a:ext cx="321770" cy="321770"/>
          </a:xfrm>
          <a:custGeom>
            <a:avLst/>
            <a:gdLst/>
            <a:ahLst/>
            <a:cxnLst/>
            <a:rect r="r" b="b" t="t" l="l"/>
            <a:pathLst>
              <a:path h="321770" w="321770">
                <a:moveTo>
                  <a:pt x="0" y="0"/>
                </a:moveTo>
                <a:lnTo>
                  <a:pt x="321769" y="0"/>
                </a:lnTo>
                <a:lnTo>
                  <a:pt x="321769" y="321770"/>
                </a:lnTo>
                <a:lnTo>
                  <a:pt x="0" y="321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39205" y="1028700"/>
            <a:ext cx="4409459" cy="766679"/>
            <a:chOff x="0" y="0"/>
            <a:chExt cx="1161339" cy="2019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1339" cy="201924"/>
            </a:xfrm>
            <a:custGeom>
              <a:avLst/>
              <a:gdLst/>
              <a:ahLst/>
              <a:cxnLst/>
              <a:rect r="r" b="b" t="t" l="l"/>
              <a:pathLst>
                <a:path h="201924" w="1161339">
                  <a:moveTo>
                    <a:pt x="0" y="0"/>
                  </a:moveTo>
                  <a:lnTo>
                    <a:pt x="958139" y="0"/>
                  </a:lnTo>
                  <a:lnTo>
                    <a:pt x="1161339" y="100962"/>
                  </a:lnTo>
                  <a:lnTo>
                    <a:pt x="95813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7800" y="-19050"/>
              <a:ext cx="90733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課程訓練20天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15887" y="1028700"/>
            <a:ext cx="7673746" cy="766679"/>
            <a:chOff x="0" y="0"/>
            <a:chExt cx="2021069" cy="2019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1069" cy="201924"/>
            </a:xfrm>
            <a:custGeom>
              <a:avLst/>
              <a:gdLst/>
              <a:ahLst/>
              <a:cxnLst/>
              <a:rect r="r" b="b" t="t" l="l"/>
              <a:pathLst>
                <a:path h="201924" w="2021069">
                  <a:moveTo>
                    <a:pt x="0" y="0"/>
                  </a:moveTo>
                  <a:lnTo>
                    <a:pt x="1817869" y="0"/>
                  </a:lnTo>
                  <a:lnTo>
                    <a:pt x="2021069" y="100962"/>
                  </a:lnTo>
                  <a:lnTo>
                    <a:pt x="181786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77800" y="-19050"/>
              <a:ext cx="176706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專題實作30天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790915" y="1028700"/>
            <a:ext cx="3068455" cy="766679"/>
            <a:chOff x="0" y="0"/>
            <a:chExt cx="808153" cy="2019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8153" cy="201924"/>
            </a:xfrm>
            <a:custGeom>
              <a:avLst/>
              <a:gdLst/>
              <a:ahLst/>
              <a:cxnLst/>
              <a:rect r="r" b="b" t="t" l="l"/>
              <a:pathLst>
                <a:path h="201924" w="808153">
                  <a:moveTo>
                    <a:pt x="0" y="0"/>
                  </a:moveTo>
                  <a:lnTo>
                    <a:pt x="604953" y="0"/>
                  </a:lnTo>
                  <a:lnTo>
                    <a:pt x="808153" y="100962"/>
                  </a:lnTo>
                  <a:lnTo>
                    <a:pt x="604953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77800" y="-19050"/>
              <a:ext cx="554153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海報準備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391603" y="2678767"/>
            <a:ext cx="6208625" cy="4656469"/>
          </a:xfrm>
          <a:custGeom>
            <a:avLst/>
            <a:gdLst/>
            <a:ahLst/>
            <a:cxnLst/>
            <a:rect r="r" b="b" t="t" l="l"/>
            <a:pathLst>
              <a:path h="4656469" w="6208625">
                <a:moveTo>
                  <a:pt x="0" y="0"/>
                </a:moveTo>
                <a:lnTo>
                  <a:pt x="6208626" y="0"/>
                </a:lnTo>
                <a:lnTo>
                  <a:pt x="6208626" y="4656469"/>
                </a:lnTo>
                <a:lnTo>
                  <a:pt x="0" y="46564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406869" y="2172081"/>
            <a:ext cx="4252381" cy="5669842"/>
          </a:xfrm>
          <a:custGeom>
            <a:avLst/>
            <a:gdLst/>
            <a:ahLst/>
            <a:cxnLst/>
            <a:rect r="r" b="b" t="t" l="l"/>
            <a:pathLst>
              <a:path h="5669842" w="4252381">
                <a:moveTo>
                  <a:pt x="0" y="0"/>
                </a:moveTo>
                <a:lnTo>
                  <a:pt x="4252381" y="0"/>
                </a:lnTo>
                <a:lnTo>
                  <a:pt x="4252381" y="5669841"/>
                </a:lnTo>
                <a:lnTo>
                  <a:pt x="0" y="56698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517164" y="2172081"/>
            <a:ext cx="4252381" cy="5669842"/>
          </a:xfrm>
          <a:custGeom>
            <a:avLst/>
            <a:gdLst/>
            <a:ahLst/>
            <a:cxnLst/>
            <a:rect r="r" b="b" t="t" l="l"/>
            <a:pathLst>
              <a:path h="5669842" w="4252381">
                <a:moveTo>
                  <a:pt x="0" y="0"/>
                </a:moveTo>
                <a:lnTo>
                  <a:pt x="4252381" y="0"/>
                </a:lnTo>
                <a:lnTo>
                  <a:pt x="4252381" y="5669841"/>
                </a:lnTo>
                <a:lnTo>
                  <a:pt x="0" y="566984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4497938" y="8824905"/>
            <a:ext cx="3301454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開始決定自己喜歡的組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8435545" y="7982269"/>
            <a:ext cx="3123669" cy="1056949"/>
            <a:chOff x="0" y="0"/>
            <a:chExt cx="822695" cy="27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細菌多炔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1759285" y="7982269"/>
            <a:ext cx="3123669" cy="1056949"/>
            <a:chOff x="0" y="0"/>
            <a:chExt cx="822695" cy="27837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香蕉黃葉病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8435545" y="9211001"/>
            <a:ext cx="3123669" cy="1056949"/>
            <a:chOff x="0" y="0"/>
            <a:chExt cx="822695" cy="27837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質譜分析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759285" y="9211001"/>
            <a:ext cx="3123669" cy="1056949"/>
            <a:chOff x="0" y="0"/>
            <a:chExt cx="822695" cy="27837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水稻土壤微生物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337" y="8543347"/>
            <a:ext cx="2148455" cy="1740248"/>
          </a:xfrm>
          <a:custGeom>
            <a:avLst/>
            <a:gdLst/>
            <a:ahLst/>
            <a:cxnLst/>
            <a:rect r="r" b="b" t="t" l="l"/>
            <a:pathLst>
              <a:path h="1740248" w="2148455">
                <a:moveTo>
                  <a:pt x="0" y="0"/>
                </a:moveTo>
                <a:lnTo>
                  <a:pt x="2148455" y="0"/>
                </a:lnTo>
                <a:lnTo>
                  <a:pt x="2148455" y="1740248"/>
                </a:lnTo>
                <a:lnTo>
                  <a:pt x="0" y="1740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0" y="10267950"/>
            <a:ext cx="282204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0" y="8607475"/>
            <a:ext cx="783207" cy="732298"/>
          </a:xfrm>
          <a:custGeom>
            <a:avLst/>
            <a:gdLst/>
            <a:ahLst/>
            <a:cxnLst/>
            <a:rect r="r" b="b" t="t" l="l"/>
            <a:pathLst>
              <a:path h="732298" w="783207">
                <a:moveTo>
                  <a:pt x="0" y="0"/>
                </a:moveTo>
                <a:lnTo>
                  <a:pt x="783207" y="0"/>
                </a:lnTo>
                <a:lnTo>
                  <a:pt x="783207" y="732299"/>
                </a:lnTo>
                <a:lnTo>
                  <a:pt x="0" y="732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8653" y="8651854"/>
            <a:ext cx="321770" cy="321770"/>
          </a:xfrm>
          <a:custGeom>
            <a:avLst/>
            <a:gdLst/>
            <a:ahLst/>
            <a:cxnLst/>
            <a:rect r="r" b="b" t="t" l="l"/>
            <a:pathLst>
              <a:path h="321770" w="321770">
                <a:moveTo>
                  <a:pt x="0" y="0"/>
                </a:moveTo>
                <a:lnTo>
                  <a:pt x="321769" y="0"/>
                </a:lnTo>
                <a:lnTo>
                  <a:pt x="321769" y="321770"/>
                </a:lnTo>
                <a:lnTo>
                  <a:pt x="0" y="321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39205" y="1028700"/>
            <a:ext cx="4409459" cy="766679"/>
            <a:chOff x="0" y="0"/>
            <a:chExt cx="1161339" cy="2019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1339" cy="201924"/>
            </a:xfrm>
            <a:custGeom>
              <a:avLst/>
              <a:gdLst/>
              <a:ahLst/>
              <a:cxnLst/>
              <a:rect r="r" b="b" t="t" l="l"/>
              <a:pathLst>
                <a:path h="201924" w="1161339">
                  <a:moveTo>
                    <a:pt x="0" y="0"/>
                  </a:moveTo>
                  <a:lnTo>
                    <a:pt x="958139" y="0"/>
                  </a:lnTo>
                  <a:lnTo>
                    <a:pt x="1161339" y="100962"/>
                  </a:lnTo>
                  <a:lnTo>
                    <a:pt x="95813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7800" y="-19050"/>
              <a:ext cx="90733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課程訓練20天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15887" y="1028700"/>
            <a:ext cx="7673746" cy="766679"/>
            <a:chOff x="0" y="0"/>
            <a:chExt cx="2021069" cy="2019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1069" cy="201924"/>
            </a:xfrm>
            <a:custGeom>
              <a:avLst/>
              <a:gdLst/>
              <a:ahLst/>
              <a:cxnLst/>
              <a:rect r="r" b="b" t="t" l="l"/>
              <a:pathLst>
                <a:path h="201924" w="2021069">
                  <a:moveTo>
                    <a:pt x="0" y="0"/>
                  </a:moveTo>
                  <a:lnTo>
                    <a:pt x="1817869" y="0"/>
                  </a:lnTo>
                  <a:lnTo>
                    <a:pt x="2021069" y="100962"/>
                  </a:lnTo>
                  <a:lnTo>
                    <a:pt x="181786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77800" y="-19050"/>
              <a:ext cx="176706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專題實作30天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790915" y="1028700"/>
            <a:ext cx="3068455" cy="766679"/>
            <a:chOff x="0" y="0"/>
            <a:chExt cx="808153" cy="2019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8153" cy="201924"/>
            </a:xfrm>
            <a:custGeom>
              <a:avLst/>
              <a:gdLst/>
              <a:ahLst/>
              <a:cxnLst/>
              <a:rect r="r" b="b" t="t" l="l"/>
              <a:pathLst>
                <a:path h="201924" w="808153">
                  <a:moveTo>
                    <a:pt x="0" y="0"/>
                  </a:moveTo>
                  <a:lnTo>
                    <a:pt x="604953" y="0"/>
                  </a:lnTo>
                  <a:lnTo>
                    <a:pt x="808153" y="100962"/>
                  </a:lnTo>
                  <a:lnTo>
                    <a:pt x="604953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77800" y="-19050"/>
              <a:ext cx="554153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海報準備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3048090" y="2641402"/>
            <a:ext cx="3791941" cy="5055922"/>
          </a:xfrm>
          <a:custGeom>
            <a:avLst/>
            <a:gdLst/>
            <a:ahLst/>
            <a:cxnLst/>
            <a:rect r="r" b="b" t="t" l="l"/>
            <a:pathLst>
              <a:path h="5055922" w="3791941">
                <a:moveTo>
                  <a:pt x="0" y="0"/>
                </a:moveTo>
                <a:lnTo>
                  <a:pt x="3791941" y="0"/>
                </a:lnTo>
                <a:lnTo>
                  <a:pt x="3791941" y="5055922"/>
                </a:lnTo>
                <a:lnTo>
                  <a:pt x="0" y="5055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52625" y="2618185"/>
            <a:ext cx="3826767" cy="5102356"/>
          </a:xfrm>
          <a:custGeom>
            <a:avLst/>
            <a:gdLst/>
            <a:ahLst/>
            <a:cxnLst/>
            <a:rect r="r" b="b" t="t" l="l"/>
            <a:pathLst>
              <a:path h="5102356" w="3826767">
                <a:moveTo>
                  <a:pt x="0" y="0"/>
                </a:moveTo>
                <a:lnTo>
                  <a:pt x="3826768" y="0"/>
                </a:lnTo>
                <a:lnTo>
                  <a:pt x="3826768" y="5102356"/>
                </a:lnTo>
                <a:lnTo>
                  <a:pt x="0" y="51023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4936417" y="2618185"/>
            <a:ext cx="3791941" cy="5055922"/>
          </a:xfrm>
          <a:custGeom>
            <a:avLst/>
            <a:gdLst/>
            <a:ahLst/>
            <a:cxnLst/>
            <a:rect r="r" b="b" t="t" l="l"/>
            <a:pathLst>
              <a:path h="5055922" w="3791941">
                <a:moveTo>
                  <a:pt x="0" y="0"/>
                </a:moveTo>
                <a:lnTo>
                  <a:pt x="3791941" y="0"/>
                </a:lnTo>
                <a:lnTo>
                  <a:pt x="3791941" y="5055921"/>
                </a:lnTo>
                <a:lnTo>
                  <a:pt x="0" y="50559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953560" y="2618185"/>
            <a:ext cx="3837354" cy="5116472"/>
          </a:xfrm>
          <a:custGeom>
            <a:avLst/>
            <a:gdLst/>
            <a:ahLst/>
            <a:cxnLst/>
            <a:rect r="r" b="b" t="t" l="l"/>
            <a:pathLst>
              <a:path h="5116472" w="3837354">
                <a:moveTo>
                  <a:pt x="0" y="0"/>
                </a:moveTo>
                <a:lnTo>
                  <a:pt x="3837355" y="0"/>
                </a:lnTo>
                <a:lnTo>
                  <a:pt x="3837355" y="5116472"/>
                </a:lnTo>
                <a:lnTo>
                  <a:pt x="0" y="511647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8435545" y="7982269"/>
            <a:ext cx="3123669" cy="1056949"/>
            <a:chOff x="0" y="0"/>
            <a:chExt cx="822695" cy="2783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22695" cy="278373"/>
            </a:xfrm>
            <a:custGeom>
              <a:avLst/>
              <a:gdLst/>
              <a:ahLst/>
              <a:cxnLst/>
              <a:rect r="r" b="b" t="t" l="l"/>
              <a:pathLst>
                <a:path h="278373" w="822695">
                  <a:moveTo>
                    <a:pt x="126402" y="0"/>
                  </a:moveTo>
                  <a:lnTo>
                    <a:pt x="696293" y="0"/>
                  </a:lnTo>
                  <a:cubicBezTo>
                    <a:pt x="729817" y="0"/>
                    <a:pt x="761967" y="13317"/>
                    <a:pt x="785672" y="37022"/>
                  </a:cubicBezTo>
                  <a:cubicBezTo>
                    <a:pt x="809377" y="60727"/>
                    <a:pt x="822695" y="92878"/>
                    <a:pt x="822695" y="126402"/>
                  </a:cubicBezTo>
                  <a:lnTo>
                    <a:pt x="822695" y="151971"/>
                  </a:lnTo>
                  <a:cubicBezTo>
                    <a:pt x="822695" y="185495"/>
                    <a:pt x="809377" y="217646"/>
                    <a:pt x="785672" y="241351"/>
                  </a:cubicBezTo>
                  <a:cubicBezTo>
                    <a:pt x="761967" y="265056"/>
                    <a:pt x="729817" y="278373"/>
                    <a:pt x="696293" y="278373"/>
                  </a:cubicBezTo>
                  <a:lnTo>
                    <a:pt x="126402" y="278373"/>
                  </a:lnTo>
                  <a:cubicBezTo>
                    <a:pt x="92878" y="278373"/>
                    <a:pt x="60727" y="265056"/>
                    <a:pt x="37022" y="241351"/>
                  </a:cubicBezTo>
                  <a:cubicBezTo>
                    <a:pt x="13317" y="217646"/>
                    <a:pt x="0" y="185495"/>
                    <a:pt x="0" y="151971"/>
                  </a:cubicBezTo>
                  <a:lnTo>
                    <a:pt x="0" y="126402"/>
                  </a:lnTo>
                  <a:cubicBezTo>
                    <a:pt x="0" y="92878"/>
                    <a:pt x="13317" y="60727"/>
                    <a:pt x="37022" y="37022"/>
                  </a:cubicBezTo>
                  <a:cubicBezTo>
                    <a:pt x="60727" y="13317"/>
                    <a:pt x="92878" y="0"/>
                    <a:pt x="126402" y="0"/>
                  </a:cubicBezTo>
                  <a:close/>
                </a:path>
              </a:pathLst>
            </a:custGeom>
            <a:solidFill>
              <a:srgbClr val="F89E4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822695" cy="2974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細菌多炔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337" y="8543347"/>
            <a:ext cx="2148455" cy="1740248"/>
          </a:xfrm>
          <a:custGeom>
            <a:avLst/>
            <a:gdLst/>
            <a:ahLst/>
            <a:cxnLst/>
            <a:rect r="r" b="b" t="t" l="l"/>
            <a:pathLst>
              <a:path h="1740248" w="2148455">
                <a:moveTo>
                  <a:pt x="0" y="0"/>
                </a:moveTo>
                <a:lnTo>
                  <a:pt x="2148455" y="0"/>
                </a:lnTo>
                <a:lnTo>
                  <a:pt x="2148455" y="1740248"/>
                </a:lnTo>
                <a:lnTo>
                  <a:pt x="0" y="1740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0" y="10267950"/>
            <a:ext cx="282204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0" y="8607475"/>
            <a:ext cx="783207" cy="732298"/>
          </a:xfrm>
          <a:custGeom>
            <a:avLst/>
            <a:gdLst/>
            <a:ahLst/>
            <a:cxnLst/>
            <a:rect r="r" b="b" t="t" l="l"/>
            <a:pathLst>
              <a:path h="732298" w="783207">
                <a:moveTo>
                  <a:pt x="0" y="0"/>
                </a:moveTo>
                <a:lnTo>
                  <a:pt x="783207" y="0"/>
                </a:lnTo>
                <a:lnTo>
                  <a:pt x="783207" y="732299"/>
                </a:lnTo>
                <a:lnTo>
                  <a:pt x="0" y="732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8653" y="8651854"/>
            <a:ext cx="321770" cy="321770"/>
          </a:xfrm>
          <a:custGeom>
            <a:avLst/>
            <a:gdLst/>
            <a:ahLst/>
            <a:cxnLst/>
            <a:rect r="r" b="b" t="t" l="l"/>
            <a:pathLst>
              <a:path h="321770" w="321770">
                <a:moveTo>
                  <a:pt x="0" y="0"/>
                </a:moveTo>
                <a:lnTo>
                  <a:pt x="321769" y="0"/>
                </a:lnTo>
                <a:lnTo>
                  <a:pt x="321769" y="321770"/>
                </a:lnTo>
                <a:lnTo>
                  <a:pt x="0" y="321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39205" y="1028700"/>
            <a:ext cx="4409459" cy="766679"/>
            <a:chOff x="0" y="0"/>
            <a:chExt cx="1161339" cy="2019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1339" cy="201924"/>
            </a:xfrm>
            <a:custGeom>
              <a:avLst/>
              <a:gdLst/>
              <a:ahLst/>
              <a:cxnLst/>
              <a:rect r="r" b="b" t="t" l="l"/>
              <a:pathLst>
                <a:path h="201924" w="1161339">
                  <a:moveTo>
                    <a:pt x="0" y="0"/>
                  </a:moveTo>
                  <a:lnTo>
                    <a:pt x="958139" y="0"/>
                  </a:lnTo>
                  <a:lnTo>
                    <a:pt x="1161339" y="100962"/>
                  </a:lnTo>
                  <a:lnTo>
                    <a:pt x="95813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7800" y="-19050"/>
              <a:ext cx="90733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課程訓練20天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15887" y="1028700"/>
            <a:ext cx="7673746" cy="766679"/>
            <a:chOff x="0" y="0"/>
            <a:chExt cx="2021069" cy="2019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1069" cy="201924"/>
            </a:xfrm>
            <a:custGeom>
              <a:avLst/>
              <a:gdLst/>
              <a:ahLst/>
              <a:cxnLst/>
              <a:rect r="r" b="b" t="t" l="l"/>
              <a:pathLst>
                <a:path h="201924" w="2021069">
                  <a:moveTo>
                    <a:pt x="0" y="0"/>
                  </a:moveTo>
                  <a:lnTo>
                    <a:pt x="1817869" y="0"/>
                  </a:lnTo>
                  <a:lnTo>
                    <a:pt x="2021069" y="100962"/>
                  </a:lnTo>
                  <a:lnTo>
                    <a:pt x="181786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77800" y="-19050"/>
              <a:ext cx="176706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專題實作30天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790915" y="1028700"/>
            <a:ext cx="3068455" cy="766679"/>
            <a:chOff x="0" y="0"/>
            <a:chExt cx="808153" cy="2019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8153" cy="201924"/>
            </a:xfrm>
            <a:custGeom>
              <a:avLst/>
              <a:gdLst/>
              <a:ahLst/>
              <a:cxnLst/>
              <a:rect r="r" b="b" t="t" l="l"/>
              <a:pathLst>
                <a:path h="201924" w="808153">
                  <a:moveTo>
                    <a:pt x="0" y="0"/>
                  </a:moveTo>
                  <a:lnTo>
                    <a:pt x="604953" y="0"/>
                  </a:lnTo>
                  <a:lnTo>
                    <a:pt x="808153" y="100962"/>
                  </a:lnTo>
                  <a:lnTo>
                    <a:pt x="604953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A85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77800" y="-19050"/>
              <a:ext cx="554153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海報準備</a:t>
              </a:r>
            </a:p>
          </p:txBody>
        </p:sp>
      </p:grpSp>
      <p:pic>
        <p:nvPicPr>
          <p:cNvPr name="Picture 17" id="17">
            <a:hlinkClick action="ppaction://media"/>
          </p:cNvPr>
          <p:cNvPicPr>
            <a:picLocks noChangeAspect="true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3">
                  <p14:trim st="0.0000" end="2760.0000"/>
                </p14:media>
              </p:ext>
            </p:extLst>
          </p:nvPr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2740422" y="2285061"/>
            <a:ext cx="4071897" cy="7238927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false" flipV="false" rot="0">
            <a:off x="7680272" y="2285061"/>
            <a:ext cx="5609361" cy="3730225"/>
          </a:xfrm>
          <a:custGeom>
            <a:avLst/>
            <a:gdLst/>
            <a:ahLst/>
            <a:cxnLst/>
            <a:rect r="r" b="b" t="t" l="l"/>
            <a:pathLst>
              <a:path h="3730225" w="5609361">
                <a:moveTo>
                  <a:pt x="0" y="0"/>
                </a:moveTo>
                <a:lnTo>
                  <a:pt x="5609361" y="0"/>
                </a:lnTo>
                <a:lnTo>
                  <a:pt x="5609361" y="3730226"/>
                </a:lnTo>
                <a:lnTo>
                  <a:pt x="0" y="37302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694894" y="6212519"/>
            <a:ext cx="5594739" cy="3720502"/>
          </a:xfrm>
          <a:custGeom>
            <a:avLst/>
            <a:gdLst/>
            <a:ahLst/>
            <a:cxnLst/>
            <a:rect r="r" b="b" t="t" l="l"/>
            <a:pathLst>
              <a:path h="3720502" w="5594739">
                <a:moveTo>
                  <a:pt x="0" y="0"/>
                </a:moveTo>
                <a:lnTo>
                  <a:pt x="5594739" y="0"/>
                </a:lnTo>
                <a:lnTo>
                  <a:pt x="5594739" y="3720502"/>
                </a:lnTo>
                <a:lnTo>
                  <a:pt x="0" y="372050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3909047" y="2792170"/>
            <a:ext cx="2542133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五分鐘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兩次機會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十個評審老師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中英皆可</a:t>
            </a:r>
          </a:p>
          <a:p>
            <a:pPr algn="l" marL="561341" indent="-280670" lvl="1">
              <a:lnSpc>
                <a:spcPts val="3120"/>
              </a:lnSpc>
              <a:buFont typeface="Arial"/>
              <a:buChar char="•"/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前三名有獎金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4337" y="8543347"/>
            <a:ext cx="2148455" cy="1740248"/>
          </a:xfrm>
          <a:custGeom>
            <a:avLst/>
            <a:gdLst/>
            <a:ahLst/>
            <a:cxnLst/>
            <a:rect r="r" b="b" t="t" l="l"/>
            <a:pathLst>
              <a:path h="1740248" w="2148455">
                <a:moveTo>
                  <a:pt x="0" y="0"/>
                </a:moveTo>
                <a:lnTo>
                  <a:pt x="2148455" y="0"/>
                </a:lnTo>
                <a:lnTo>
                  <a:pt x="2148455" y="1740248"/>
                </a:lnTo>
                <a:lnTo>
                  <a:pt x="0" y="1740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0" y="10267950"/>
            <a:ext cx="282204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0" y="8607475"/>
            <a:ext cx="783207" cy="732298"/>
          </a:xfrm>
          <a:custGeom>
            <a:avLst/>
            <a:gdLst/>
            <a:ahLst/>
            <a:cxnLst/>
            <a:rect r="r" b="b" t="t" l="l"/>
            <a:pathLst>
              <a:path h="732298" w="783207">
                <a:moveTo>
                  <a:pt x="0" y="0"/>
                </a:moveTo>
                <a:lnTo>
                  <a:pt x="783207" y="0"/>
                </a:lnTo>
                <a:lnTo>
                  <a:pt x="783207" y="732299"/>
                </a:lnTo>
                <a:lnTo>
                  <a:pt x="0" y="7322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418653" y="8651854"/>
            <a:ext cx="321770" cy="321770"/>
          </a:xfrm>
          <a:custGeom>
            <a:avLst/>
            <a:gdLst/>
            <a:ahLst/>
            <a:cxnLst/>
            <a:rect r="r" b="b" t="t" l="l"/>
            <a:pathLst>
              <a:path h="321770" w="321770">
                <a:moveTo>
                  <a:pt x="0" y="0"/>
                </a:moveTo>
                <a:lnTo>
                  <a:pt x="321769" y="0"/>
                </a:lnTo>
                <a:lnTo>
                  <a:pt x="321769" y="321770"/>
                </a:lnTo>
                <a:lnTo>
                  <a:pt x="0" y="321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39205" y="1028700"/>
            <a:ext cx="4409459" cy="766679"/>
            <a:chOff x="0" y="0"/>
            <a:chExt cx="1161339" cy="2019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61339" cy="201924"/>
            </a:xfrm>
            <a:custGeom>
              <a:avLst/>
              <a:gdLst/>
              <a:ahLst/>
              <a:cxnLst/>
              <a:rect r="r" b="b" t="t" l="l"/>
              <a:pathLst>
                <a:path h="201924" w="1161339">
                  <a:moveTo>
                    <a:pt x="0" y="0"/>
                  </a:moveTo>
                  <a:lnTo>
                    <a:pt x="958139" y="0"/>
                  </a:lnTo>
                  <a:lnTo>
                    <a:pt x="1161339" y="100962"/>
                  </a:lnTo>
                  <a:lnTo>
                    <a:pt x="95813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77800" y="-19050"/>
              <a:ext cx="90733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課程訓練20天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615887" y="1028700"/>
            <a:ext cx="7673746" cy="766679"/>
            <a:chOff x="0" y="0"/>
            <a:chExt cx="2021069" cy="20192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21069" cy="201924"/>
            </a:xfrm>
            <a:custGeom>
              <a:avLst/>
              <a:gdLst/>
              <a:ahLst/>
              <a:cxnLst/>
              <a:rect r="r" b="b" t="t" l="l"/>
              <a:pathLst>
                <a:path h="201924" w="2021069">
                  <a:moveTo>
                    <a:pt x="0" y="0"/>
                  </a:moveTo>
                  <a:lnTo>
                    <a:pt x="1817869" y="0"/>
                  </a:lnTo>
                  <a:lnTo>
                    <a:pt x="2021069" y="100962"/>
                  </a:lnTo>
                  <a:lnTo>
                    <a:pt x="1817869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D2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77800" y="-19050"/>
              <a:ext cx="1767069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專題實作30天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790915" y="1028700"/>
            <a:ext cx="3068455" cy="766679"/>
            <a:chOff x="0" y="0"/>
            <a:chExt cx="808153" cy="20192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8153" cy="201924"/>
            </a:xfrm>
            <a:custGeom>
              <a:avLst/>
              <a:gdLst/>
              <a:ahLst/>
              <a:cxnLst/>
              <a:rect r="r" b="b" t="t" l="l"/>
              <a:pathLst>
                <a:path h="201924" w="808153">
                  <a:moveTo>
                    <a:pt x="0" y="0"/>
                  </a:moveTo>
                  <a:lnTo>
                    <a:pt x="604953" y="0"/>
                  </a:lnTo>
                  <a:lnTo>
                    <a:pt x="808153" y="100962"/>
                  </a:lnTo>
                  <a:lnTo>
                    <a:pt x="604953" y="201924"/>
                  </a:lnTo>
                  <a:lnTo>
                    <a:pt x="0" y="201924"/>
                  </a:lnTo>
                  <a:lnTo>
                    <a:pt x="203200" y="1009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A85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77800" y="-19050"/>
              <a:ext cx="554153" cy="2209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120"/>
                </a:lnSpc>
                <a:spcBef>
                  <a:spcPct val="0"/>
                </a:spcBef>
              </a:pPr>
              <a:r>
                <a:rPr lang="en-US" sz="26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海報準備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-10800000">
            <a:off x="11200488" y="1795379"/>
            <a:ext cx="2954633" cy="1350169"/>
            <a:chOff x="0" y="0"/>
            <a:chExt cx="1556350" cy="711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556350" cy="711200"/>
            </a:xfrm>
            <a:custGeom>
              <a:avLst/>
              <a:gdLst/>
              <a:ahLst/>
              <a:cxnLst/>
              <a:rect r="r" b="b" t="t" l="l"/>
              <a:pathLst>
                <a:path h="711200" w="1556350">
                  <a:moveTo>
                    <a:pt x="1261254" y="0"/>
                  </a:moveTo>
                  <a:lnTo>
                    <a:pt x="282407" y="0"/>
                  </a:lnTo>
                  <a:cubicBezTo>
                    <a:pt x="126426" y="0"/>
                    <a:pt x="0" y="123512"/>
                    <a:pt x="0" y="275871"/>
                  </a:cubicBezTo>
                  <a:cubicBezTo>
                    <a:pt x="0" y="386169"/>
                    <a:pt x="66279" y="481310"/>
                    <a:pt x="162037" y="525451"/>
                  </a:cubicBezTo>
                  <a:lnTo>
                    <a:pt x="162037" y="711200"/>
                  </a:lnTo>
                  <a:lnTo>
                    <a:pt x="353844" y="551732"/>
                  </a:lnTo>
                  <a:lnTo>
                    <a:pt x="1261254" y="551732"/>
                  </a:lnTo>
                  <a:cubicBezTo>
                    <a:pt x="1429913" y="551732"/>
                    <a:pt x="1556350" y="428220"/>
                    <a:pt x="1556350" y="275861"/>
                  </a:cubicBezTo>
                  <a:cubicBezTo>
                    <a:pt x="1556361" y="123512"/>
                    <a:pt x="1429913" y="0"/>
                    <a:pt x="126125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19050"/>
              <a:ext cx="1556350" cy="501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6812106" y="2290560"/>
            <a:ext cx="4188387" cy="5584516"/>
          </a:xfrm>
          <a:custGeom>
            <a:avLst/>
            <a:gdLst/>
            <a:ahLst/>
            <a:cxnLst/>
            <a:rect r="r" b="b" t="t" l="l"/>
            <a:pathLst>
              <a:path h="5584516" w="4188387">
                <a:moveTo>
                  <a:pt x="0" y="0"/>
                </a:moveTo>
                <a:lnTo>
                  <a:pt x="4188387" y="0"/>
                </a:lnTo>
                <a:lnTo>
                  <a:pt x="4188387" y="5584516"/>
                </a:lnTo>
                <a:lnTo>
                  <a:pt x="0" y="55845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78564" y="2290560"/>
            <a:ext cx="5230482" cy="3099116"/>
          </a:xfrm>
          <a:custGeom>
            <a:avLst/>
            <a:gdLst/>
            <a:ahLst/>
            <a:cxnLst/>
            <a:rect r="r" b="b" t="t" l="l"/>
            <a:pathLst>
              <a:path h="3099116" w="5230482">
                <a:moveTo>
                  <a:pt x="0" y="0"/>
                </a:moveTo>
                <a:lnTo>
                  <a:pt x="5230482" y="0"/>
                </a:lnTo>
                <a:lnTo>
                  <a:pt x="5230482" y="3099116"/>
                </a:lnTo>
                <a:lnTo>
                  <a:pt x="0" y="309911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9142" r="-2024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1495793" y="3383772"/>
            <a:ext cx="4363577" cy="5818103"/>
          </a:xfrm>
          <a:custGeom>
            <a:avLst/>
            <a:gdLst/>
            <a:ahLst/>
            <a:cxnLst/>
            <a:rect r="r" b="b" t="t" l="l"/>
            <a:pathLst>
              <a:path h="5818103" w="4363577">
                <a:moveTo>
                  <a:pt x="0" y="0"/>
                </a:moveTo>
                <a:lnTo>
                  <a:pt x="4363577" y="0"/>
                </a:lnTo>
                <a:lnTo>
                  <a:pt x="4363577" y="5818103"/>
                </a:lnTo>
                <a:lnTo>
                  <a:pt x="0" y="581810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89039" y="5725201"/>
            <a:ext cx="5120007" cy="3421065"/>
          </a:xfrm>
          <a:custGeom>
            <a:avLst/>
            <a:gdLst/>
            <a:ahLst/>
            <a:cxnLst/>
            <a:rect r="r" b="b" t="t" l="l"/>
            <a:pathLst>
              <a:path h="3421065" w="5120007">
                <a:moveTo>
                  <a:pt x="0" y="0"/>
                </a:moveTo>
                <a:lnTo>
                  <a:pt x="5120007" y="0"/>
                </a:lnTo>
                <a:lnTo>
                  <a:pt x="5120007" y="3421066"/>
                </a:lnTo>
                <a:lnTo>
                  <a:pt x="0" y="34210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44376" r="0" b="-55171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2891186" y="2224196"/>
            <a:ext cx="2968183" cy="47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4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852404" y="2451414"/>
            <a:ext cx="1650802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實驗室旅遊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88229" y="-19581"/>
            <a:ext cx="3055521" cy="3547774"/>
          </a:xfrm>
          <a:custGeom>
            <a:avLst/>
            <a:gdLst/>
            <a:ahLst/>
            <a:cxnLst/>
            <a:rect r="r" b="b" t="t" l="l"/>
            <a:pathLst>
              <a:path h="3547774" w="3055521">
                <a:moveTo>
                  <a:pt x="0" y="0"/>
                </a:moveTo>
                <a:lnTo>
                  <a:pt x="3055521" y="0"/>
                </a:lnTo>
                <a:lnTo>
                  <a:pt x="3055521" y="3547774"/>
                </a:lnTo>
                <a:lnTo>
                  <a:pt x="0" y="35477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50006" y="2512527"/>
            <a:ext cx="911484" cy="871710"/>
          </a:xfrm>
          <a:custGeom>
            <a:avLst/>
            <a:gdLst/>
            <a:ahLst/>
            <a:cxnLst/>
            <a:rect r="r" b="b" t="t" l="l"/>
            <a:pathLst>
              <a:path h="871710" w="911484">
                <a:moveTo>
                  <a:pt x="0" y="0"/>
                </a:moveTo>
                <a:lnTo>
                  <a:pt x="911484" y="0"/>
                </a:lnTo>
                <a:lnTo>
                  <a:pt x="911484" y="871711"/>
                </a:lnTo>
                <a:lnTo>
                  <a:pt x="0" y="8717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2895" y="1028700"/>
            <a:ext cx="979510" cy="979510"/>
          </a:xfrm>
          <a:custGeom>
            <a:avLst/>
            <a:gdLst/>
            <a:ahLst/>
            <a:cxnLst/>
            <a:rect r="r" b="b" t="t" l="l"/>
            <a:pathLst>
              <a:path h="979510" w="979510">
                <a:moveTo>
                  <a:pt x="0" y="0"/>
                </a:moveTo>
                <a:lnTo>
                  <a:pt x="979510" y="0"/>
                </a:lnTo>
                <a:lnTo>
                  <a:pt x="979510" y="979510"/>
                </a:lnTo>
                <a:lnTo>
                  <a:pt x="0" y="9795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585116" y="3528193"/>
            <a:ext cx="5426293" cy="5765905"/>
          </a:xfrm>
          <a:custGeom>
            <a:avLst/>
            <a:gdLst/>
            <a:ahLst/>
            <a:cxnLst/>
            <a:rect r="r" b="b" t="t" l="l"/>
            <a:pathLst>
              <a:path h="5765905" w="5426293">
                <a:moveTo>
                  <a:pt x="0" y="0"/>
                </a:moveTo>
                <a:lnTo>
                  <a:pt x="5426293" y="0"/>
                </a:lnTo>
                <a:lnTo>
                  <a:pt x="5426293" y="5765905"/>
                </a:lnTo>
                <a:lnTo>
                  <a:pt x="0" y="576590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1678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8443" y="3609289"/>
            <a:ext cx="4263607" cy="5684809"/>
          </a:xfrm>
          <a:custGeom>
            <a:avLst/>
            <a:gdLst/>
            <a:ahLst/>
            <a:cxnLst/>
            <a:rect r="r" b="b" t="t" l="l"/>
            <a:pathLst>
              <a:path h="5684809" w="4263607">
                <a:moveTo>
                  <a:pt x="0" y="0"/>
                </a:moveTo>
                <a:lnTo>
                  <a:pt x="4263607" y="0"/>
                </a:lnTo>
                <a:lnTo>
                  <a:pt x="4263607" y="5684809"/>
                </a:lnTo>
                <a:lnTo>
                  <a:pt x="0" y="56848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00950" y="434606"/>
            <a:ext cx="2094978" cy="2734066"/>
          </a:xfrm>
          <a:custGeom>
            <a:avLst/>
            <a:gdLst/>
            <a:ahLst/>
            <a:cxnLst/>
            <a:rect r="r" b="b" t="t" l="l"/>
            <a:pathLst>
              <a:path h="2734066" w="2094978">
                <a:moveTo>
                  <a:pt x="0" y="0"/>
                </a:moveTo>
                <a:lnTo>
                  <a:pt x="2094978" y="0"/>
                </a:lnTo>
                <a:lnTo>
                  <a:pt x="2094978" y="2734066"/>
                </a:lnTo>
                <a:lnTo>
                  <a:pt x="0" y="27340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61490" y="3528193"/>
            <a:ext cx="4424115" cy="5898821"/>
          </a:xfrm>
          <a:custGeom>
            <a:avLst/>
            <a:gdLst/>
            <a:ahLst/>
            <a:cxnLst/>
            <a:rect r="r" b="b" t="t" l="l"/>
            <a:pathLst>
              <a:path h="5898821" w="4424115">
                <a:moveTo>
                  <a:pt x="0" y="0"/>
                </a:moveTo>
                <a:lnTo>
                  <a:pt x="4424116" y="0"/>
                </a:lnTo>
                <a:lnTo>
                  <a:pt x="4424116" y="5898821"/>
                </a:lnTo>
                <a:lnTo>
                  <a:pt x="0" y="58988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06498" y="1028722"/>
            <a:ext cx="8421026" cy="133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>
                <a:solidFill>
                  <a:srgbClr val="000000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culture shock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12405" y="2492397"/>
            <a:ext cx="6968763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80" indent="-453390" lvl="1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實驗設備與耗材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769545" y="8768545"/>
            <a:ext cx="755443" cy="755443"/>
          </a:xfrm>
          <a:custGeom>
            <a:avLst/>
            <a:gdLst/>
            <a:ahLst/>
            <a:cxnLst/>
            <a:rect r="r" b="b" t="t" l="l"/>
            <a:pathLst>
              <a:path h="755443" w="755443">
                <a:moveTo>
                  <a:pt x="0" y="0"/>
                </a:moveTo>
                <a:lnTo>
                  <a:pt x="755444" y="0"/>
                </a:lnTo>
                <a:lnTo>
                  <a:pt x="755444" y="755444"/>
                </a:lnTo>
                <a:lnTo>
                  <a:pt x="0" y="7554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50671" y="5130571"/>
            <a:ext cx="3588481" cy="3782325"/>
          </a:xfrm>
          <a:custGeom>
            <a:avLst/>
            <a:gdLst/>
            <a:ahLst/>
            <a:cxnLst/>
            <a:rect r="r" b="b" t="t" l="l"/>
            <a:pathLst>
              <a:path h="3782325" w="3588481">
                <a:moveTo>
                  <a:pt x="0" y="0"/>
                </a:moveTo>
                <a:lnTo>
                  <a:pt x="3588481" y="0"/>
                </a:lnTo>
                <a:lnTo>
                  <a:pt x="3588481" y="3782325"/>
                </a:lnTo>
                <a:lnTo>
                  <a:pt x="0" y="37823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171946" y="2397910"/>
            <a:ext cx="3329263" cy="3500881"/>
            <a:chOff x="0" y="0"/>
            <a:chExt cx="876843" cy="92204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76843" cy="922043"/>
            </a:xfrm>
            <a:custGeom>
              <a:avLst/>
              <a:gdLst/>
              <a:ahLst/>
              <a:cxnLst/>
              <a:rect r="r" b="b" t="t" l="l"/>
              <a:pathLst>
                <a:path h="922043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803447"/>
                  </a:lnTo>
                  <a:cubicBezTo>
                    <a:pt x="876843" y="868945"/>
                    <a:pt x="823746" y="922043"/>
                    <a:pt x="758247" y="922043"/>
                  </a:cubicBezTo>
                  <a:lnTo>
                    <a:pt x="118596" y="922043"/>
                  </a:lnTo>
                  <a:cubicBezTo>
                    <a:pt x="87143" y="922043"/>
                    <a:pt x="56977" y="909548"/>
                    <a:pt x="34736" y="887307"/>
                  </a:cubicBezTo>
                  <a:cubicBezTo>
                    <a:pt x="12495" y="865066"/>
                    <a:pt x="0" y="834900"/>
                    <a:pt x="0" y="803447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876843" cy="9410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291488" y="2204133"/>
            <a:ext cx="1106207" cy="1063970"/>
          </a:xfrm>
          <a:custGeom>
            <a:avLst/>
            <a:gdLst/>
            <a:ahLst/>
            <a:cxnLst/>
            <a:rect r="r" b="b" t="t" l="l"/>
            <a:pathLst>
              <a:path h="1063970" w="1106207">
                <a:moveTo>
                  <a:pt x="0" y="0"/>
                </a:moveTo>
                <a:lnTo>
                  <a:pt x="1106206" y="0"/>
                </a:lnTo>
                <a:lnTo>
                  <a:pt x="1106206" y="1063969"/>
                </a:lnTo>
                <a:lnTo>
                  <a:pt x="0" y="10639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>
            <a:off x="1425556" y="4494287"/>
            <a:ext cx="282204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171946" y="6165491"/>
            <a:ext cx="5578725" cy="3709852"/>
          </a:xfrm>
          <a:custGeom>
            <a:avLst/>
            <a:gdLst/>
            <a:ahLst/>
            <a:cxnLst/>
            <a:rect r="r" b="b" t="t" l="l"/>
            <a:pathLst>
              <a:path h="3709852" w="5578725">
                <a:moveTo>
                  <a:pt x="0" y="0"/>
                </a:moveTo>
                <a:lnTo>
                  <a:pt x="5578725" y="0"/>
                </a:lnTo>
                <a:lnTo>
                  <a:pt x="5578725" y="3709853"/>
                </a:lnTo>
                <a:lnTo>
                  <a:pt x="0" y="37098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171946" y="6165491"/>
            <a:ext cx="2711695" cy="798067"/>
            <a:chOff x="0" y="0"/>
            <a:chExt cx="714191" cy="2101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14191" cy="210190"/>
            </a:xfrm>
            <a:custGeom>
              <a:avLst/>
              <a:gdLst/>
              <a:ahLst/>
              <a:cxnLst/>
              <a:rect r="r" b="b" t="t" l="l"/>
              <a:pathLst>
                <a:path h="210190" w="714191">
                  <a:moveTo>
                    <a:pt x="105095" y="0"/>
                  </a:moveTo>
                  <a:lnTo>
                    <a:pt x="609096" y="0"/>
                  </a:lnTo>
                  <a:cubicBezTo>
                    <a:pt x="636969" y="0"/>
                    <a:pt x="663700" y="11073"/>
                    <a:pt x="683410" y="30782"/>
                  </a:cubicBezTo>
                  <a:cubicBezTo>
                    <a:pt x="703119" y="50491"/>
                    <a:pt x="714191" y="77222"/>
                    <a:pt x="714191" y="105095"/>
                  </a:cubicBezTo>
                  <a:lnTo>
                    <a:pt x="714191" y="105095"/>
                  </a:lnTo>
                  <a:cubicBezTo>
                    <a:pt x="714191" y="132968"/>
                    <a:pt x="703119" y="159700"/>
                    <a:pt x="683410" y="179409"/>
                  </a:cubicBezTo>
                  <a:cubicBezTo>
                    <a:pt x="663700" y="199118"/>
                    <a:pt x="636969" y="210190"/>
                    <a:pt x="609096" y="210190"/>
                  </a:cubicBezTo>
                  <a:lnTo>
                    <a:pt x="105095" y="210190"/>
                  </a:lnTo>
                  <a:cubicBezTo>
                    <a:pt x="77222" y="210190"/>
                    <a:pt x="50491" y="199118"/>
                    <a:pt x="30782" y="179409"/>
                  </a:cubicBezTo>
                  <a:cubicBezTo>
                    <a:pt x="11073" y="159700"/>
                    <a:pt x="0" y="132968"/>
                    <a:pt x="0" y="105095"/>
                  </a:cubicBezTo>
                  <a:lnTo>
                    <a:pt x="0" y="105095"/>
                  </a:lnTo>
                  <a:cubicBezTo>
                    <a:pt x="0" y="77222"/>
                    <a:pt x="11073" y="50491"/>
                    <a:pt x="30782" y="30782"/>
                  </a:cubicBezTo>
                  <a:cubicBezTo>
                    <a:pt x="50491" y="11073"/>
                    <a:pt x="77222" y="0"/>
                    <a:pt x="105095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714191" cy="229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729791" y="2397910"/>
            <a:ext cx="3329263" cy="2077327"/>
            <a:chOff x="0" y="0"/>
            <a:chExt cx="876843" cy="54711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76843" cy="547115"/>
            </a:xfrm>
            <a:custGeom>
              <a:avLst/>
              <a:gdLst/>
              <a:ahLst/>
              <a:cxnLst/>
              <a:rect r="r" b="b" t="t" l="l"/>
              <a:pathLst>
                <a:path h="547115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428519"/>
                  </a:lnTo>
                  <a:cubicBezTo>
                    <a:pt x="876843" y="494018"/>
                    <a:pt x="823746" y="547115"/>
                    <a:pt x="758247" y="547115"/>
                  </a:cubicBezTo>
                  <a:lnTo>
                    <a:pt x="118596" y="547115"/>
                  </a:lnTo>
                  <a:cubicBezTo>
                    <a:pt x="53097" y="547115"/>
                    <a:pt x="0" y="494018"/>
                    <a:pt x="0" y="428519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876843" cy="5661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750671" y="8947155"/>
            <a:ext cx="2864218" cy="962448"/>
            <a:chOff x="0" y="0"/>
            <a:chExt cx="754362" cy="25348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54362" cy="253484"/>
            </a:xfrm>
            <a:custGeom>
              <a:avLst/>
              <a:gdLst/>
              <a:ahLst/>
              <a:cxnLst/>
              <a:rect r="r" b="b" t="t" l="l"/>
              <a:pathLst>
                <a:path h="253484" w="754362">
                  <a:moveTo>
                    <a:pt x="126742" y="0"/>
                  </a:moveTo>
                  <a:lnTo>
                    <a:pt x="627620" y="0"/>
                  </a:lnTo>
                  <a:cubicBezTo>
                    <a:pt x="697618" y="0"/>
                    <a:pt x="754362" y="56744"/>
                    <a:pt x="754362" y="126742"/>
                  </a:cubicBezTo>
                  <a:lnTo>
                    <a:pt x="754362" y="126742"/>
                  </a:lnTo>
                  <a:cubicBezTo>
                    <a:pt x="754362" y="196740"/>
                    <a:pt x="697618" y="253484"/>
                    <a:pt x="627620" y="253484"/>
                  </a:cubicBezTo>
                  <a:lnTo>
                    <a:pt x="126742" y="253484"/>
                  </a:lnTo>
                  <a:cubicBezTo>
                    <a:pt x="56744" y="253484"/>
                    <a:pt x="0" y="196740"/>
                    <a:pt x="0" y="126742"/>
                  </a:cubicBezTo>
                  <a:lnTo>
                    <a:pt x="0" y="126742"/>
                  </a:lnTo>
                  <a:cubicBezTo>
                    <a:pt x="0" y="56744"/>
                    <a:pt x="56744" y="0"/>
                    <a:pt x="126742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754362" cy="272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614890" y="0"/>
            <a:ext cx="9244132" cy="10461623"/>
            <a:chOff x="0" y="0"/>
            <a:chExt cx="2434669" cy="275532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434669" cy="2755325"/>
            </a:xfrm>
            <a:custGeom>
              <a:avLst/>
              <a:gdLst/>
              <a:ahLst/>
              <a:cxnLst/>
              <a:rect r="r" b="b" t="t" l="l"/>
              <a:pathLst>
                <a:path h="2755325" w="2434669">
                  <a:moveTo>
                    <a:pt x="0" y="0"/>
                  </a:moveTo>
                  <a:lnTo>
                    <a:pt x="2434669" y="0"/>
                  </a:lnTo>
                  <a:lnTo>
                    <a:pt x="2434669" y="2755325"/>
                  </a:lnTo>
                  <a:lnTo>
                    <a:pt x="0" y="2755325"/>
                  </a:lnTo>
                  <a:close/>
                </a:path>
              </a:pathLst>
            </a:custGeom>
            <a:solidFill>
              <a:srgbClr val="E98B1B">
                <a:alpha val="43922"/>
              </a:srgbClr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2434669" cy="27743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10919" y="899413"/>
            <a:ext cx="3329263" cy="1689141"/>
            <a:chOff x="0" y="0"/>
            <a:chExt cx="876843" cy="44487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76843" cy="444877"/>
            </a:xfrm>
            <a:custGeom>
              <a:avLst/>
              <a:gdLst/>
              <a:ahLst/>
              <a:cxnLst/>
              <a:rect r="r" b="b" t="t" l="l"/>
              <a:pathLst>
                <a:path h="444877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326281"/>
                  </a:lnTo>
                  <a:cubicBezTo>
                    <a:pt x="876843" y="357734"/>
                    <a:pt x="864348" y="387900"/>
                    <a:pt x="842107" y="410141"/>
                  </a:cubicBezTo>
                  <a:cubicBezTo>
                    <a:pt x="819866" y="432382"/>
                    <a:pt x="789700" y="444877"/>
                    <a:pt x="758247" y="444877"/>
                  </a:cubicBezTo>
                  <a:lnTo>
                    <a:pt x="118596" y="444877"/>
                  </a:lnTo>
                  <a:cubicBezTo>
                    <a:pt x="53097" y="444877"/>
                    <a:pt x="0" y="391779"/>
                    <a:pt x="0" y="326281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E6E6E6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876843" cy="4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40739" y="2938876"/>
            <a:ext cx="3329263" cy="1689141"/>
            <a:chOff x="0" y="0"/>
            <a:chExt cx="876843" cy="444877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76843" cy="444877"/>
            </a:xfrm>
            <a:custGeom>
              <a:avLst/>
              <a:gdLst/>
              <a:ahLst/>
              <a:cxnLst/>
              <a:rect r="r" b="b" t="t" l="l"/>
              <a:pathLst>
                <a:path h="444877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326281"/>
                  </a:lnTo>
                  <a:cubicBezTo>
                    <a:pt x="876843" y="357734"/>
                    <a:pt x="864348" y="387900"/>
                    <a:pt x="842107" y="410141"/>
                  </a:cubicBezTo>
                  <a:cubicBezTo>
                    <a:pt x="819866" y="432382"/>
                    <a:pt x="789700" y="444877"/>
                    <a:pt x="758247" y="444877"/>
                  </a:cubicBezTo>
                  <a:lnTo>
                    <a:pt x="118596" y="444877"/>
                  </a:lnTo>
                  <a:cubicBezTo>
                    <a:pt x="53097" y="444877"/>
                    <a:pt x="0" y="391779"/>
                    <a:pt x="0" y="326281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E6E6E6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876843" cy="4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4759611" y="4749588"/>
            <a:ext cx="3329263" cy="962448"/>
            <a:chOff x="0" y="0"/>
            <a:chExt cx="876843" cy="25348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76843" cy="253484"/>
            </a:xfrm>
            <a:custGeom>
              <a:avLst/>
              <a:gdLst/>
              <a:ahLst/>
              <a:cxnLst/>
              <a:rect r="r" b="b" t="t" l="l"/>
              <a:pathLst>
                <a:path h="253484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134888"/>
                  </a:lnTo>
                  <a:cubicBezTo>
                    <a:pt x="876843" y="166342"/>
                    <a:pt x="864348" y="196507"/>
                    <a:pt x="842107" y="218748"/>
                  </a:cubicBezTo>
                  <a:cubicBezTo>
                    <a:pt x="819866" y="240989"/>
                    <a:pt x="789700" y="253484"/>
                    <a:pt x="758247" y="253484"/>
                  </a:cubicBezTo>
                  <a:lnTo>
                    <a:pt x="118596" y="253484"/>
                  </a:lnTo>
                  <a:cubicBezTo>
                    <a:pt x="53097" y="253484"/>
                    <a:pt x="0" y="200387"/>
                    <a:pt x="0" y="134888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FFFFFF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0" y="-19050"/>
              <a:ext cx="876843" cy="272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240739" y="5130571"/>
            <a:ext cx="3329263" cy="1689141"/>
            <a:chOff x="0" y="0"/>
            <a:chExt cx="876843" cy="44487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76843" cy="444877"/>
            </a:xfrm>
            <a:custGeom>
              <a:avLst/>
              <a:gdLst/>
              <a:ahLst/>
              <a:cxnLst/>
              <a:rect r="r" b="b" t="t" l="l"/>
              <a:pathLst>
                <a:path h="444877" w="876843">
                  <a:moveTo>
                    <a:pt x="118596" y="0"/>
                  </a:moveTo>
                  <a:lnTo>
                    <a:pt x="758247" y="0"/>
                  </a:lnTo>
                  <a:cubicBezTo>
                    <a:pt x="789700" y="0"/>
                    <a:pt x="819866" y="12495"/>
                    <a:pt x="842107" y="34736"/>
                  </a:cubicBezTo>
                  <a:cubicBezTo>
                    <a:pt x="864348" y="56977"/>
                    <a:pt x="876843" y="87143"/>
                    <a:pt x="876843" y="118596"/>
                  </a:cubicBezTo>
                  <a:lnTo>
                    <a:pt x="876843" y="326281"/>
                  </a:lnTo>
                  <a:cubicBezTo>
                    <a:pt x="876843" y="357734"/>
                    <a:pt x="864348" y="387900"/>
                    <a:pt x="842107" y="410141"/>
                  </a:cubicBezTo>
                  <a:cubicBezTo>
                    <a:pt x="819866" y="432382"/>
                    <a:pt x="789700" y="444877"/>
                    <a:pt x="758247" y="444877"/>
                  </a:cubicBezTo>
                  <a:lnTo>
                    <a:pt x="118596" y="444877"/>
                  </a:lnTo>
                  <a:cubicBezTo>
                    <a:pt x="53097" y="444877"/>
                    <a:pt x="0" y="391779"/>
                    <a:pt x="0" y="326281"/>
                  </a:cubicBezTo>
                  <a:lnTo>
                    <a:pt x="0" y="118596"/>
                  </a:lnTo>
                  <a:cubicBezTo>
                    <a:pt x="0" y="53097"/>
                    <a:pt x="53097" y="0"/>
                    <a:pt x="118596" y="0"/>
                  </a:cubicBezTo>
                  <a:close/>
                </a:path>
              </a:pathLst>
            </a:custGeom>
            <a:solidFill>
              <a:srgbClr val="E6E6E6"/>
            </a:solidFill>
            <a:ln w="1143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19050"/>
              <a:ext cx="876843" cy="4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120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0912185" y="6963558"/>
            <a:ext cx="4679943" cy="3112162"/>
          </a:xfrm>
          <a:custGeom>
            <a:avLst/>
            <a:gdLst/>
            <a:ahLst/>
            <a:cxnLst/>
            <a:rect r="r" b="b" t="t" l="l"/>
            <a:pathLst>
              <a:path h="3112162" w="4679943">
                <a:moveTo>
                  <a:pt x="0" y="0"/>
                </a:moveTo>
                <a:lnTo>
                  <a:pt x="4679943" y="0"/>
                </a:lnTo>
                <a:lnTo>
                  <a:pt x="4679943" y="3112163"/>
                </a:lnTo>
                <a:lnTo>
                  <a:pt x="0" y="31121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3906696" y="475370"/>
            <a:ext cx="3989618" cy="2792732"/>
          </a:xfrm>
          <a:custGeom>
            <a:avLst/>
            <a:gdLst/>
            <a:ahLst/>
            <a:cxnLst/>
            <a:rect r="r" b="b" t="t" l="l"/>
            <a:pathLst>
              <a:path h="2792732" w="3989618">
                <a:moveTo>
                  <a:pt x="0" y="0"/>
                </a:moveTo>
                <a:lnTo>
                  <a:pt x="3989618" y="0"/>
                </a:lnTo>
                <a:lnTo>
                  <a:pt x="3989618" y="2792732"/>
                </a:lnTo>
                <a:lnTo>
                  <a:pt x="0" y="27927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2551" t="-32499" r="-29953" b="-30899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4236956" y="3463365"/>
            <a:ext cx="3327184" cy="3239567"/>
          </a:xfrm>
          <a:custGeom>
            <a:avLst/>
            <a:gdLst/>
            <a:ahLst/>
            <a:cxnLst/>
            <a:rect r="r" b="b" t="t" l="l"/>
            <a:pathLst>
              <a:path h="3239567" w="3327184">
                <a:moveTo>
                  <a:pt x="0" y="0"/>
                </a:moveTo>
                <a:lnTo>
                  <a:pt x="3327184" y="0"/>
                </a:lnTo>
                <a:lnTo>
                  <a:pt x="3327184" y="3239567"/>
                </a:lnTo>
                <a:lnTo>
                  <a:pt x="0" y="32395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36939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028700" y="598227"/>
            <a:ext cx="8357590" cy="133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212121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可能得到什麼?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668119" y="3268102"/>
            <a:ext cx="1974436" cy="1207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8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12000 x2</a:t>
            </a:r>
          </a:p>
          <a:p>
            <a:pPr algn="l">
              <a:lnSpc>
                <a:spcPts val="3080"/>
              </a:lnSpc>
            </a:pPr>
            <a:r>
              <a:rPr lang="en-US" sz="28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4000 x2</a:t>
            </a:r>
          </a:p>
          <a:p>
            <a:pPr algn="l">
              <a:lnSpc>
                <a:spcPts val="3080"/>
              </a:lnSpc>
            </a:pPr>
            <a:r>
              <a:rPr lang="en-US" sz="28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海報獎金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635074" y="4600156"/>
            <a:ext cx="2403008" cy="42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8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32000(以上)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10889" y="6350212"/>
            <a:ext cx="197361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好看的履歷(?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5077456" y="2858527"/>
            <a:ext cx="2693574" cy="119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對純學術機構工作型態的了解</a:t>
            </a:r>
          </a:p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(加班...試過就知道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098336" y="9214066"/>
            <a:ext cx="2693574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無痛瘦了三公斤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0558583" y="1360030"/>
            <a:ext cx="269357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認識很純粹又熱愛研究人們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0588403" y="3399493"/>
            <a:ext cx="269357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稍微釐清自己喜不喜歡研究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107276" y="5050758"/>
            <a:ext cx="2693574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分子生物技術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588403" y="5591188"/>
            <a:ext cx="2693574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212121"/>
                </a:solidFill>
                <a:latin typeface="Poppins"/>
                <a:ea typeface="Poppins"/>
                <a:cs typeface="Poppins"/>
                <a:sym typeface="Poppins"/>
              </a:rPr>
              <a:t>未來在中研院讀碩(博)班的機會!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92161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197699" y="8520823"/>
            <a:ext cx="9025926" cy="106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New Sun Playful"/>
                <a:ea typeface="New Sun Playful"/>
                <a:cs typeface="New Sun Playful"/>
                <a:sym typeface="New Sun Playful"/>
              </a:rPr>
              <a:t>Thank you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DAGykrPL0pI</dc:identifier>
  <dcterms:modified xsi:type="dcterms:W3CDTF">2011-08-01T06:04:30Z</dcterms:modified>
  <cp:revision>1</cp:revision>
  <dc:title>中研院南部生技中心 實習分享</dc:title>
</cp:coreProperties>
</file>