
<file path=[Content_Types].xml><?xml version="1.0" encoding="utf-8"?>
<Types xmlns="http://schemas.openxmlformats.org/package/2006/content-types">
  <Override PartName="/ppt/slides/slide14.xml" ContentType="application/vnd.openxmlformats-officedocument.presentationml.slide+xml"/>
  <Override PartName="/ppt/slideLayouts/slideLayout8.xml" ContentType="application/vnd.openxmlformats-officedocument.presentationml.slideLayout+xml"/>
  <Override PartName="/ppt/slides/slide33.xml" ContentType="application/vnd.openxmlformats-officedocument.presentationml.slide+xml"/>
  <Override PartName="/ppt/notesSlides/notesSlide30.xml" ContentType="application/vnd.openxmlformats-officedocument.presentationml.notesSlide+xml"/>
  <Default Extension="bin" ContentType="application/vnd.openxmlformats-officedocument.presentationml.printerSettings"/>
  <Override PartName="/ppt/notesSlides/notesSlide13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2.xml" ContentType="application/vnd.openxmlformats-officedocument.presentationml.notesSlide+xml"/>
  <Override PartName="/ppt/slides/slide18.xml" ContentType="application/vnd.openxmlformats-officedocument.presentationml.slide+xml"/>
  <Override PartName="/ppt/slides/slide37.xml" ContentType="application/vnd.openxmlformats-officedocument.presentationml.slide+xml"/>
  <Override PartName="/ppt/slides/slide3.xml" ContentType="application/vnd.openxmlformats-officedocument.presentationml.slide+xml"/>
  <Override PartName="/ppt/notesSlides/notesSlide34.xml" ContentType="application/vnd.openxmlformats-officedocument.presentationml.notesSlide+xml"/>
  <Override PartName="/ppt/slideLayouts/slideLayout1.xml" ContentType="application/vnd.openxmlformats-officedocument.presentationml.slideLayout+xml"/>
  <Override PartName="/ppt/slides/slide23.xml" ContentType="application/vnd.openxmlformats-officedocument.presentationml.slide+xml"/>
  <Override PartName="/ppt/slides/slide42.xml" ContentType="application/vnd.openxmlformats-officedocument.presentationml.slide+xml"/>
  <Override PartName="/ppt/theme/theme1.xml" ContentType="application/vnd.openxmlformats-officedocument.theme+xml"/>
  <Override PartName="/ppt/slideLayouts/slideLayout10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22.xml" ContentType="application/vnd.openxmlformats-officedocument.presentationml.notesSlide+xml"/>
  <Override PartName="/ppt/slides/slide7.xml" ContentType="application/vnd.openxmlformats-officedocument.presentationml.slide+xml"/>
  <Override PartName="/ppt/slideLayouts/slideLayout5.xml" ContentType="application/vnd.openxmlformats-officedocument.presentationml.slideLayout+xml"/>
  <Override PartName="/ppt/slides/slide30.xml" ContentType="application/vnd.openxmlformats-officedocument.presentationml.slide+xml"/>
  <Default Extension="gif" ContentType="image/gif"/>
  <Override PartName="/ppt/slides/slide27.xml" ContentType="application/vnd.openxmlformats-officedocument.presentationml.slide+xml"/>
  <Override PartName="/ppt/slides/slide11.xml" ContentType="application/vnd.openxmlformats-officedocument.presentationml.slide+xml"/>
  <Override PartName="/ppt/slides/slide46.xml" ContentType="application/vnd.openxmlformats-officedocument.presentationml.slide+xml"/>
  <Override PartName="/ppt/notesSlides/notesSlide41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26.xml" ContentType="application/vnd.openxmlformats-officedocument.presentationml.notesSlide+xml"/>
  <Override PartName="/ppt/slideLayouts/slideLayout9.xml" ContentType="application/vnd.openxmlformats-officedocument.presentationml.slideLayout+xml"/>
  <Override PartName="/ppt/slides/slide34.xml" ContentType="application/vnd.openxmlformats-officedocument.presentationml.slide+xml"/>
  <Override PartName="/ppt/slides/slide15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notesSlides/notesSlide14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19.xml" ContentType="application/vnd.openxmlformats-officedocument.presentationml.slide+xml"/>
  <Override PartName="/ppt/slides/slide38.xml" ContentType="application/vnd.openxmlformats-officedocument.presentationml.slide+xml"/>
  <Override PartName="/ppt/slides/slide4.xml" ContentType="application/vnd.openxmlformats-officedocument.presentationml.slide+xml"/>
  <Override PartName="/ppt/notesSlides/notesSlide35.xml" ContentType="application/vnd.openxmlformats-officedocument.presentationml.notesSlide+xml"/>
  <Override PartName="/ppt/slideLayouts/slideLayout2.xml" ContentType="application/vnd.openxmlformats-officedocument.presentationml.slideLayout+xml"/>
  <Override PartName="/ppt/slides/slide24.xml" ContentType="application/vnd.openxmlformats-officedocument.presentationml.slide+xml"/>
  <Override PartName="/ppt/slides/slide43.xml" ContentType="application/vnd.openxmlformats-officedocument.presentationml.slide+xml"/>
  <Override PartName="/ppt/theme/theme2.xml" ContentType="application/vnd.openxmlformats-officedocument.theme+xml"/>
  <Override PartName="/ppt/handoutMasters/handoutMaster1.xml" ContentType="application/vnd.openxmlformats-officedocument.presentationml.handoutMaster+xml"/>
  <Override PartName="/ppt/slideLayouts/slideLayout11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37.xml" ContentType="application/vnd.openxmlformats-officedocument.presentationml.notesSlide+xml"/>
  <Override PartName="/docProps/core.xml" ContentType="application/vnd.openxmlformats-package.core-properties+xml"/>
  <Override PartName="/ppt/notesSlides/notesSlide7.xml" ContentType="application/vnd.openxmlformats-officedocument.presentationml.notesSlide+xml"/>
  <Default Extension="jpeg" ContentType="image/jpeg"/>
  <Override PartName="/ppt/notesSlides/notesSlide23.xml" ContentType="application/vnd.openxmlformats-officedocument.presentationml.notesSlide+xml"/>
  <Override PartName="/ppt/slides/slide8.xml" ContentType="application/vnd.openxmlformats-officedocument.presentationml.slide+xml"/>
  <Override PartName="/ppt/slides/slide1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28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31.xml" ContentType="application/vnd.openxmlformats-officedocument.presentationml.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Default Extension="rels" ContentType="application/vnd.openxmlformats-package.relationships+xml"/>
  <Override PartName="/ppt/notesSlides/notesSlide27.xml" ContentType="application/vnd.openxmlformats-officedocument.presentationml.notesSlide+xml"/>
  <Override PartName="/ppt/slides/slide16.xml" ContentType="application/vnd.openxmlformats-officedocument.presentationml.slide+xml"/>
  <Override PartName="/ppt/slides/slide35.xml" ContentType="application/vnd.openxmlformats-officedocument.presentationml.slide+xml"/>
  <Override PartName="/ppt/slides/slide1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21.xml" ContentType="application/vnd.openxmlformats-officedocument.presentationml.slide+xml"/>
  <Override PartName="/ppt/slides/slide40.xml" ContentType="application/vnd.openxmlformats-officedocument.presentationml.slide+xml"/>
  <Override PartName="/ppt/notesSlides/notesSlide15.xml" ContentType="application/vnd.openxmlformats-officedocument.presentationml.notesSlide+xml"/>
  <Override PartName="/ppt/notesSlides/notesSlide4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5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3.xml" ContentType="application/vnd.openxmlformats-officedocument.presentationml.slideLayout+xml"/>
  <Override PartName="/ppt/slides/slide25.xml" ContentType="application/vnd.openxmlformats-officedocument.presentationml.slide+xml"/>
  <Override PartName="/ppt/slides/slide44.xml" ContentType="application/vnd.openxmlformats-officedocument.presentationml.slide+xml"/>
  <Override PartName="/ppt/theme/theme3.xml" ContentType="application/vnd.openxmlformats-officedocument.theme+xml"/>
  <Override PartName="/ppt/notesSlides/notesSlide19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24.xml" ContentType="application/vnd.openxmlformats-officedocument.presentationml.notesSlide+xml"/>
  <Override PartName="/ppt/slides/slide9.xml" ContentType="application/vnd.openxmlformats-officedocument.presentationml.slide+xml"/>
  <Override PartName="/ppt/slides/slide13.xml" ContentType="application/vnd.openxmlformats-officedocument.presentationml.slide+xml"/>
  <Default Extension="xml" ContentType="application/xml"/>
  <Override PartName="/ppt/tableStyles.xml" ContentType="application/vnd.openxmlformats-officedocument.presentationml.tableStyles+xml"/>
  <Override PartName="/ppt/notesSlides/notesSlide43.xml" ContentType="application/vnd.openxmlformats-officedocument.presentationml.notesSlide+xml"/>
  <Override PartName="/ppt/notesSlides/notesSlide10.xml" ContentType="application/vnd.openxmlformats-officedocument.presentationml.notesSlide+xml"/>
  <Override PartName="/ppt/slideLayouts/slideLayout7.xml" ContentType="application/vnd.openxmlformats-officedocument.presentationml.slideLayout+xml"/>
  <Override PartName="/ppt/slides/slide32.xml" ContentType="application/vnd.openxmlformats-officedocument.presentationml.slide+xml"/>
  <Override PartName="/ppt/slides/slide29.xml" ContentType="application/vnd.openxmlformats-officedocument.presentationml.slide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ppt/notesMasters/notesMaster1.xml" ContentType="application/vnd.openxmlformats-officedocument.presentationml.notesMaster+xml"/>
  <Override PartName="/ppt/notesSlides/notesSlide12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1.xml" ContentType="application/vnd.openxmlformats-officedocument.presentationml.notesSlide+xml"/>
  <Override PartName="/ppt/slides/slide17.xml" ContentType="application/vnd.openxmlformats-officedocument.presentationml.slide+xml"/>
  <Override PartName="/ppt/slides/slide36.xml" ContentType="application/vnd.openxmlformats-officedocument.presentationml.slide+xml"/>
  <Override PartName="/ppt/presentation.xml" ContentType="application/vnd.openxmlformats-officedocument.presentationml.presentation.main+xml"/>
  <Override PartName="/ppt/slides/slide2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22.xml" ContentType="application/vnd.openxmlformats-officedocument.presentationml.slide+xml"/>
  <Override PartName="/ppt/slides/slide41.xml" ContentType="application/vnd.openxmlformats-officedocument.presentationml.slide+xml"/>
  <Override PartName="/ppt/notesSlides/notesSlide16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40.xml" ContentType="application/vnd.openxmlformats-officedocument.presentationml.notesSlide+xml"/>
  <Override PartName="/ppt/slideLayouts/slideLayout4.xml" ContentType="application/vnd.openxmlformats-officedocument.presentationml.slideLayout+xml"/>
  <Override PartName="/ppt/slides/slide10.xml" ContentType="application/vnd.openxmlformats-officedocument.presentationml.slide+xml"/>
  <Override PartName="/ppt/slides/slide26.xml" ContentType="application/vnd.openxmlformats-officedocument.presentationml.slide+xml"/>
  <Override PartName="/ppt/slides/slide45.xml" ContentType="application/vnd.openxmlformats-officedocument.presentationml.slide+xml"/>
  <Override PartName="/ppt/slides/slide6.xml" ContentType="application/vnd.openxmlformats-officedocument.presentationml.slide+xml"/>
  <Default Extension="pdf" ContentType="application/pdf"/>
  <Override PartName="/ppt/notesSlides/notesSlide39.xml" ContentType="application/vnd.openxmlformats-officedocument.presentationml.notesSlide+xml"/>
  <Default Extension="png" ContentType="image/png"/>
  <Override PartName="/ppt/notesSlides/notesSlide25.xml" ContentType="application/vnd.openxmlformats-officedocument.presentationml.notesSlide+xml"/>
  <Override PartName="/ppt/notesSlides/notesSlide44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SpecialPlsOnTitleSld="0" strictFirstAndLastChars="0" saveSubsetFonts="1" autoCompressPictures="0">
  <p:sldMasterIdLst>
    <p:sldMasterId id="2147483648" r:id="rId1"/>
  </p:sldMasterIdLst>
  <p:notesMasterIdLst>
    <p:notesMasterId r:id="rId48"/>
  </p:notesMasterIdLst>
  <p:handoutMasterIdLst>
    <p:handoutMasterId r:id="rId49"/>
  </p:handoutMasterIdLst>
  <p:sldIdLst>
    <p:sldId id="408" r:id="rId2"/>
    <p:sldId id="466" r:id="rId3"/>
    <p:sldId id="465" r:id="rId4"/>
    <p:sldId id="463" r:id="rId5"/>
    <p:sldId id="464" r:id="rId6"/>
    <p:sldId id="467" r:id="rId7"/>
    <p:sldId id="468" r:id="rId8"/>
    <p:sldId id="462" r:id="rId9"/>
    <p:sldId id="313" r:id="rId10"/>
    <p:sldId id="458" r:id="rId11"/>
    <p:sldId id="423" r:id="rId12"/>
    <p:sldId id="424" r:id="rId13"/>
    <p:sldId id="430" r:id="rId14"/>
    <p:sldId id="431" r:id="rId15"/>
    <p:sldId id="432" r:id="rId16"/>
    <p:sldId id="433" r:id="rId17"/>
    <p:sldId id="434" r:id="rId18"/>
    <p:sldId id="436" r:id="rId19"/>
    <p:sldId id="472" r:id="rId20"/>
    <p:sldId id="473" r:id="rId21"/>
    <p:sldId id="470" r:id="rId22"/>
    <p:sldId id="451" r:id="rId23"/>
    <p:sldId id="437" r:id="rId24"/>
    <p:sldId id="452" r:id="rId25"/>
    <p:sldId id="453" r:id="rId26"/>
    <p:sldId id="438" r:id="rId27"/>
    <p:sldId id="445" r:id="rId28"/>
    <p:sldId id="460" r:id="rId29"/>
    <p:sldId id="439" r:id="rId30"/>
    <p:sldId id="440" r:id="rId31"/>
    <p:sldId id="447" r:id="rId32"/>
    <p:sldId id="448" r:id="rId33"/>
    <p:sldId id="454" r:id="rId34"/>
    <p:sldId id="457" r:id="rId35"/>
    <p:sldId id="446" r:id="rId36"/>
    <p:sldId id="441" r:id="rId37"/>
    <p:sldId id="442" r:id="rId38"/>
    <p:sldId id="450" r:id="rId39"/>
    <p:sldId id="456" r:id="rId40"/>
    <p:sldId id="474" r:id="rId41"/>
    <p:sldId id="444" r:id="rId42"/>
    <p:sldId id="375" r:id="rId43"/>
    <p:sldId id="362" r:id="rId44"/>
    <p:sldId id="319" r:id="rId45"/>
    <p:sldId id="475" r:id="rId46"/>
    <p:sldId id="469" r:id="rId47"/>
  </p:sldIdLst>
  <p:sldSz cx="9144000" cy="6858000" type="screen4x3"/>
  <p:notesSz cx="6858000" cy="9144000"/>
  <p:defaultTextStyle>
    <a:defPPr>
      <a:defRPr lang="en-US"/>
    </a:defPPr>
    <a:lvl1pPr algn="ctr" rtl="0" eaLnBrk="0" fontAlgn="base" hangingPunct="0">
      <a:spcBef>
        <a:spcPct val="0"/>
      </a:spcBef>
      <a:spcAft>
        <a:spcPct val="0"/>
      </a:spcAft>
      <a:defRPr sz="2400" kern="1200" baseline="-250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1pPr>
    <a:lvl2pPr marL="457200" algn="ctr" rtl="0" eaLnBrk="0" fontAlgn="base" hangingPunct="0">
      <a:spcBef>
        <a:spcPct val="0"/>
      </a:spcBef>
      <a:spcAft>
        <a:spcPct val="0"/>
      </a:spcAft>
      <a:defRPr sz="2400" kern="1200" baseline="-250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2pPr>
    <a:lvl3pPr marL="914400" algn="ctr" rtl="0" eaLnBrk="0" fontAlgn="base" hangingPunct="0">
      <a:spcBef>
        <a:spcPct val="0"/>
      </a:spcBef>
      <a:spcAft>
        <a:spcPct val="0"/>
      </a:spcAft>
      <a:defRPr sz="2400" kern="1200" baseline="-250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3pPr>
    <a:lvl4pPr marL="1371600" algn="ctr" rtl="0" eaLnBrk="0" fontAlgn="base" hangingPunct="0">
      <a:spcBef>
        <a:spcPct val="0"/>
      </a:spcBef>
      <a:spcAft>
        <a:spcPct val="0"/>
      </a:spcAft>
      <a:defRPr sz="2400" kern="1200" baseline="-250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4pPr>
    <a:lvl5pPr marL="1828800" algn="ctr" rtl="0" eaLnBrk="0" fontAlgn="base" hangingPunct="0">
      <a:spcBef>
        <a:spcPct val="0"/>
      </a:spcBef>
      <a:spcAft>
        <a:spcPct val="0"/>
      </a:spcAft>
      <a:defRPr sz="2400" kern="1200" baseline="-250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5pPr>
    <a:lvl6pPr marL="2286000" algn="l" defTabSz="457200" rtl="0" eaLnBrk="1" latinLnBrk="0" hangingPunct="1">
      <a:defRPr sz="2400" kern="1200" baseline="-250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6pPr>
    <a:lvl7pPr marL="2743200" algn="l" defTabSz="457200" rtl="0" eaLnBrk="1" latinLnBrk="0" hangingPunct="1">
      <a:defRPr sz="2400" kern="1200" baseline="-250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7pPr>
    <a:lvl8pPr marL="3200400" algn="l" defTabSz="457200" rtl="0" eaLnBrk="1" latinLnBrk="0" hangingPunct="1">
      <a:defRPr sz="2400" kern="1200" baseline="-250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8pPr>
    <a:lvl9pPr marL="3657600" algn="l" defTabSz="457200" rtl="0" eaLnBrk="1" latinLnBrk="0" hangingPunct="1">
      <a:defRPr sz="2400" kern="1200" baseline="-250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prnPr/>
  <p:clrMru>
    <a:srgbClr val="E6A397"/>
    <a:srgbClr val="701CE8"/>
    <a:srgbClr val="FF7BE9"/>
    <a:srgbClr val="B2B2B2"/>
    <a:srgbClr val="D45500"/>
    <a:srgbClr val="B80101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 horzBarState="maximized">
    <p:restoredLeft sz="15620"/>
    <p:restoredTop sz="97002" autoAdjust="0"/>
  </p:normalViewPr>
  <p:slideViewPr>
    <p:cSldViewPr>
      <p:cViewPr>
        <p:scale>
          <a:sx n="100" d="100"/>
          <a:sy n="100" d="100"/>
        </p:scale>
        <p:origin x="-200" y="-8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50" Type="http://schemas.openxmlformats.org/officeDocument/2006/relationships/printerSettings" Target="printerSettings/printerSettings1.bin"/><Relationship Id="rId51" Type="http://schemas.openxmlformats.org/officeDocument/2006/relationships/presProps" Target="presProps.xml"/><Relationship Id="rId52" Type="http://schemas.openxmlformats.org/officeDocument/2006/relationships/viewProps" Target="viewProps.xml"/><Relationship Id="rId53" Type="http://schemas.openxmlformats.org/officeDocument/2006/relationships/theme" Target="theme/theme1.xml"/><Relationship Id="rId54" Type="http://schemas.openxmlformats.org/officeDocument/2006/relationships/tableStyles" Target="tableStyles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notesMaster" Target="notesMasters/notesMaster1.xml"/><Relationship Id="rId4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 baseline="0">
                <a:latin typeface="Arial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aseline="0">
                <a:latin typeface="Arial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fld id="{0CD94FC1-2E04-8543-92B1-E11446D35A1A}" type="datetime1">
              <a:rPr lang="en-US"/>
              <a:pPr>
                <a:defRPr/>
              </a:pPr>
              <a:t>9/11/16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 baseline="0">
                <a:latin typeface="Arial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aseline="0">
                <a:latin typeface="Arial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fld id="{B83EED6E-A821-B742-998F-909C6A6D979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 baseline="0">
                <a:latin typeface="Arial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aseline="0">
                <a:latin typeface="Arial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 baseline="0">
                <a:latin typeface="Arial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aseline="0">
                <a:latin typeface="Arial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fld id="{EABDE6B1-0DDA-7940-9AD9-6F34CD5B35A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97" charset="0"/>
        <a:ea typeface="ＭＳ Ｐゴシック" pitchFamily="-97" charset="-128"/>
        <a:cs typeface="ＭＳ Ｐゴシック" pitchFamily="-97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97" charset="0"/>
        <a:ea typeface="ＭＳ Ｐゴシック" pitchFamily="-97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97" charset="0"/>
        <a:ea typeface="ＭＳ Ｐゴシック" pitchFamily="-97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97" charset="0"/>
        <a:ea typeface="ＭＳ Ｐゴシック" pitchFamily="-97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97" charset="0"/>
        <a:ea typeface="ＭＳ Ｐゴシック" pitchFamily="-97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3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3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3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3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3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3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3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3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3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3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_rels/notesSlide4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0.xml"/></Relationships>
</file>

<file path=ppt/notesSlides/_rels/notesSlide4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1.xml"/></Relationships>
</file>

<file path=ppt/notesSlides/_rels/notesSlide4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2.xml"/></Relationships>
</file>

<file path=ppt/notesSlides/_rels/notesSlide4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3.xml"/></Relationships>
</file>

<file path=ppt/notesSlides/_rels/notesSlide4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4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C72BC0A-5C50-674B-8E21-0BCC49D54F60}" type="slidenum">
              <a:rPr lang="en-US"/>
              <a:pPr/>
              <a:t>1</a:t>
            </a:fld>
            <a:endParaRPr lang="en-US"/>
          </a:p>
        </p:txBody>
      </p:sp>
      <p:sp>
        <p:nvSpPr>
          <p:cNvPr id="16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C72BC0A-5C50-674B-8E21-0BCC49D54F60}" type="slidenum">
              <a:rPr lang="en-US"/>
              <a:pPr/>
              <a:t>2</a:t>
            </a:fld>
            <a:endParaRPr lang="en-US"/>
          </a:p>
        </p:txBody>
      </p:sp>
      <p:sp>
        <p:nvSpPr>
          <p:cNvPr id="16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C72BC0A-5C50-674B-8E21-0BCC49D54F60}" type="slidenum">
              <a:rPr lang="en-US"/>
              <a:pPr/>
              <a:t>3</a:t>
            </a:fld>
            <a:endParaRPr lang="en-US"/>
          </a:p>
        </p:txBody>
      </p:sp>
      <p:sp>
        <p:nvSpPr>
          <p:cNvPr id="16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C72BC0A-5C50-674B-8E21-0BCC49D54F60}" type="slidenum">
              <a:rPr lang="en-US"/>
              <a:pPr/>
              <a:t>4</a:t>
            </a:fld>
            <a:endParaRPr lang="en-US"/>
          </a:p>
        </p:txBody>
      </p:sp>
      <p:sp>
        <p:nvSpPr>
          <p:cNvPr id="16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C72BC0A-5C50-674B-8E21-0BCC49D54F60}" type="slidenum">
              <a:rPr lang="en-US"/>
              <a:pPr/>
              <a:t>5</a:t>
            </a:fld>
            <a:endParaRPr lang="en-US"/>
          </a:p>
        </p:txBody>
      </p:sp>
      <p:sp>
        <p:nvSpPr>
          <p:cNvPr id="16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C72BC0A-5C50-674B-8E21-0BCC49D54F60}" type="slidenum">
              <a:rPr lang="en-US"/>
              <a:pPr/>
              <a:t>6</a:t>
            </a:fld>
            <a:endParaRPr lang="en-US"/>
          </a:p>
        </p:txBody>
      </p:sp>
      <p:sp>
        <p:nvSpPr>
          <p:cNvPr id="16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C72BC0A-5C50-674B-8E21-0BCC49D54F60}" type="slidenum">
              <a:rPr lang="en-US"/>
              <a:pPr/>
              <a:t>7</a:t>
            </a:fld>
            <a:endParaRPr lang="en-US"/>
          </a:p>
        </p:txBody>
      </p:sp>
      <p:sp>
        <p:nvSpPr>
          <p:cNvPr id="16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C72BC0A-5C50-674B-8E21-0BCC49D54F60}" type="slidenum">
              <a:rPr lang="en-US"/>
              <a:pPr/>
              <a:t>8</a:t>
            </a:fld>
            <a:endParaRPr lang="en-US"/>
          </a:p>
        </p:txBody>
      </p:sp>
      <p:sp>
        <p:nvSpPr>
          <p:cNvPr id="16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BE0BA2B-C910-2946-ABD3-F71D0F89070F}" type="slidenum">
              <a:rPr lang="en-US"/>
              <a:pPr/>
              <a:t>9</a:t>
            </a:fld>
            <a:endParaRPr lang="en-US"/>
          </a:p>
        </p:txBody>
      </p:sp>
      <p:sp>
        <p:nvSpPr>
          <p:cNvPr id="71683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4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BE0BA2B-C910-2946-ABD3-F71D0F89070F}" type="slidenum">
              <a:rPr lang="en-US"/>
              <a:pPr/>
              <a:t>10</a:t>
            </a:fld>
            <a:endParaRPr lang="en-US"/>
          </a:p>
        </p:txBody>
      </p:sp>
      <p:sp>
        <p:nvSpPr>
          <p:cNvPr id="71683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4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C72BC0A-5C50-674B-8E21-0BCC49D54F60}" type="slidenum">
              <a:rPr lang="en-US"/>
              <a:pPr/>
              <a:t>11</a:t>
            </a:fld>
            <a:endParaRPr lang="en-US"/>
          </a:p>
        </p:txBody>
      </p:sp>
      <p:sp>
        <p:nvSpPr>
          <p:cNvPr id="16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C72BC0A-5C50-674B-8E21-0BCC49D54F60}" type="slidenum">
              <a:rPr lang="en-US"/>
              <a:pPr/>
              <a:t>12</a:t>
            </a:fld>
            <a:endParaRPr lang="en-US"/>
          </a:p>
        </p:txBody>
      </p:sp>
      <p:sp>
        <p:nvSpPr>
          <p:cNvPr id="16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C72BC0A-5C50-674B-8E21-0BCC49D54F60}" type="slidenum">
              <a:rPr lang="en-US"/>
              <a:pPr/>
              <a:t>13</a:t>
            </a:fld>
            <a:endParaRPr lang="en-US"/>
          </a:p>
        </p:txBody>
      </p:sp>
      <p:sp>
        <p:nvSpPr>
          <p:cNvPr id="16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C72BC0A-5C50-674B-8E21-0BCC49D54F60}" type="slidenum">
              <a:rPr lang="en-US"/>
              <a:pPr/>
              <a:t>14</a:t>
            </a:fld>
            <a:endParaRPr lang="en-US"/>
          </a:p>
        </p:txBody>
      </p:sp>
      <p:sp>
        <p:nvSpPr>
          <p:cNvPr id="16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C72BC0A-5C50-674B-8E21-0BCC49D54F60}" type="slidenum">
              <a:rPr lang="en-US"/>
              <a:pPr/>
              <a:t>15</a:t>
            </a:fld>
            <a:endParaRPr lang="en-US"/>
          </a:p>
        </p:txBody>
      </p:sp>
      <p:sp>
        <p:nvSpPr>
          <p:cNvPr id="16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C72BC0A-5C50-674B-8E21-0BCC49D54F60}" type="slidenum">
              <a:rPr lang="en-US"/>
              <a:pPr/>
              <a:t>16</a:t>
            </a:fld>
            <a:endParaRPr lang="en-US"/>
          </a:p>
        </p:txBody>
      </p:sp>
      <p:sp>
        <p:nvSpPr>
          <p:cNvPr id="16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C72BC0A-5C50-674B-8E21-0BCC49D54F60}" type="slidenum">
              <a:rPr lang="en-US"/>
              <a:pPr/>
              <a:t>17</a:t>
            </a:fld>
            <a:endParaRPr lang="en-US"/>
          </a:p>
        </p:txBody>
      </p:sp>
      <p:sp>
        <p:nvSpPr>
          <p:cNvPr id="16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C72BC0A-5C50-674B-8E21-0BCC49D54F60}" type="slidenum">
              <a:rPr lang="en-US"/>
              <a:pPr/>
              <a:t>18</a:t>
            </a:fld>
            <a:endParaRPr lang="en-US"/>
          </a:p>
        </p:txBody>
      </p:sp>
      <p:sp>
        <p:nvSpPr>
          <p:cNvPr id="16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C72BC0A-5C50-674B-8E21-0BCC49D54F60}" type="slidenum">
              <a:rPr lang="en-US"/>
              <a:pPr/>
              <a:t>19</a:t>
            </a:fld>
            <a:endParaRPr lang="en-US"/>
          </a:p>
        </p:txBody>
      </p:sp>
      <p:sp>
        <p:nvSpPr>
          <p:cNvPr id="16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C72BC0A-5C50-674B-8E21-0BCC49D54F60}" type="slidenum">
              <a:rPr lang="en-US"/>
              <a:pPr/>
              <a:t>20</a:t>
            </a:fld>
            <a:endParaRPr lang="en-US"/>
          </a:p>
        </p:txBody>
      </p:sp>
      <p:sp>
        <p:nvSpPr>
          <p:cNvPr id="16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C72BC0A-5C50-674B-8E21-0BCC49D54F60}" type="slidenum">
              <a:rPr lang="en-US"/>
              <a:pPr/>
              <a:t>21</a:t>
            </a:fld>
            <a:endParaRPr lang="en-US"/>
          </a:p>
        </p:txBody>
      </p:sp>
      <p:sp>
        <p:nvSpPr>
          <p:cNvPr id="16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C72BC0A-5C50-674B-8E21-0BCC49D54F60}" type="slidenum">
              <a:rPr lang="en-US"/>
              <a:pPr/>
              <a:t>22</a:t>
            </a:fld>
            <a:endParaRPr lang="en-US"/>
          </a:p>
        </p:txBody>
      </p:sp>
      <p:sp>
        <p:nvSpPr>
          <p:cNvPr id="16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C72BC0A-5C50-674B-8E21-0BCC49D54F60}" type="slidenum">
              <a:rPr lang="en-US"/>
              <a:pPr/>
              <a:t>23</a:t>
            </a:fld>
            <a:endParaRPr lang="en-US"/>
          </a:p>
        </p:txBody>
      </p:sp>
      <p:sp>
        <p:nvSpPr>
          <p:cNvPr id="16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C72BC0A-5C50-674B-8E21-0BCC49D54F60}" type="slidenum">
              <a:rPr lang="en-US"/>
              <a:pPr/>
              <a:t>24</a:t>
            </a:fld>
            <a:endParaRPr lang="en-US"/>
          </a:p>
        </p:txBody>
      </p:sp>
      <p:sp>
        <p:nvSpPr>
          <p:cNvPr id="16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C72BC0A-5C50-674B-8E21-0BCC49D54F60}" type="slidenum">
              <a:rPr lang="en-US"/>
              <a:pPr/>
              <a:t>25</a:t>
            </a:fld>
            <a:endParaRPr lang="en-US"/>
          </a:p>
        </p:txBody>
      </p:sp>
      <p:sp>
        <p:nvSpPr>
          <p:cNvPr id="16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C72BC0A-5C50-674B-8E21-0BCC49D54F60}" type="slidenum">
              <a:rPr lang="en-US"/>
              <a:pPr/>
              <a:t>26</a:t>
            </a:fld>
            <a:endParaRPr lang="en-US"/>
          </a:p>
        </p:txBody>
      </p:sp>
      <p:sp>
        <p:nvSpPr>
          <p:cNvPr id="16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C72BC0A-5C50-674B-8E21-0BCC49D54F60}" type="slidenum">
              <a:rPr lang="en-US"/>
              <a:pPr/>
              <a:t>27</a:t>
            </a:fld>
            <a:endParaRPr lang="en-US"/>
          </a:p>
        </p:txBody>
      </p:sp>
      <p:sp>
        <p:nvSpPr>
          <p:cNvPr id="16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C72BC0A-5C50-674B-8E21-0BCC49D54F60}" type="slidenum">
              <a:rPr lang="en-US"/>
              <a:pPr/>
              <a:t>28</a:t>
            </a:fld>
            <a:endParaRPr lang="en-US"/>
          </a:p>
        </p:txBody>
      </p:sp>
      <p:sp>
        <p:nvSpPr>
          <p:cNvPr id="16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C72BC0A-5C50-674B-8E21-0BCC49D54F60}" type="slidenum">
              <a:rPr lang="en-US"/>
              <a:pPr/>
              <a:t>29</a:t>
            </a:fld>
            <a:endParaRPr lang="en-US"/>
          </a:p>
        </p:txBody>
      </p:sp>
      <p:sp>
        <p:nvSpPr>
          <p:cNvPr id="16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C72BC0A-5C50-674B-8E21-0BCC49D54F60}" type="slidenum">
              <a:rPr lang="en-US"/>
              <a:pPr/>
              <a:t>30</a:t>
            </a:fld>
            <a:endParaRPr lang="en-US"/>
          </a:p>
        </p:txBody>
      </p:sp>
      <p:sp>
        <p:nvSpPr>
          <p:cNvPr id="16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C72BC0A-5C50-674B-8E21-0BCC49D54F60}" type="slidenum">
              <a:rPr lang="en-US"/>
              <a:pPr/>
              <a:t>31</a:t>
            </a:fld>
            <a:endParaRPr lang="en-US"/>
          </a:p>
        </p:txBody>
      </p:sp>
      <p:sp>
        <p:nvSpPr>
          <p:cNvPr id="16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C72BC0A-5C50-674B-8E21-0BCC49D54F60}" type="slidenum">
              <a:rPr lang="en-US"/>
              <a:pPr/>
              <a:t>32</a:t>
            </a:fld>
            <a:endParaRPr lang="en-US"/>
          </a:p>
        </p:txBody>
      </p:sp>
      <p:sp>
        <p:nvSpPr>
          <p:cNvPr id="16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C72BC0A-5C50-674B-8E21-0BCC49D54F60}" type="slidenum">
              <a:rPr lang="en-US"/>
              <a:pPr/>
              <a:t>33</a:t>
            </a:fld>
            <a:endParaRPr lang="en-US"/>
          </a:p>
        </p:txBody>
      </p:sp>
      <p:sp>
        <p:nvSpPr>
          <p:cNvPr id="16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C72BC0A-5C50-674B-8E21-0BCC49D54F60}" type="slidenum">
              <a:rPr lang="en-US"/>
              <a:pPr/>
              <a:t>34</a:t>
            </a:fld>
            <a:endParaRPr lang="en-US"/>
          </a:p>
        </p:txBody>
      </p:sp>
      <p:sp>
        <p:nvSpPr>
          <p:cNvPr id="16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C72BC0A-5C50-674B-8E21-0BCC49D54F60}" type="slidenum">
              <a:rPr lang="en-US"/>
              <a:pPr/>
              <a:t>35</a:t>
            </a:fld>
            <a:endParaRPr lang="en-US"/>
          </a:p>
        </p:txBody>
      </p:sp>
      <p:sp>
        <p:nvSpPr>
          <p:cNvPr id="16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C72BC0A-5C50-674B-8E21-0BCC49D54F60}" type="slidenum">
              <a:rPr lang="en-US"/>
              <a:pPr/>
              <a:t>36</a:t>
            </a:fld>
            <a:endParaRPr lang="en-US"/>
          </a:p>
        </p:txBody>
      </p:sp>
      <p:sp>
        <p:nvSpPr>
          <p:cNvPr id="16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C72BC0A-5C50-674B-8E21-0BCC49D54F60}" type="slidenum">
              <a:rPr lang="en-US"/>
              <a:pPr/>
              <a:t>37</a:t>
            </a:fld>
            <a:endParaRPr lang="en-US"/>
          </a:p>
        </p:txBody>
      </p:sp>
      <p:sp>
        <p:nvSpPr>
          <p:cNvPr id="16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C72BC0A-5C50-674B-8E21-0BCC49D54F60}" type="slidenum">
              <a:rPr lang="en-US"/>
              <a:pPr/>
              <a:t>38</a:t>
            </a:fld>
            <a:endParaRPr lang="en-US"/>
          </a:p>
        </p:txBody>
      </p:sp>
      <p:sp>
        <p:nvSpPr>
          <p:cNvPr id="16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1BC9244-447E-E048-B074-500381691D42}" type="slidenum">
              <a:rPr lang="en-US"/>
              <a:pPr/>
              <a:t>39</a:t>
            </a:fld>
            <a:endParaRPr lang="en-US"/>
          </a:p>
        </p:txBody>
      </p:sp>
      <p:sp>
        <p:nvSpPr>
          <p:cNvPr id="942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42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1BC9244-447E-E048-B074-500381691D42}" type="slidenum">
              <a:rPr lang="en-US"/>
              <a:pPr/>
              <a:t>40</a:t>
            </a:fld>
            <a:endParaRPr lang="en-US"/>
          </a:p>
        </p:txBody>
      </p:sp>
      <p:sp>
        <p:nvSpPr>
          <p:cNvPr id="942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42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C72BC0A-5C50-674B-8E21-0BCC49D54F60}" type="slidenum">
              <a:rPr lang="en-US"/>
              <a:pPr/>
              <a:t>41</a:t>
            </a:fld>
            <a:endParaRPr lang="en-US"/>
          </a:p>
        </p:txBody>
      </p:sp>
      <p:sp>
        <p:nvSpPr>
          <p:cNvPr id="16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89DE341-6EC1-F948-8A89-3ACD3534EF9D}" type="slidenum">
              <a:rPr lang="en-US"/>
              <a:pPr/>
              <a:t>42</a:t>
            </a:fld>
            <a:endParaRPr lang="en-US"/>
          </a:p>
        </p:txBody>
      </p:sp>
      <p:sp>
        <p:nvSpPr>
          <p:cNvPr id="63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8B7429C-34F4-3548-B27A-924FDEBED601}" type="slidenum">
              <a:rPr lang="en-US"/>
              <a:pPr/>
              <a:t>43</a:t>
            </a:fld>
            <a:endParaRPr lang="en-US"/>
          </a:p>
        </p:txBody>
      </p:sp>
      <p:sp>
        <p:nvSpPr>
          <p:cNvPr id="73731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732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8E501E2-E099-354D-B0CC-B89E9BC9E21E}" type="slidenum">
              <a:rPr lang="en-US"/>
              <a:pPr/>
              <a:t>44</a:t>
            </a:fld>
            <a:endParaRPr lang="en-US"/>
          </a:p>
        </p:txBody>
      </p:sp>
      <p:sp>
        <p:nvSpPr>
          <p:cNvPr id="1003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03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4627D0-CF49-1A4F-8F28-F57DA32BA885}" type="datetime1">
              <a:rPr lang="en-US"/>
              <a:pPr>
                <a:defRPr/>
              </a:pPr>
              <a:t>9/11/16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85E353-07CD-694D-9197-F2D2605B7DA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6D32C7-A404-BD43-9169-5DCAFCC1A4E8}" type="datetime1">
              <a:rPr lang="en-US"/>
              <a:pPr>
                <a:defRPr/>
              </a:pPr>
              <a:t>9/11/16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721496-C466-1F47-A1FA-DB3841004C4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81D602-364C-9041-8FD3-679C25DC0FC9}" type="datetime1">
              <a:rPr lang="en-US"/>
              <a:pPr>
                <a:defRPr/>
              </a:pPr>
              <a:t>9/11/16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F946FD-E723-4E42-9FF8-8C1190ADC9F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CFE6D2-FFB9-A948-8BF0-82042E705BC5}" type="datetime1">
              <a:rPr lang="en-US"/>
              <a:pPr>
                <a:defRPr/>
              </a:pPr>
              <a:t>9/11/16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B672B6-6357-9343-8817-5CDC2E05BCE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57BB20-5285-744B-83CF-C26953F1E359}" type="datetime1">
              <a:rPr lang="en-US"/>
              <a:pPr>
                <a:defRPr/>
              </a:pPr>
              <a:t>9/11/16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1D289B-E7BC-4C4E-81BE-101C5230860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B00D81-6AE3-D441-AB0E-793E4B1760B6}" type="datetime1">
              <a:rPr lang="en-US"/>
              <a:pPr>
                <a:defRPr/>
              </a:pPr>
              <a:t>9/11/16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986321-6863-5040-901B-CC96BF183A0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98BA80-9078-D442-8149-68176AED67FF}" type="datetime1">
              <a:rPr lang="en-US"/>
              <a:pPr>
                <a:defRPr/>
              </a:pPr>
              <a:t>9/11/16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3D67A8-31FB-7D42-A234-7227DC0160F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BFD442-B523-B149-87C1-D2F958CB62E4}" type="datetime1">
              <a:rPr lang="en-US"/>
              <a:pPr>
                <a:defRPr/>
              </a:pPr>
              <a:t>9/11/16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D03A3F-736B-BD44-B1EA-5F85F90C538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2121A4-3621-EE4C-BC11-85B953B4EBFB}" type="datetime1">
              <a:rPr lang="en-US"/>
              <a:pPr>
                <a:defRPr/>
              </a:pPr>
              <a:t>9/11/16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78C306-5108-644B-A3FF-9905B15E5BC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374099-5147-0E4E-95F7-0BA1575E53B0}" type="datetime1">
              <a:rPr lang="en-US"/>
              <a:pPr>
                <a:defRPr/>
              </a:pPr>
              <a:t>9/11/16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5F48E4-F0AA-BC41-B8D0-2AA728F9158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B4E6C0-0E61-1046-9586-A168CA0134F8}" type="datetime1">
              <a:rPr lang="en-US"/>
              <a:pPr>
                <a:defRPr/>
              </a:pPr>
              <a:t>9/11/16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EDD6F3-5052-4347-A965-52B5017CFC0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gradFill flip="none" rotWithShape="1">
          <a:gsLst>
            <a:gs pos="15000">
              <a:schemeClr val="bg1">
                <a:tint val="80000"/>
                <a:satMod val="300000"/>
              </a:schemeClr>
            </a:gs>
            <a:gs pos="100000">
              <a:srgbClr val="FF6600">
                <a:alpha val="42000"/>
              </a:srgb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 baseline="0">
                <a:latin typeface="Arial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fld id="{370A3E23-9A07-9D46-8ACF-599C3D965558}" type="datetime1">
              <a:rPr lang="en-US"/>
              <a:pPr>
                <a:defRPr/>
              </a:pPr>
              <a:t>9/11/16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aseline="0">
                <a:latin typeface="Arial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aseline="0">
                <a:latin typeface="Arial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fld id="{30F0E3BC-3AF3-2D40-AF14-8ABECB53198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97" charset="0"/>
          <a:ea typeface="ＭＳ Ｐゴシック" pitchFamily="-97" charset="-128"/>
          <a:cs typeface="ＭＳ Ｐゴシック" pitchFamily="-97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97" charset="0"/>
          <a:ea typeface="ＭＳ Ｐゴシック" pitchFamily="-97" charset="-128"/>
          <a:cs typeface="ＭＳ Ｐゴシック" pitchFamily="-97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97" charset="0"/>
          <a:ea typeface="ＭＳ Ｐゴシック" pitchFamily="-97" charset="-128"/>
          <a:cs typeface="ＭＳ Ｐゴシック" pitchFamily="-97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97" charset="0"/>
          <a:ea typeface="ＭＳ Ｐゴシック" pitchFamily="-97" charset="-128"/>
          <a:cs typeface="ＭＳ Ｐゴシック" pitchFamily="-97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97" charset="0"/>
          <a:ea typeface="ＭＳ Ｐゴシック" pitchFamily="-97" charset="-128"/>
          <a:cs typeface="ＭＳ Ｐゴシック" pitchFamily="-97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97" charset="0"/>
          <a:ea typeface="ＭＳ Ｐゴシック" pitchFamily="-97" charset="-128"/>
          <a:cs typeface="ＭＳ Ｐゴシック" pitchFamily="-97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97" charset="0"/>
          <a:ea typeface="ＭＳ Ｐゴシック" pitchFamily="-97" charset="-128"/>
          <a:cs typeface="ＭＳ Ｐゴシック" pitchFamily="-97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97" charset="0"/>
          <a:ea typeface="ＭＳ Ｐゴシック" pitchFamily="-97" charset="-128"/>
          <a:cs typeface="ＭＳ Ｐゴシック" pitchFamily="-97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4" Type="http://schemas.openxmlformats.org/officeDocument/2006/relationships/image" Target="../media/image9.png"/><Relationship Id="rId5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4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4" Type="http://schemas.openxmlformats.org/officeDocument/2006/relationships/image" Target="../media/image14.png"/><Relationship Id="rId5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4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4" Type="http://schemas.openxmlformats.org/officeDocument/2006/relationships/image" Target="../media/image13.png"/><Relationship Id="rId5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4" Type="http://schemas.openxmlformats.org/officeDocument/2006/relationships/image" Target="../media/image13.png"/><Relationship Id="rId5" Type="http://schemas.openxmlformats.org/officeDocument/2006/relationships/image" Target="../media/image17.png"/><Relationship Id="rId6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4" Type="http://schemas.openxmlformats.org/officeDocument/2006/relationships/image" Target="../media/image13.png"/><Relationship Id="rId5" Type="http://schemas.openxmlformats.org/officeDocument/2006/relationships/image" Target="../media/image17.png"/><Relationship Id="rId6" Type="http://schemas.openxmlformats.org/officeDocument/2006/relationships/image" Target="../media/image18.png"/><Relationship Id="rId7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4" Type="http://schemas.openxmlformats.org/officeDocument/2006/relationships/image" Target="../media/image21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3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22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22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22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22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23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24.jpe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4" Type="http://schemas.openxmlformats.org/officeDocument/2006/relationships/image" Target="../media/image26.png"/><Relationship Id="rId5" Type="http://schemas.openxmlformats.org/officeDocument/2006/relationships/image" Target="../media/image27.png"/><Relationship Id="rId6" Type="http://schemas.openxmlformats.org/officeDocument/2006/relationships/image" Target="../media/image28.png"/><Relationship Id="rId7" Type="http://schemas.openxmlformats.org/officeDocument/2006/relationships/image" Target="../media/image29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4" Type="http://schemas.openxmlformats.org/officeDocument/2006/relationships/image" Target="../media/image31.png"/><Relationship Id="rId5" Type="http://schemas.openxmlformats.org/officeDocument/2006/relationships/image" Target="../media/image32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3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4" Type="http://schemas.openxmlformats.org/officeDocument/2006/relationships/image" Target="../media/image35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gif"/><Relationship Id="rId4" Type="http://schemas.openxmlformats.org/officeDocument/2006/relationships/image" Target="../media/image37.gif"/><Relationship Id="rId5" Type="http://schemas.openxmlformats.org/officeDocument/2006/relationships/image" Target="../media/image38.gif"/><Relationship Id="rId6" Type="http://schemas.openxmlformats.org/officeDocument/2006/relationships/image" Target="../media/image39.gif"/><Relationship Id="rId7" Type="http://schemas.openxmlformats.org/officeDocument/2006/relationships/image" Target="../media/image40.gif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df"/><Relationship Id="rId4" Type="http://schemas.openxmlformats.org/officeDocument/2006/relationships/image" Target="../media/image42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df"/><Relationship Id="rId4" Type="http://schemas.openxmlformats.org/officeDocument/2006/relationships/image" Target="../media/image44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3.xml"/><Relationship Id="rId5" Type="http://schemas.openxmlformats.org/officeDocument/2006/relationships/image" Target="../media/image45.png"/><Relationship Id="rId6" Type="http://schemas.openxmlformats.org/officeDocument/2006/relationships/image" Target="../media/image46.png"/><Relationship Id="rId1" Type="http://schemas.openxmlformats.org/officeDocument/2006/relationships/audio" Target="file://localhost/Users/marcianeel/Desktop/Videos%20for%20CLSBA%20PPT/lasandunga.mp3" TargetMode="External"/><Relationship Id="rId2" Type="http://schemas.openxmlformats.org/officeDocument/2006/relationships/audio" Target="file://localhost/Users/marcianeel/Desktop/Videos%20for%20CLSBA%20PPT/%20Noche%20de%20Paz%20%20copy.mp3" TargetMode="Externa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47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4" Type="http://schemas.openxmlformats.org/officeDocument/2006/relationships/image" Target="../media/image49.png"/><Relationship Id="rId5" Type="http://schemas.openxmlformats.org/officeDocument/2006/relationships/image" Target="../media/image50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4" Type="http://schemas.openxmlformats.org/officeDocument/2006/relationships/image" Target="../media/image52.png"/><Relationship Id="rId5" Type="http://schemas.openxmlformats.org/officeDocument/2006/relationships/image" Target="../media/image53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4" Type="http://schemas.openxmlformats.org/officeDocument/2006/relationships/image" Target="../media/image55.jpeg"/><Relationship Id="rId5" Type="http://schemas.openxmlformats.org/officeDocument/2006/relationships/image" Target="../media/image56.jpeg"/><Relationship Id="rId6" Type="http://schemas.openxmlformats.org/officeDocument/2006/relationships/image" Target="../media/image57.jpeg"/><Relationship Id="rId7" Type="http://schemas.openxmlformats.org/officeDocument/2006/relationships/image" Target="../media/image58.jpeg"/><Relationship Id="rId8" Type="http://schemas.openxmlformats.org/officeDocument/2006/relationships/image" Target="../media/image59.jpeg"/><Relationship Id="rId9" Type="http://schemas.openxmlformats.org/officeDocument/2006/relationships/image" Target="../media/image60.jpe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4" Type="http://schemas.openxmlformats.org/officeDocument/2006/relationships/image" Target="../media/image62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63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1.xml"/><Relationship Id="rId4" Type="http://schemas.openxmlformats.org/officeDocument/2006/relationships/image" Target="../media/image64.png"/><Relationship Id="rId1" Type="http://schemas.openxmlformats.org/officeDocument/2006/relationships/video" Target="file://localhost/Users/marcianeel/Desktop/Videos%20for%20CLSBA%20PPT/Clark%20County%20School%20District%20International%20Mariachi%20Convention%20and%20Festival%20copy.mp4" TargetMode="External"/><Relationship Id="rId2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4" Type="http://schemas.openxmlformats.org/officeDocument/2006/relationships/image" Target="../media/image66.jpeg"/><Relationship Id="rId5" Type="http://schemas.openxmlformats.org/officeDocument/2006/relationships/image" Target="../media/image67.jpeg"/><Relationship Id="rId6" Type="http://schemas.openxmlformats.org/officeDocument/2006/relationships/image" Target="../media/image68.jpeg"/><Relationship Id="rId7" Type="http://schemas.openxmlformats.org/officeDocument/2006/relationships/image" Target="../media/image69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3.xml"/><Relationship Id="rId4" Type="http://schemas.openxmlformats.org/officeDocument/2006/relationships/image" Target="../media/image70.png"/><Relationship Id="rId1" Type="http://schemas.openxmlformats.org/officeDocument/2006/relationships/video" Target="file://localhost/Users/marcianeel/Desktop/Videos%20for%20CLSBA%20PPT/1%20Mariachi%20Performance:Bailey.mov" TargetMode="External"/><Relationship Id="rId2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4" Type="http://schemas.openxmlformats.org/officeDocument/2006/relationships/image" Target="../media/image72.png"/><Relationship Id="rId5" Type="http://schemas.openxmlformats.org/officeDocument/2006/relationships/image" Target="../media/image62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4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3.png"/><Relationship Id="rId3" Type="http://schemas.openxmlformats.org/officeDocument/2006/relationships/image" Target="../media/image62.png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4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5" name="Rectangle 11"/>
          <p:cNvSpPr>
            <a:spLocks noChangeArrowheads="1"/>
          </p:cNvSpPr>
          <p:nvPr/>
        </p:nvSpPr>
        <p:spPr bwMode="auto">
          <a:xfrm>
            <a:off x="2667000" y="3886200"/>
            <a:ext cx="1841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4" name="TextBox 9"/>
          <p:cNvSpPr txBox="1">
            <a:spLocks noChangeArrowheads="1"/>
          </p:cNvSpPr>
          <p:nvPr/>
        </p:nvSpPr>
        <p:spPr bwMode="auto">
          <a:xfrm>
            <a:off x="0" y="5638800"/>
            <a:ext cx="91440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en-US" baseline="0" dirty="0" smtClean="0">
                <a:solidFill>
                  <a:srgbClr val="0000FF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September 11, 2016</a:t>
            </a:r>
          </a:p>
          <a:p>
            <a:pPr>
              <a:defRPr/>
            </a:pPr>
            <a:r>
              <a:rPr lang="en-US" baseline="0" dirty="0" smtClean="0">
                <a:solidFill>
                  <a:srgbClr val="0000FF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Hilton San Diego   Del Mar, CA</a:t>
            </a:r>
          </a:p>
        </p:txBody>
      </p:sp>
      <p:sp>
        <p:nvSpPr>
          <p:cNvPr id="11" name="Rectangle 9"/>
          <p:cNvSpPr>
            <a:spLocks noChangeArrowheads="1"/>
          </p:cNvSpPr>
          <p:nvPr/>
        </p:nvSpPr>
        <p:spPr bwMode="auto">
          <a:xfrm>
            <a:off x="3352800" y="304800"/>
            <a:ext cx="5486400" cy="378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4000" baseline="0" dirty="0" smtClean="0">
                <a:solidFill>
                  <a:srgbClr val="0000FF"/>
                </a:solidFill>
                <a:effectLst>
                  <a:outerShdw blurRad="50800" dist="127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2016 Unity Conference</a:t>
            </a:r>
          </a:p>
          <a:p>
            <a:endParaRPr lang="en-US" sz="4000" baseline="0" dirty="0" smtClean="0">
              <a:solidFill>
                <a:srgbClr val="0000FF"/>
              </a:solidFill>
              <a:effectLst>
                <a:outerShdw blurRad="50800" dist="127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  <a:p>
            <a:endParaRPr lang="en-US" sz="4000" baseline="0" dirty="0" smtClean="0">
              <a:solidFill>
                <a:srgbClr val="0000FF"/>
              </a:solidFill>
              <a:effectLst>
                <a:outerShdw blurRad="50800" dist="127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  <a:p>
            <a:endParaRPr lang="en-US" sz="4000" baseline="0" dirty="0" smtClean="0">
              <a:solidFill>
                <a:srgbClr val="0000FF"/>
              </a:solidFill>
              <a:effectLst>
                <a:outerShdw blurRad="50800" dist="127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  <a:p>
            <a:r>
              <a:rPr lang="en-US" sz="4000" baseline="0" dirty="0" smtClean="0">
                <a:solidFill>
                  <a:srgbClr val="0000FF"/>
                </a:solidFill>
                <a:effectLst>
                  <a:outerShdw blurRad="50800" dist="127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Arts Education</a:t>
            </a:r>
          </a:p>
          <a:p>
            <a:r>
              <a:rPr lang="en-US" sz="4000" baseline="0" dirty="0" err="1" smtClean="0">
                <a:solidFill>
                  <a:srgbClr val="0000FF"/>
                </a:solidFill>
                <a:effectLst>
                  <a:outerShdw blurRad="50800" dist="127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Menudo</a:t>
            </a:r>
            <a:r>
              <a:rPr lang="en-US" sz="4000" baseline="0" dirty="0" smtClean="0">
                <a:solidFill>
                  <a:srgbClr val="0000FF"/>
                </a:solidFill>
                <a:effectLst>
                  <a:outerShdw blurRad="50800" dist="127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 Breakfast</a:t>
            </a:r>
          </a:p>
        </p:txBody>
      </p:sp>
      <p:sp>
        <p:nvSpPr>
          <p:cNvPr id="21" name="TextBox 9"/>
          <p:cNvSpPr txBox="1">
            <a:spLocks noChangeArrowheads="1"/>
          </p:cNvSpPr>
          <p:nvPr/>
        </p:nvSpPr>
        <p:spPr bwMode="auto">
          <a:xfrm>
            <a:off x="0" y="4343400"/>
            <a:ext cx="9144000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en-US" sz="6000" baseline="0" dirty="0" smtClean="0">
                <a:solidFill>
                  <a:srgbClr val="B8010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Maestro Jose Hernandez</a:t>
            </a:r>
          </a:p>
        </p:txBody>
      </p:sp>
      <p:pic>
        <p:nvPicPr>
          <p:cNvPr id="9" name="Picture 8" descr="Screen Shot 2016-09-09 at 5.38.28 P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000" y="914400"/>
            <a:ext cx="2235200" cy="2068000"/>
          </a:xfrm>
          <a:prstGeom prst="rect">
            <a:avLst/>
          </a:prstGeom>
        </p:spPr>
      </p:pic>
      <p:pic>
        <p:nvPicPr>
          <p:cNvPr id="10" name="Picture 9" descr="Jose Hernandez Transp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3400" y="457200"/>
            <a:ext cx="3022600" cy="3556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5" name="Rectangle 11"/>
          <p:cNvSpPr>
            <a:spLocks noChangeArrowheads="1"/>
          </p:cNvSpPr>
          <p:nvPr/>
        </p:nvSpPr>
        <p:spPr bwMode="auto">
          <a:xfrm>
            <a:off x="2667000" y="3886200"/>
            <a:ext cx="1841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4" name="TextBox 9"/>
          <p:cNvSpPr txBox="1">
            <a:spLocks noChangeArrowheads="1"/>
          </p:cNvSpPr>
          <p:nvPr/>
        </p:nvSpPr>
        <p:spPr bwMode="auto">
          <a:xfrm>
            <a:off x="0" y="5638800"/>
            <a:ext cx="91440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en-US" baseline="0" dirty="0" smtClean="0">
                <a:solidFill>
                  <a:srgbClr val="0000FF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September 11, 2016</a:t>
            </a:r>
          </a:p>
          <a:p>
            <a:pPr>
              <a:defRPr/>
            </a:pPr>
            <a:r>
              <a:rPr lang="en-US" baseline="0" dirty="0" smtClean="0">
                <a:solidFill>
                  <a:srgbClr val="0000FF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Hilton San Diego   Del Mar, CA</a:t>
            </a:r>
          </a:p>
        </p:txBody>
      </p:sp>
      <p:pic>
        <p:nvPicPr>
          <p:cNvPr id="5" name="Picture 4" descr="FullSizeRender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0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5" name="Rectangle 11"/>
          <p:cNvSpPr>
            <a:spLocks noChangeArrowheads="1"/>
          </p:cNvSpPr>
          <p:nvPr/>
        </p:nvSpPr>
        <p:spPr bwMode="auto">
          <a:xfrm>
            <a:off x="2667000" y="3886200"/>
            <a:ext cx="1841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4" name="TextBox 9"/>
          <p:cNvSpPr txBox="1">
            <a:spLocks noChangeArrowheads="1"/>
          </p:cNvSpPr>
          <p:nvPr/>
        </p:nvSpPr>
        <p:spPr bwMode="auto">
          <a:xfrm>
            <a:off x="0" y="5638800"/>
            <a:ext cx="91440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en-US" baseline="0" dirty="0" smtClean="0">
                <a:solidFill>
                  <a:srgbClr val="0000FF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September 11, 2016</a:t>
            </a:r>
          </a:p>
          <a:p>
            <a:pPr>
              <a:defRPr/>
            </a:pPr>
            <a:r>
              <a:rPr lang="en-US" baseline="0" dirty="0" smtClean="0">
                <a:solidFill>
                  <a:srgbClr val="0000FF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Hilton San Diego   Del Mar, CA</a:t>
            </a:r>
          </a:p>
        </p:txBody>
      </p:sp>
      <p:pic>
        <p:nvPicPr>
          <p:cNvPr id="6" name="Picture 5" descr="FullSizeRender_3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5" name="Rectangle 11"/>
          <p:cNvSpPr>
            <a:spLocks noChangeArrowheads="1"/>
          </p:cNvSpPr>
          <p:nvPr/>
        </p:nvSpPr>
        <p:spPr bwMode="auto">
          <a:xfrm>
            <a:off x="2667000" y="3886200"/>
            <a:ext cx="1841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4" name="TextBox 9"/>
          <p:cNvSpPr txBox="1">
            <a:spLocks noChangeArrowheads="1"/>
          </p:cNvSpPr>
          <p:nvPr/>
        </p:nvSpPr>
        <p:spPr bwMode="auto">
          <a:xfrm>
            <a:off x="0" y="5638800"/>
            <a:ext cx="91440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en-US" baseline="0" dirty="0" smtClean="0">
                <a:solidFill>
                  <a:srgbClr val="0000FF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September 11, 2016</a:t>
            </a:r>
          </a:p>
          <a:p>
            <a:pPr>
              <a:defRPr/>
            </a:pPr>
            <a:r>
              <a:rPr lang="en-US" baseline="0" dirty="0" smtClean="0">
                <a:solidFill>
                  <a:srgbClr val="0000FF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Hilton San Diego   Del Mar, CA</a:t>
            </a:r>
          </a:p>
        </p:txBody>
      </p:sp>
      <p:pic>
        <p:nvPicPr>
          <p:cNvPr id="8" name="Picture 7" descr="FullSizeRender_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5" name="Rectangle 11"/>
          <p:cNvSpPr>
            <a:spLocks noChangeArrowheads="1"/>
          </p:cNvSpPr>
          <p:nvPr/>
        </p:nvSpPr>
        <p:spPr bwMode="auto">
          <a:xfrm>
            <a:off x="2667000" y="3886200"/>
            <a:ext cx="1841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4" name="TextBox 9"/>
          <p:cNvSpPr txBox="1">
            <a:spLocks noChangeArrowheads="1"/>
          </p:cNvSpPr>
          <p:nvPr/>
        </p:nvSpPr>
        <p:spPr bwMode="auto">
          <a:xfrm>
            <a:off x="0" y="5638800"/>
            <a:ext cx="91440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en-US" baseline="0" dirty="0" smtClean="0">
                <a:solidFill>
                  <a:srgbClr val="0000FF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September 11, 2016</a:t>
            </a:r>
          </a:p>
          <a:p>
            <a:pPr>
              <a:defRPr/>
            </a:pPr>
            <a:r>
              <a:rPr lang="en-US" baseline="0" dirty="0" smtClean="0">
                <a:solidFill>
                  <a:srgbClr val="0000FF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Hilton San Diego   Del Mar, CA</a:t>
            </a:r>
          </a:p>
        </p:txBody>
      </p:sp>
      <p:pic>
        <p:nvPicPr>
          <p:cNvPr id="5" name="Picture 4" descr="FullSizeRender_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5" name="Rectangle 11"/>
          <p:cNvSpPr>
            <a:spLocks noChangeArrowheads="1"/>
          </p:cNvSpPr>
          <p:nvPr/>
        </p:nvSpPr>
        <p:spPr bwMode="auto">
          <a:xfrm>
            <a:off x="2667000" y="3886200"/>
            <a:ext cx="1841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6" name="Picture 5" descr="With Grandfather Jose Hernandez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0"/>
            <a:ext cx="3914775" cy="6858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334345" y="762000"/>
            <a:ext cx="4722416" cy="17543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baseline="0" dirty="0" smtClean="0">
                <a:solidFill>
                  <a:srgbClr val="B8010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Grandfather, </a:t>
            </a:r>
          </a:p>
          <a:p>
            <a:r>
              <a:rPr lang="en-US" sz="5400" baseline="0" dirty="0" smtClean="0">
                <a:solidFill>
                  <a:srgbClr val="B8010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Jose Hernandez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5" name="Rectangle 11"/>
          <p:cNvSpPr>
            <a:spLocks noChangeArrowheads="1"/>
          </p:cNvSpPr>
          <p:nvPr/>
        </p:nvSpPr>
        <p:spPr bwMode="auto">
          <a:xfrm>
            <a:off x="2667000" y="3886200"/>
            <a:ext cx="1841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0" y="-76200"/>
            <a:ext cx="9144000" cy="17543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aseline="0" dirty="0" smtClean="0">
                <a:solidFill>
                  <a:srgbClr val="B8010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And Now, Paying It Forward</a:t>
            </a:r>
          </a:p>
          <a:p>
            <a:r>
              <a:rPr lang="en-US" sz="5400" baseline="0" dirty="0" smtClean="0">
                <a:solidFill>
                  <a:srgbClr val="B8010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Teaching </a:t>
            </a:r>
            <a:r>
              <a:rPr lang="en-US" sz="5400" baseline="0" smtClean="0">
                <a:solidFill>
                  <a:srgbClr val="B8010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Pedagogy to </a:t>
            </a:r>
            <a:r>
              <a:rPr lang="en-US" sz="5400" baseline="0" dirty="0" smtClean="0">
                <a:solidFill>
                  <a:srgbClr val="B8010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Teachers</a:t>
            </a:r>
          </a:p>
        </p:txBody>
      </p:sp>
      <p:pic>
        <p:nvPicPr>
          <p:cNvPr id="11" name="Picture 10" descr="Beginning Class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727200"/>
            <a:ext cx="9144000" cy="4597400"/>
          </a:xfrm>
          <a:prstGeom prst="rect">
            <a:avLst/>
          </a:prstGeom>
        </p:spPr>
      </p:pic>
      <p:pic>
        <p:nvPicPr>
          <p:cNvPr id="12" name="Picture 11" descr="Intermediate Class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749425"/>
            <a:ext cx="9144000" cy="4803775"/>
          </a:xfrm>
          <a:prstGeom prst="rect">
            <a:avLst/>
          </a:prstGeom>
        </p:spPr>
      </p:pic>
      <p:pic>
        <p:nvPicPr>
          <p:cNvPr id="13" name="Picture 12" descr="Advanced Class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1724025"/>
            <a:ext cx="9144000" cy="4829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9"/>
          <p:cNvSpPr>
            <a:spLocks noChangeArrowheads="1"/>
          </p:cNvSpPr>
          <p:nvPr/>
        </p:nvSpPr>
        <p:spPr bwMode="auto">
          <a:xfrm>
            <a:off x="0" y="-152400"/>
            <a:ext cx="91440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7200" b="1" i="1" dirty="0" smtClean="0">
                <a:solidFill>
                  <a:srgbClr val="B80101"/>
                </a:solidFill>
                <a:effectLst>
                  <a:outerShdw blurRad="50800" dist="127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From Zero to Mariachi!</a:t>
            </a:r>
            <a:endParaRPr lang="en-US" sz="7200" b="1" i="1" baseline="0" dirty="0" smtClean="0">
              <a:solidFill>
                <a:srgbClr val="B80101"/>
              </a:solidFill>
              <a:effectLst>
                <a:outerShdw blurRad="50800" dist="127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sp>
        <p:nvSpPr>
          <p:cNvPr id="15365" name="Rectangle 11"/>
          <p:cNvSpPr>
            <a:spLocks noChangeArrowheads="1"/>
          </p:cNvSpPr>
          <p:nvPr/>
        </p:nvSpPr>
        <p:spPr bwMode="auto">
          <a:xfrm>
            <a:off x="2667000" y="3886200"/>
            <a:ext cx="1841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4" name="TextBox 9"/>
          <p:cNvSpPr txBox="1">
            <a:spLocks noChangeArrowheads="1"/>
          </p:cNvSpPr>
          <p:nvPr/>
        </p:nvSpPr>
        <p:spPr bwMode="auto">
          <a:xfrm>
            <a:off x="0" y="5791200"/>
            <a:ext cx="91440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en-US" b="1" baseline="0" dirty="0" smtClean="0">
                <a:solidFill>
                  <a:srgbClr val="B8010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September 11, 2016</a:t>
            </a:r>
          </a:p>
          <a:p>
            <a:pPr>
              <a:defRPr/>
            </a:pPr>
            <a:r>
              <a:rPr lang="en-US" b="1" baseline="0" dirty="0" smtClean="0">
                <a:solidFill>
                  <a:srgbClr val="B8010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Hilton San Diego   Del Mar, CA</a:t>
            </a:r>
          </a:p>
        </p:txBody>
      </p:sp>
      <p:sp>
        <p:nvSpPr>
          <p:cNvPr id="11" name="Rectangle 9"/>
          <p:cNvSpPr>
            <a:spLocks noChangeArrowheads="1"/>
          </p:cNvSpPr>
          <p:nvPr/>
        </p:nvSpPr>
        <p:spPr bwMode="auto">
          <a:xfrm>
            <a:off x="3429000" y="914400"/>
            <a:ext cx="5486400" cy="378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4000" baseline="0" dirty="0" smtClean="0">
                <a:solidFill>
                  <a:srgbClr val="0000FF"/>
                </a:solidFill>
                <a:effectLst>
                  <a:outerShdw blurRad="50800" dist="127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2016 Unity Conference</a:t>
            </a:r>
          </a:p>
          <a:p>
            <a:endParaRPr lang="en-US" sz="4000" baseline="0" dirty="0" smtClean="0">
              <a:solidFill>
                <a:srgbClr val="0000FF"/>
              </a:solidFill>
              <a:effectLst>
                <a:outerShdw blurRad="50800" dist="127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  <a:p>
            <a:endParaRPr lang="en-US" sz="4000" baseline="0" dirty="0" smtClean="0">
              <a:solidFill>
                <a:srgbClr val="0000FF"/>
              </a:solidFill>
              <a:effectLst>
                <a:outerShdw blurRad="50800" dist="127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  <a:p>
            <a:endParaRPr lang="en-US" sz="4000" baseline="0" dirty="0" smtClean="0">
              <a:solidFill>
                <a:srgbClr val="0000FF"/>
              </a:solidFill>
              <a:effectLst>
                <a:outerShdw blurRad="50800" dist="127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  <a:p>
            <a:r>
              <a:rPr lang="en-US" sz="4000" baseline="0" dirty="0" smtClean="0">
                <a:solidFill>
                  <a:srgbClr val="0000FF"/>
                </a:solidFill>
                <a:effectLst>
                  <a:outerShdw blurRad="50800" dist="127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Arts Education</a:t>
            </a:r>
          </a:p>
          <a:p>
            <a:r>
              <a:rPr lang="en-US" sz="4000" baseline="0" dirty="0" err="1" smtClean="0">
                <a:solidFill>
                  <a:srgbClr val="0000FF"/>
                </a:solidFill>
                <a:effectLst>
                  <a:outerShdw blurRad="50800" dist="127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Menudo</a:t>
            </a:r>
            <a:r>
              <a:rPr lang="en-US" sz="4000" baseline="0" dirty="0" smtClean="0">
                <a:solidFill>
                  <a:srgbClr val="0000FF"/>
                </a:solidFill>
                <a:effectLst>
                  <a:outerShdw blurRad="50800" dist="127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 Breakfast</a:t>
            </a:r>
          </a:p>
        </p:txBody>
      </p:sp>
      <p:pic>
        <p:nvPicPr>
          <p:cNvPr id="13" name="Picture 12" descr="IMG_006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457200" y="990600"/>
            <a:ext cx="2819400" cy="3657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1" name="TextBox 9"/>
          <p:cNvSpPr txBox="1">
            <a:spLocks noChangeArrowheads="1"/>
          </p:cNvSpPr>
          <p:nvPr/>
        </p:nvSpPr>
        <p:spPr bwMode="auto">
          <a:xfrm>
            <a:off x="0" y="4800600"/>
            <a:ext cx="9144000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en-US" sz="3200" baseline="0" dirty="0" smtClean="0">
                <a:solidFill>
                  <a:srgbClr val="0000FF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Jose Hernandez and Marcia Neel</a:t>
            </a:r>
          </a:p>
          <a:p>
            <a:pPr>
              <a:defRPr/>
            </a:pPr>
            <a:r>
              <a:rPr lang="en-US" sz="3200" baseline="0" dirty="0" smtClean="0">
                <a:solidFill>
                  <a:srgbClr val="0000FF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Music Education Consultants, Inc.</a:t>
            </a:r>
          </a:p>
        </p:txBody>
      </p:sp>
      <p:pic>
        <p:nvPicPr>
          <p:cNvPr id="9" name="Picture 8" descr="Screen Shot 2016-09-09 at 5.38.28 PM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0" y="1524000"/>
            <a:ext cx="2235200" cy="206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ChangeArrowheads="1"/>
          </p:cNvSpPr>
          <p:nvPr/>
        </p:nvSpPr>
        <p:spPr bwMode="auto">
          <a:xfrm>
            <a:off x="3505200" y="2743200"/>
            <a:ext cx="3001963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just"/>
            <a:endParaRPr lang="en-US" baseline="0">
              <a:latin typeface="Times New Roman" charset="0"/>
            </a:endParaRPr>
          </a:p>
          <a:p>
            <a:pPr algn="l"/>
            <a:endParaRPr lang="en-US" baseline="0"/>
          </a:p>
        </p:txBody>
      </p:sp>
      <p:sp>
        <p:nvSpPr>
          <p:cNvPr id="70659" name="Rectangle 8"/>
          <p:cNvSpPr>
            <a:spLocks noChangeArrowheads="1"/>
          </p:cNvSpPr>
          <p:nvPr/>
        </p:nvSpPr>
        <p:spPr bwMode="auto">
          <a:xfrm>
            <a:off x="1" y="0"/>
            <a:ext cx="91440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6000" b="1" dirty="0" smtClean="0">
                <a:solidFill>
                  <a:srgbClr val="B80101"/>
                </a:solidFill>
                <a:latin typeface="Times New Roman"/>
                <a:cs typeface="Times New Roman"/>
              </a:rPr>
              <a:t>Benefits of a School Mariachi Program</a:t>
            </a:r>
            <a:endParaRPr lang="en-US" sz="6000" b="1" baseline="0" dirty="0">
              <a:solidFill>
                <a:srgbClr val="B80101"/>
              </a:solidFill>
              <a:latin typeface="Times New Roman"/>
              <a:cs typeface="Times New Roman"/>
            </a:endParaRPr>
          </a:p>
        </p:txBody>
      </p:sp>
      <p:sp>
        <p:nvSpPr>
          <p:cNvPr id="70660" name="Rectangle 9"/>
          <p:cNvSpPr>
            <a:spLocks noChangeArrowheads="1"/>
          </p:cNvSpPr>
          <p:nvPr/>
        </p:nvSpPr>
        <p:spPr bwMode="auto">
          <a:xfrm>
            <a:off x="304800" y="990600"/>
            <a:ext cx="8382000" cy="56938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l" eaLnBrk="1" hangingPunct="1">
              <a:spcBef>
                <a:spcPct val="20000"/>
              </a:spcBef>
              <a:buFontTx/>
              <a:buChar char="•"/>
            </a:pPr>
            <a:r>
              <a:rPr lang="en-US" sz="2800" baseline="0" dirty="0">
                <a:solidFill>
                  <a:srgbClr val="B80101"/>
                </a:solidFill>
                <a:latin typeface="Times New Roman"/>
                <a:cs typeface="Times New Roman"/>
              </a:rPr>
              <a:t>  </a:t>
            </a:r>
            <a:r>
              <a:rPr lang="en-US" sz="2800" b="1" baseline="0" dirty="0">
                <a:solidFill>
                  <a:srgbClr val="B80101"/>
                </a:solidFill>
                <a:latin typeface="Times New Roman"/>
                <a:cs typeface="Times New Roman"/>
              </a:rPr>
              <a:t>Involves More Students in </a:t>
            </a:r>
            <a:r>
              <a:rPr lang="en-US" sz="2800" b="1" baseline="0" dirty="0" smtClean="0">
                <a:solidFill>
                  <a:srgbClr val="B80101"/>
                </a:solidFill>
                <a:latin typeface="Times New Roman"/>
                <a:cs typeface="Times New Roman"/>
              </a:rPr>
              <a:t>Music</a:t>
            </a:r>
          </a:p>
          <a:p>
            <a:pPr algn="l" eaLnBrk="1" hangingPunct="1">
              <a:spcBef>
                <a:spcPct val="20000"/>
              </a:spcBef>
              <a:buFont typeface="Arial"/>
              <a:buChar char="•"/>
            </a:pPr>
            <a:r>
              <a:rPr lang="en-US" sz="2800" baseline="0" dirty="0" smtClean="0">
                <a:solidFill>
                  <a:srgbClr val="B80101"/>
                </a:solidFill>
                <a:latin typeface="Times New Roman"/>
                <a:cs typeface="Times New Roman"/>
              </a:rPr>
              <a:t>  </a:t>
            </a:r>
            <a:r>
              <a:rPr lang="en-US" sz="2800" b="1" baseline="0" dirty="0" smtClean="0">
                <a:solidFill>
                  <a:srgbClr val="B80101"/>
                </a:solidFill>
                <a:latin typeface="Times New Roman"/>
                <a:cs typeface="Times New Roman"/>
              </a:rPr>
              <a:t>Helps keep students in school</a:t>
            </a:r>
          </a:p>
          <a:p>
            <a:pPr algn="l" eaLnBrk="1" hangingPunct="1">
              <a:spcBef>
                <a:spcPct val="20000"/>
              </a:spcBef>
              <a:buFont typeface="Arial"/>
              <a:buChar char="•"/>
            </a:pPr>
            <a:r>
              <a:rPr lang="en-US" sz="2800" b="1" baseline="0" dirty="0" smtClean="0">
                <a:solidFill>
                  <a:srgbClr val="B80101"/>
                </a:solidFill>
                <a:latin typeface="Times New Roman"/>
                <a:cs typeface="Times New Roman"/>
              </a:rPr>
              <a:t>  Uses multiple intelligences</a:t>
            </a:r>
          </a:p>
          <a:p>
            <a:pPr algn="l" eaLnBrk="1" hangingPunct="1">
              <a:spcBef>
                <a:spcPct val="20000"/>
              </a:spcBef>
              <a:buFont typeface="Arial"/>
              <a:buChar char="•"/>
            </a:pPr>
            <a:r>
              <a:rPr lang="en-US" sz="2800" b="1" baseline="0" dirty="0" smtClean="0">
                <a:solidFill>
                  <a:srgbClr val="B80101"/>
                </a:solidFill>
                <a:latin typeface="Times New Roman"/>
                <a:cs typeface="Times New Roman"/>
              </a:rPr>
              <a:t>  Teaches life-long skills</a:t>
            </a:r>
          </a:p>
          <a:p>
            <a:pPr algn="l" eaLnBrk="1" hangingPunct="1">
              <a:spcBef>
                <a:spcPct val="20000"/>
              </a:spcBef>
              <a:buFont typeface="Arial"/>
              <a:buChar char="•"/>
            </a:pPr>
            <a:r>
              <a:rPr lang="en-US" sz="2800" b="1" baseline="0" dirty="0" smtClean="0">
                <a:solidFill>
                  <a:srgbClr val="B80101"/>
                </a:solidFill>
                <a:latin typeface="Times New Roman"/>
                <a:cs typeface="Times New Roman"/>
              </a:rPr>
              <a:t>  Provides opportunities for students to serve as role</a:t>
            </a:r>
          </a:p>
          <a:p>
            <a:pPr algn="l" eaLnBrk="1" hangingPunct="1">
              <a:spcBef>
                <a:spcPct val="20000"/>
              </a:spcBef>
            </a:pPr>
            <a:r>
              <a:rPr lang="en-US" sz="2800" b="1" baseline="0" dirty="0" smtClean="0">
                <a:solidFill>
                  <a:srgbClr val="B80101"/>
                </a:solidFill>
                <a:latin typeface="Times New Roman"/>
                <a:cs typeface="Times New Roman"/>
              </a:rPr>
              <a:t>          models to younger students </a:t>
            </a:r>
          </a:p>
          <a:p>
            <a:pPr algn="l" eaLnBrk="1" hangingPunct="1">
              <a:spcBef>
                <a:spcPct val="20000"/>
              </a:spcBef>
              <a:buFontTx/>
              <a:buChar char="•"/>
            </a:pPr>
            <a:r>
              <a:rPr lang="en-US" sz="2800" b="1" baseline="0" dirty="0" smtClean="0">
                <a:solidFill>
                  <a:srgbClr val="B80101"/>
                </a:solidFill>
                <a:latin typeface="Times New Roman"/>
                <a:cs typeface="Times New Roman"/>
              </a:rPr>
              <a:t>  Increases student self-esteem and self-confidence</a:t>
            </a:r>
          </a:p>
          <a:p>
            <a:pPr algn="l" eaLnBrk="1" hangingPunct="1">
              <a:spcBef>
                <a:spcPct val="20000"/>
              </a:spcBef>
              <a:buFontTx/>
              <a:buChar char="•"/>
            </a:pPr>
            <a:r>
              <a:rPr lang="en-US" sz="2800" b="1" baseline="0" dirty="0" smtClean="0">
                <a:solidFill>
                  <a:srgbClr val="B80101"/>
                </a:solidFill>
                <a:latin typeface="Times New Roman"/>
                <a:cs typeface="Times New Roman"/>
              </a:rPr>
              <a:t>  Provides effective bridge to parental involvement</a:t>
            </a:r>
          </a:p>
          <a:p>
            <a:pPr algn="l" eaLnBrk="1" hangingPunct="1">
              <a:spcBef>
                <a:spcPct val="20000"/>
              </a:spcBef>
              <a:buFontTx/>
              <a:buChar char="•"/>
            </a:pPr>
            <a:r>
              <a:rPr lang="en-US" sz="2800" b="1" baseline="0" dirty="0" smtClean="0">
                <a:solidFill>
                  <a:srgbClr val="B80101"/>
                </a:solidFill>
                <a:latin typeface="Times New Roman"/>
                <a:cs typeface="Times New Roman"/>
              </a:rPr>
              <a:t>  Celebrates/Recognizes culture and heritage</a:t>
            </a:r>
          </a:p>
          <a:p>
            <a:pPr algn="l" eaLnBrk="1" hangingPunct="1">
              <a:spcBef>
                <a:spcPct val="20000"/>
              </a:spcBef>
              <a:buFontTx/>
              <a:buChar char="•"/>
            </a:pPr>
            <a:r>
              <a:rPr lang="en-US" sz="2800" baseline="0" dirty="0" smtClean="0">
                <a:solidFill>
                  <a:srgbClr val="B80101"/>
                </a:solidFill>
                <a:latin typeface="Times New Roman"/>
                <a:cs typeface="Times New Roman"/>
              </a:rPr>
              <a:t>  </a:t>
            </a:r>
            <a:r>
              <a:rPr lang="en-US" sz="2800" b="1" baseline="0" dirty="0" smtClean="0">
                <a:solidFill>
                  <a:srgbClr val="B80101"/>
                </a:solidFill>
                <a:latin typeface="Times New Roman"/>
                <a:cs typeface="Times New Roman"/>
              </a:rPr>
              <a:t>Creates a school “Mosaic of Musical Experiences”</a:t>
            </a:r>
          </a:p>
          <a:p>
            <a:pPr algn="l" eaLnBrk="1" hangingPunct="1">
              <a:spcBef>
                <a:spcPct val="20000"/>
              </a:spcBef>
              <a:buFontTx/>
              <a:buChar char="•"/>
            </a:pPr>
            <a:r>
              <a:rPr lang="en-US" sz="2800" baseline="0" dirty="0" smtClean="0">
                <a:solidFill>
                  <a:srgbClr val="B80101"/>
                </a:solidFill>
                <a:latin typeface="Times New Roman"/>
                <a:cs typeface="Times New Roman"/>
              </a:rPr>
              <a:t>  </a:t>
            </a:r>
            <a:r>
              <a:rPr lang="en-US" sz="2800" b="1" baseline="0" dirty="0" smtClean="0">
                <a:solidFill>
                  <a:srgbClr val="B80101"/>
                </a:solidFill>
                <a:latin typeface="Times New Roman"/>
                <a:cs typeface="Times New Roman"/>
              </a:rPr>
              <a:t>Allows for entry-level music experiences at any time</a:t>
            </a:r>
          </a:p>
        </p:txBody>
      </p:sp>
      <p:pic>
        <p:nvPicPr>
          <p:cNvPr id="70662" name="Picture 5" descr="Screen Shot 2012-09-26 at 5.19.13 PM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91200" y="841187"/>
            <a:ext cx="2743200" cy="23592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06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706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800" decel="100000" fill="hold"/>
                                        <p:tgtEl>
                                          <p:spTgt spid="706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706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66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ChangeArrowheads="1"/>
          </p:cNvSpPr>
          <p:nvPr/>
        </p:nvSpPr>
        <p:spPr bwMode="auto">
          <a:xfrm>
            <a:off x="3505200" y="2743200"/>
            <a:ext cx="3001963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just"/>
            <a:endParaRPr lang="en-US" baseline="0">
              <a:latin typeface="Times New Roman" charset="0"/>
            </a:endParaRPr>
          </a:p>
          <a:p>
            <a:pPr algn="l"/>
            <a:endParaRPr lang="en-US" baseline="0"/>
          </a:p>
        </p:txBody>
      </p:sp>
      <p:sp>
        <p:nvSpPr>
          <p:cNvPr id="70659" name="Rectangle 8"/>
          <p:cNvSpPr>
            <a:spLocks noChangeArrowheads="1"/>
          </p:cNvSpPr>
          <p:nvPr/>
        </p:nvSpPr>
        <p:spPr bwMode="auto">
          <a:xfrm>
            <a:off x="1" y="0"/>
            <a:ext cx="91440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6000" b="1" dirty="0" smtClean="0">
                <a:solidFill>
                  <a:srgbClr val="B80101"/>
                </a:solidFill>
                <a:latin typeface="Times New Roman"/>
                <a:cs typeface="Times New Roman"/>
              </a:rPr>
              <a:t>Benefits of a School Mariachi Program</a:t>
            </a:r>
            <a:endParaRPr lang="en-US" sz="6000" b="1" baseline="0" dirty="0">
              <a:solidFill>
                <a:srgbClr val="B80101"/>
              </a:solidFill>
              <a:latin typeface="Times New Roman"/>
              <a:cs typeface="Times New Roman"/>
            </a:endParaRPr>
          </a:p>
        </p:txBody>
      </p:sp>
      <p:sp>
        <p:nvSpPr>
          <p:cNvPr id="70660" name="Rectangle 9"/>
          <p:cNvSpPr>
            <a:spLocks noChangeArrowheads="1"/>
          </p:cNvSpPr>
          <p:nvPr/>
        </p:nvSpPr>
        <p:spPr bwMode="auto">
          <a:xfrm>
            <a:off x="304800" y="990600"/>
            <a:ext cx="8382000" cy="56938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l" eaLnBrk="1" hangingPunct="1">
              <a:spcBef>
                <a:spcPct val="20000"/>
              </a:spcBef>
              <a:buFontTx/>
              <a:buChar char="•"/>
            </a:pPr>
            <a:r>
              <a:rPr lang="en-US" sz="2800" baseline="0" dirty="0">
                <a:solidFill>
                  <a:srgbClr val="E6A397"/>
                </a:solidFill>
                <a:latin typeface="Times New Roman"/>
                <a:cs typeface="Times New Roman"/>
              </a:rPr>
              <a:t>  </a:t>
            </a:r>
            <a:r>
              <a:rPr lang="en-US" sz="2800" b="1" baseline="0" dirty="0">
                <a:solidFill>
                  <a:srgbClr val="E6A397"/>
                </a:solidFill>
                <a:latin typeface="Times New Roman"/>
                <a:cs typeface="Times New Roman"/>
              </a:rPr>
              <a:t>Involves More Students in </a:t>
            </a:r>
            <a:r>
              <a:rPr lang="en-US" sz="2800" b="1" baseline="0" dirty="0" smtClean="0">
                <a:solidFill>
                  <a:srgbClr val="E6A397"/>
                </a:solidFill>
                <a:latin typeface="Times New Roman"/>
                <a:cs typeface="Times New Roman"/>
              </a:rPr>
              <a:t>Music</a:t>
            </a:r>
          </a:p>
          <a:p>
            <a:pPr algn="l" eaLnBrk="1" hangingPunct="1">
              <a:spcBef>
                <a:spcPct val="20000"/>
              </a:spcBef>
              <a:buFont typeface="Arial"/>
              <a:buChar char="•"/>
            </a:pPr>
            <a:r>
              <a:rPr lang="en-US" sz="2800" baseline="0" dirty="0" smtClean="0">
                <a:solidFill>
                  <a:srgbClr val="E6A397"/>
                </a:solidFill>
                <a:latin typeface="Times New Roman"/>
                <a:cs typeface="Times New Roman"/>
              </a:rPr>
              <a:t>  </a:t>
            </a:r>
            <a:r>
              <a:rPr lang="en-US" sz="2800" b="1" baseline="0" dirty="0" smtClean="0">
                <a:solidFill>
                  <a:srgbClr val="E6A397"/>
                </a:solidFill>
                <a:latin typeface="Times New Roman"/>
                <a:cs typeface="Times New Roman"/>
              </a:rPr>
              <a:t>Helps keep students in school</a:t>
            </a:r>
          </a:p>
          <a:p>
            <a:pPr algn="l" eaLnBrk="1" hangingPunct="1">
              <a:spcBef>
                <a:spcPct val="20000"/>
              </a:spcBef>
              <a:buFont typeface="Arial"/>
              <a:buChar char="•"/>
            </a:pPr>
            <a:r>
              <a:rPr lang="en-US" sz="2800" b="1" baseline="0" dirty="0" smtClean="0">
                <a:solidFill>
                  <a:srgbClr val="E6A397"/>
                </a:solidFill>
                <a:latin typeface="Times New Roman"/>
                <a:cs typeface="Times New Roman"/>
              </a:rPr>
              <a:t>  Uses multiple intelligences</a:t>
            </a:r>
          </a:p>
          <a:p>
            <a:pPr algn="l" eaLnBrk="1" hangingPunct="1">
              <a:spcBef>
                <a:spcPct val="20000"/>
              </a:spcBef>
              <a:buFont typeface="Arial"/>
              <a:buChar char="•"/>
            </a:pPr>
            <a:r>
              <a:rPr lang="en-US" sz="2800" b="1" baseline="0" dirty="0" smtClean="0">
                <a:solidFill>
                  <a:srgbClr val="E6A397"/>
                </a:solidFill>
                <a:latin typeface="Times New Roman"/>
                <a:cs typeface="Times New Roman"/>
              </a:rPr>
              <a:t>  Teaches life-long skills</a:t>
            </a:r>
          </a:p>
          <a:p>
            <a:pPr algn="l" eaLnBrk="1" hangingPunct="1">
              <a:spcBef>
                <a:spcPct val="20000"/>
              </a:spcBef>
              <a:buFont typeface="Arial"/>
              <a:buChar char="•"/>
            </a:pPr>
            <a:r>
              <a:rPr lang="en-US" sz="2800" b="1" baseline="0" dirty="0" smtClean="0">
                <a:solidFill>
                  <a:srgbClr val="E6A397"/>
                </a:solidFill>
                <a:latin typeface="Times New Roman"/>
                <a:cs typeface="Times New Roman"/>
              </a:rPr>
              <a:t>  Provides opportunities for students to serve as role</a:t>
            </a:r>
          </a:p>
          <a:p>
            <a:pPr algn="l" eaLnBrk="1" hangingPunct="1">
              <a:spcBef>
                <a:spcPct val="20000"/>
              </a:spcBef>
            </a:pPr>
            <a:r>
              <a:rPr lang="en-US" sz="2800" b="1" baseline="0" dirty="0" smtClean="0">
                <a:solidFill>
                  <a:srgbClr val="E6A397"/>
                </a:solidFill>
                <a:latin typeface="Times New Roman"/>
                <a:cs typeface="Times New Roman"/>
              </a:rPr>
              <a:t>          models to younger students </a:t>
            </a:r>
          </a:p>
          <a:p>
            <a:pPr algn="l" eaLnBrk="1" hangingPunct="1">
              <a:spcBef>
                <a:spcPct val="20000"/>
              </a:spcBef>
              <a:buFontTx/>
              <a:buChar char="•"/>
            </a:pPr>
            <a:r>
              <a:rPr lang="en-US" sz="2800" b="1" baseline="0" dirty="0" smtClean="0">
                <a:solidFill>
                  <a:srgbClr val="E6A397"/>
                </a:solidFill>
                <a:latin typeface="Times New Roman"/>
                <a:cs typeface="Times New Roman"/>
              </a:rPr>
              <a:t>  Increases student self-esteem and self-confidence</a:t>
            </a:r>
          </a:p>
          <a:p>
            <a:pPr algn="l" eaLnBrk="1" hangingPunct="1">
              <a:spcBef>
                <a:spcPct val="20000"/>
              </a:spcBef>
              <a:buFontTx/>
              <a:buChar char="•"/>
            </a:pPr>
            <a:r>
              <a:rPr lang="en-US" sz="2800" b="1" baseline="0" dirty="0" smtClean="0">
                <a:solidFill>
                  <a:srgbClr val="E6A397"/>
                </a:solidFill>
                <a:latin typeface="Times New Roman"/>
                <a:cs typeface="Times New Roman"/>
              </a:rPr>
              <a:t>  Provides effective bridge to parental involvement</a:t>
            </a:r>
          </a:p>
          <a:p>
            <a:pPr algn="l" eaLnBrk="1" hangingPunct="1">
              <a:spcBef>
                <a:spcPct val="20000"/>
              </a:spcBef>
              <a:buFontTx/>
              <a:buChar char="•"/>
            </a:pPr>
            <a:r>
              <a:rPr lang="en-US" sz="2800" b="1" baseline="0" dirty="0" smtClean="0">
                <a:solidFill>
                  <a:srgbClr val="E6A397"/>
                </a:solidFill>
                <a:latin typeface="Times New Roman"/>
                <a:cs typeface="Times New Roman"/>
              </a:rPr>
              <a:t>  Celebrates/Recognizes culture and heritage</a:t>
            </a:r>
          </a:p>
          <a:p>
            <a:pPr algn="l" eaLnBrk="1" hangingPunct="1">
              <a:spcBef>
                <a:spcPct val="20000"/>
              </a:spcBef>
              <a:buFontTx/>
              <a:buChar char="•"/>
            </a:pPr>
            <a:r>
              <a:rPr lang="en-US" sz="2800" baseline="0" dirty="0" smtClean="0">
                <a:solidFill>
                  <a:srgbClr val="E6A397"/>
                </a:solidFill>
                <a:latin typeface="Times New Roman"/>
                <a:cs typeface="Times New Roman"/>
              </a:rPr>
              <a:t>  </a:t>
            </a:r>
            <a:r>
              <a:rPr lang="en-US" sz="2800" b="1" baseline="0" dirty="0" smtClean="0">
                <a:solidFill>
                  <a:srgbClr val="E6A397"/>
                </a:solidFill>
                <a:latin typeface="Times New Roman"/>
                <a:cs typeface="Times New Roman"/>
              </a:rPr>
              <a:t>Creates a school “Mosaic of Musical Experiences”</a:t>
            </a:r>
          </a:p>
          <a:p>
            <a:pPr algn="l" eaLnBrk="1" hangingPunct="1">
              <a:spcBef>
                <a:spcPct val="20000"/>
              </a:spcBef>
              <a:buFontTx/>
              <a:buChar char="•"/>
            </a:pPr>
            <a:r>
              <a:rPr lang="en-US" sz="2800" baseline="0" dirty="0" smtClean="0">
                <a:solidFill>
                  <a:srgbClr val="E6A397"/>
                </a:solidFill>
                <a:latin typeface="Times New Roman"/>
                <a:cs typeface="Times New Roman"/>
              </a:rPr>
              <a:t>  </a:t>
            </a:r>
            <a:r>
              <a:rPr lang="en-US" sz="2800" b="1" baseline="0" dirty="0" smtClean="0">
                <a:solidFill>
                  <a:srgbClr val="E6A397"/>
                </a:solidFill>
                <a:latin typeface="Times New Roman"/>
                <a:cs typeface="Times New Roman"/>
              </a:rPr>
              <a:t>Allows for entry-level music experiences at any time</a:t>
            </a:r>
          </a:p>
        </p:txBody>
      </p:sp>
      <p:pic>
        <p:nvPicPr>
          <p:cNvPr id="70662" name="Picture 5" descr="Screen Shot 2012-09-26 at 5.19.13 PM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91200" y="841187"/>
            <a:ext cx="2743200" cy="23592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extBox 5"/>
          <p:cNvSpPr txBox="1"/>
          <p:nvPr/>
        </p:nvSpPr>
        <p:spPr>
          <a:xfrm>
            <a:off x="304800" y="1828800"/>
            <a:ext cx="7772400" cy="4495800"/>
          </a:xfrm>
          <a:prstGeom prst="rect">
            <a:avLst/>
          </a:prstGeom>
          <a:noFill/>
        </p:spPr>
        <p:txBody>
          <a:bodyPr wrap="square" rtlCol="0">
            <a:prstTxWarp prst="textCanUp">
              <a:avLst/>
            </a:prstTxWarp>
            <a:spAutoFit/>
          </a:bodyPr>
          <a:lstStyle/>
          <a:p>
            <a:pPr algn="l"/>
            <a:r>
              <a:rPr lang="en-US" sz="287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It’s Fun!</a:t>
            </a:r>
            <a:endParaRPr lang="en-US" sz="28700" dirty="0">
              <a:solidFill>
                <a:srgbClr val="0000FF"/>
              </a:solidFill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5" name="Rectangle 11"/>
          <p:cNvSpPr>
            <a:spLocks noChangeArrowheads="1"/>
          </p:cNvSpPr>
          <p:nvPr/>
        </p:nvSpPr>
        <p:spPr bwMode="auto">
          <a:xfrm>
            <a:off x="2667000" y="3886200"/>
            <a:ext cx="1841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7" name="Picture 6" descr="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05645" y="152400"/>
            <a:ext cx="5961955" cy="2057400"/>
          </a:xfrm>
          <a:prstGeom prst="rect">
            <a:avLst/>
          </a:prstGeom>
        </p:spPr>
      </p:pic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0" y="5562600"/>
            <a:ext cx="9144000" cy="58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4800" b="1" dirty="0" err="1" smtClean="0">
                <a:solidFill>
                  <a:srgbClr val="B80101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musicmakesus.org</a:t>
            </a:r>
            <a:r>
              <a:rPr lang="en-US" sz="4800" b="1" dirty="0" smtClean="0">
                <a:solidFill>
                  <a:srgbClr val="B80101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/resources/research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524000" y="1447800"/>
            <a:ext cx="6248400" cy="4647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3600" b="1" dirty="0">
              <a:solidFill>
                <a:srgbClr val="FF6600"/>
              </a:solidFill>
              <a:latin typeface="Zapfino"/>
              <a:cs typeface="Zapfino"/>
            </a:endParaRPr>
          </a:p>
          <a:p>
            <a:r>
              <a:rPr lang="en-US" sz="3600" b="1" dirty="0">
                <a:solidFill>
                  <a:srgbClr val="FF6600"/>
                </a:solidFill>
                <a:latin typeface="Zapfino"/>
                <a:cs typeface="Zapfino"/>
              </a:rPr>
              <a:t>Prelude:</a:t>
            </a:r>
          </a:p>
          <a:p>
            <a:endParaRPr lang="en-US" sz="3600" b="1" dirty="0">
              <a:solidFill>
                <a:srgbClr val="FF6600"/>
              </a:solidFill>
              <a:latin typeface="Zapfino"/>
              <a:cs typeface="Zapfino"/>
            </a:endParaRPr>
          </a:p>
          <a:p>
            <a:r>
              <a:rPr lang="en-US" sz="3600" b="1" dirty="0">
                <a:cs typeface="Zapfino"/>
              </a:rPr>
              <a:t>Music Makes Us Baseline Research </a:t>
            </a:r>
            <a:r>
              <a:rPr lang="en-US" sz="3600" b="1" dirty="0" smtClean="0">
                <a:cs typeface="Zapfino"/>
              </a:rPr>
              <a:t>Report</a:t>
            </a:r>
          </a:p>
          <a:p>
            <a:endParaRPr lang="en-US" sz="3600" b="1" dirty="0">
              <a:cs typeface="Zapfino"/>
            </a:endParaRPr>
          </a:p>
          <a:p>
            <a:r>
              <a:rPr lang="en-US" dirty="0"/>
              <a:t>Becky J. A. Eason, Ph.D.</a:t>
            </a:r>
            <a:br>
              <a:rPr lang="en-US" dirty="0"/>
            </a:br>
            <a:r>
              <a:rPr lang="en-US" dirty="0"/>
              <a:t>Center for Public Partnerships &amp; Research</a:t>
            </a:r>
            <a:br>
              <a:rPr lang="en-US" dirty="0"/>
            </a:br>
            <a:r>
              <a:rPr lang="en-US" dirty="0"/>
              <a:t>The University of Kansas</a:t>
            </a:r>
          </a:p>
          <a:p>
            <a:endParaRPr lang="en-US" dirty="0" smtClean="0"/>
          </a:p>
          <a:p>
            <a:r>
              <a:rPr lang="en-US" dirty="0" smtClean="0"/>
              <a:t>Christopher </a:t>
            </a:r>
            <a:r>
              <a:rPr lang="en-US" dirty="0"/>
              <a:t>M. Johnson, Ph.D.</a:t>
            </a:r>
            <a:br>
              <a:rPr lang="en-US" dirty="0"/>
            </a:br>
            <a:r>
              <a:rPr lang="en-US" dirty="0"/>
              <a:t>Music Research Institute</a:t>
            </a:r>
            <a:br>
              <a:rPr lang="en-US" dirty="0"/>
            </a:br>
            <a:r>
              <a:rPr lang="en-US" dirty="0"/>
              <a:t>The University of Kansas</a:t>
            </a:r>
          </a:p>
          <a:p>
            <a:endParaRPr lang="en-US" sz="3600" b="1" dirty="0">
              <a:cs typeface="Zapfino"/>
            </a:endParaRPr>
          </a:p>
          <a:p>
            <a:endParaRPr lang="en-US" dirty="0"/>
          </a:p>
        </p:txBody>
      </p:sp>
      <p:pic>
        <p:nvPicPr>
          <p:cNvPr id="6" name="Picture 5" descr="Screen Shot 2015-02-03 at 8.06.13 PM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05600" y="3429000"/>
            <a:ext cx="1973325" cy="1968500"/>
          </a:xfrm>
          <a:prstGeom prst="rect">
            <a:avLst/>
          </a:prstGeom>
        </p:spPr>
      </p:pic>
      <p:pic>
        <p:nvPicPr>
          <p:cNvPr id="8" name="Picture 7" descr="Screen Shot 2015-02-03 at 8.05.37 PM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1000" y="3429000"/>
            <a:ext cx="1981200" cy="194620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5" name="Rectangle 11"/>
          <p:cNvSpPr>
            <a:spLocks noChangeArrowheads="1"/>
          </p:cNvSpPr>
          <p:nvPr/>
        </p:nvSpPr>
        <p:spPr bwMode="auto">
          <a:xfrm>
            <a:off x="2667000" y="3886200"/>
            <a:ext cx="1841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" name="TextBox 9"/>
          <p:cNvSpPr txBox="1">
            <a:spLocks noChangeArrowheads="1"/>
          </p:cNvSpPr>
          <p:nvPr/>
        </p:nvSpPr>
        <p:spPr bwMode="auto">
          <a:xfrm>
            <a:off x="0" y="206514"/>
            <a:ext cx="91440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en-US" sz="4000" baseline="0" dirty="0" smtClean="0">
                <a:solidFill>
                  <a:srgbClr val="B8010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Findings: </a:t>
            </a:r>
            <a:r>
              <a:rPr lang="en-US" sz="4000" i="1" baseline="0" dirty="0" smtClean="0">
                <a:solidFill>
                  <a:srgbClr val="B8010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Attendance Rates</a:t>
            </a:r>
          </a:p>
        </p:txBody>
      </p:sp>
      <p:pic>
        <p:nvPicPr>
          <p:cNvPr id="8" name="Picture 7" descr="Figure 7 School Attendance Rates by Eth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00" y="1092200"/>
            <a:ext cx="8597900" cy="4013200"/>
          </a:xfrm>
          <a:prstGeom prst="rect">
            <a:avLst/>
          </a:prstGeom>
        </p:spPr>
      </p:pic>
      <p:pic>
        <p:nvPicPr>
          <p:cNvPr id="10" name="Picture 9" descr="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19400" y="5410200"/>
            <a:ext cx="3819178" cy="131795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5" name="Rectangle 11"/>
          <p:cNvSpPr>
            <a:spLocks noChangeArrowheads="1"/>
          </p:cNvSpPr>
          <p:nvPr/>
        </p:nvSpPr>
        <p:spPr bwMode="auto">
          <a:xfrm>
            <a:off x="2667000" y="3886200"/>
            <a:ext cx="1841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" name="TextBox 9"/>
          <p:cNvSpPr txBox="1">
            <a:spLocks noChangeArrowheads="1"/>
          </p:cNvSpPr>
          <p:nvPr/>
        </p:nvSpPr>
        <p:spPr bwMode="auto">
          <a:xfrm>
            <a:off x="0" y="206514"/>
            <a:ext cx="91440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en-US" sz="4000" baseline="0" dirty="0" smtClean="0">
                <a:solidFill>
                  <a:srgbClr val="B8010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Findings: </a:t>
            </a:r>
            <a:r>
              <a:rPr lang="en-US" sz="4000" i="1" baseline="0" dirty="0" smtClean="0">
                <a:solidFill>
                  <a:srgbClr val="B8010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Discipline Referrals</a:t>
            </a:r>
          </a:p>
        </p:txBody>
      </p:sp>
      <p:pic>
        <p:nvPicPr>
          <p:cNvPr id="8" name="Picture 7" descr="Figure 7 School Attendance Rates by Eth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00" y="1092200"/>
            <a:ext cx="8597900" cy="4013200"/>
          </a:xfrm>
          <a:prstGeom prst="rect">
            <a:avLst/>
          </a:prstGeom>
        </p:spPr>
      </p:pic>
      <p:pic>
        <p:nvPicPr>
          <p:cNvPr id="10" name="Picture 9" descr="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19400" y="5410200"/>
            <a:ext cx="3819178" cy="1317953"/>
          </a:xfrm>
          <a:prstGeom prst="rect">
            <a:avLst/>
          </a:prstGeom>
        </p:spPr>
      </p:pic>
      <p:pic>
        <p:nvPicPr>
          <p:cNvPr id="9" name="Picture 8" descr="Figure 9 Discipline Referrals by Eth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4800" y="1147320"/>
            <a:ext cx="8280400" cy="39580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5" name="Rectangle 11"/>
          <p:cNvSpPr>
            <a:spLocks noChangeArrowheads="1"/>
          </p:cNvSpPr>
          <p:nvPr/>
        </p:nvSpPr>
        <p:spPr bwMode="auto">
          <a:xfrm>
            <a:off x="2667000" y="3886200"/>
            <a:ext cx="1841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" name="TextBox 9"/>
          <p:cNvSpPr txBox="1">
            <a:spLocks noChangeArrowheads="1"/>
          </p:cNvSpPr>
          <p:nvPr/>
        </p:nvSpPr>
        <p:spPr bwMode="auto">
          <a:xfrm>
            <a:off x="0" y="206514"/>
            <a:ext cx="91440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en-US" sz="4000" baseline="0" dirty="0" smtClean="0">
                <a:solidFill>
                  <a:srgbClr val="B8010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Findings: </a:t>
            </a:r>
            <a:r>
              <a:rPr lang="en-US" sz="4000" i="1" baseline="0" dirty="0" smtClean="0">
                <a:solidFill>
                  <a:srgbClr val="B8010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Grade Point Average</a:t>
            </a:r>
          </a:p>
        </p:txBody>
      </p:sp>
      <p:pic>
        <p:nvPicPr>
          <p:cNvPr id="8" name="Picture 7" descr="Figure 7 School Attendance Rates by Eth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00" y="1092200"/>
            <a:ext cx="8597900" cy="4013200"/>
          </a:xfrm>
          <a:prstGeom prst="rect">
            <a:avLst/>
          </a:prstGeom>
        </p:spPr>
      </p:pic>
      <p:pic>
        <p:nvPicPr>
          <p:cNvPr id="10" name="Picture 9" descr="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19400" y="5410200"/>
            <a:ext cx="3819178" cy="1317953"/>
          </a:xfrm>
          <a:prstGeom prst="rect">
            <a:avLst/>
          </a:prstGeom>
        </p:spPr>
      </p:pic>
      <p:pic>
        <p:nvPicPr>
          <p:cNvPr id="9" name="Picture 8" descr="Figure 9 Discipline Referrals by Eth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4800" y="1147320"/>
            <a:ext cx="8280400" cy="3958080"/>
          </a:xfrm>
          <a:prstGeom prst="rect">
            <a:avLst/>
          </a:prstGeom>
        </p:spPr>
      </p:pic>
      <p:pic>
        <p:nvPicPr>
          <p:cNvPr id="11" name="Picture 10" descr="Figure 11 GPA by Eth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2400" y="1066800"/>
            <a:ext cx="8915400" cy="4216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5" name="Rectangle 11"/>
          <p:cNvSpPr>
            <a:spLocks noChangeArrowheads="1"/>
          </p:cNvSpPr>
          <p:nvPr/>
        </p:nvSpPr>
        <p:spPr bwMode="auto">
          <a:xfrm>
            <a:off x="2667000" y="3886200"/>
            <a:ext cx="1841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" name="TextBox 9"/>
          <p:cNvSpPr txBox="1">
            <a:spLocks noChangeArrowheads="1"/>
          </p:cNvSpPr>
          <p:nvPr/>
        </p:nvSpPr>
        <p:spPr bwMode="auto">
          <a:xfrm>
            <a:off x="0" y="206514"/>
            <a:ext cx="91440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en-US" sz="4000" baseline="0" dirty="0" smtClean="0">
                <a:solidFill>
                  <a:srgbClr val="B8010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Findings: </a:t>
            </a:r>
            <a:r>
              <a:rPr lang="en-US" sz="4000" i="1" baseline="0" dirty="0" smtClean="0">
                <a:solidFill>
                  <a:srgbClr val="B8010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On Time Graduation Rates</a:t>
            </a:r>
          </a:p>
        </p:txBody>
      </p:sp>
      <p:pic>
        <p:nvPicPr>
          <p:cNvPr id="8" name="Picture 7" descr="Figure 7 School Attendance Rates by Eth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00" y="1092200"/>
            <a:ext cx="8597900" cy="4013200"/>
          </a:xfrm>
          <a:prstGeom prst="rect">
            <a:avLst/>
          </a:prstGeom>
        </p:spPr>
      </p:pic>
      <p:pic>
        <p:nvPicPr>
          <p:cNvPr id="10" name="Picture 9" descr="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19400" y="5410200"/>
            <a:ext cx="3819178" cy="1317953"/>
          </a:xfrm>
          <a:prstGeom prst="rect">
            <a:avLst/>
          </a:prstGeom>
        </p:spPr>
      </p:pic>
      <p:pic>
        <p:nvPicPr>
          <p:cNvPr id="9" name="Picture 8" descr="Figure 9 Discipline Referrals by Eth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4800" y="1147320"/>
            <a:ext cx="8280400" cy="3958080"/>
          </a:xfrm>
          <a:prstGeom prst="rect">
            <a:avLst/>
          </a:prstGeom>
        </p:spPr>
      </p:pic>
      <p:pic>
        <p:nvPicPr>
          <p:cNvPr id="11" name="Picture 10" descr="Figure 11 GPA by Eth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2400" y="1066800"/>
            <a:ext cx="8915400" cy="4216400"/>
          </a:xfrm>
          <a:prstGeom prst="rect">
            <a:avLst/>
          </a:prstGeom>
        </p:spPr>
      </p:pic>
      <p:pic>
        <p:nvPicPr>
          <p:cNvPr id="12" name="Picture 11" descr="Figure 13 On-time Grade Rates by Eth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2400" y="1131332"/>
            <a:ext cx="8915400" cy="4126468"/>
          </a:xfrm>
          <a:prstGeom prst="rect">
            <a:avLst/>
          </a:prstGeom>
        </p:spPr>
      </p:pic>
      <p:sp>
        <p:nvSpPr>
          <p:cNvPr id="15" name="Down Arrow 14"/>
          <p:cNvSpPr/>
          <p:nvPr/>
        </p:nvSpPr>
        <p:spPr bwMode="auto">
          <a:xfrm>
            <a:off x="6019800" y="914400"/>
            <a:ext cx="500380" cy="1008380"/>
          </a:xfrm>
          <a:prstGeom prst="downArrow">
            <a:avLst/>
          </a:prstGeom>
          <a:solidFill>
            <a:srgbClr val="33CCCC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5" name="Rectangle 11"/>
          <p:cNvSpPr>
            <a:spLocks noChangeArrowheads="1"/>
          </p:cNvSpPr>
          <p:nvPr/>
        </p:nvSpPr>
        <p:spPr bwMode="auto">
          <a:xfrm>
            <a:off x="2667000" y="3886200"/>
            <a:ext cx="1841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" name="TextBox 9"/>
          <p:cNvSpPr txBox="1">
            <a:spLocks noChangeArrowheads="1"/>
          </p:cNvSpPr>
          <p:nvPr/>
        </p:nvSpPr>
        <p:spPr bwMode="auto">
          <a:xfrm>
            <a:off x="0" y="130314"/>
            <a:ext cx="91440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en-US" sz="4000" baseline="0" dirty="0" smtClean="0">
                <a:solidFill>
                  <a:srgbClr val="B8010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Findings: </a:t>
            </a:r>
            <a:r>
              <a:rPr lang="en-US" sz="4000" i="1" baseline="0" dirty="0" smtClean="0">
                <a:solidFill>
                  <a:srgbClr val="B8010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ACT Scores</a:t>
            </a:r>
          </a:p>
        </p:txBody>
      </p:sp>
      <p:pic>
        <p:nvPicPr>
          <p:cNvPr id="13" name="Picture 12" descr="Figure 15 ACT English Scores by Eth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838200"/>
            <a:ext cx="7848600" cy="3200143"/>
          </a:xfrm>
          <a:prstGeom prst="rect">
            <a:avLst/>
          </a:prstGeom>
        </p:spPr>
      </p:pic>
      <p:pic>
        <p:nvPicPr>
          <p:cNvPr id="14" name="Picture 13" descr="Figure 15 ACT Math Scores by Eth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5800" y="3633840"/>
            <a:ext cx="7848600" cy="307176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5" name="Rectangle 11"/>
          <p:cNvSpPr>
            <a:spLocks noChangeArrowheads="1"/>
          </p:cNvSpPr>
          <p:nvPr/>
        </p:nvSpPr>
        <p:spPr bwMode="auto">
          <a:xfrm>
            <a:off x="2667000" y="3886200"/>
            <a:ext cx="1841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" name="TextBox 9"/>
          <p:cNvSpPr txBox="1">
            <a:spLocks noChangeArrowheads="1"/>
          </p:cNvSpPr>
          <p:nvPr/>
        </p:nvSpPr>
        <p:spPr bwMode="auto">
          <a:xfrm>
            <a:off x="0" y="130314"/>
            <a:ext cx="91440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en-US" sz="4000" baseline="0" dirty="0" smtClean="0">
                <a:solidFill>
                  <a:srgbClr val="B8010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Summary: </a:t>
            </a:r>
            <a:r>
              <a:rPr lang="en-US" sz="4000" i="1" baseline="0" dirty="0" smtClean="0">
                <a:solidFill>
                  <a:srgbClr val="B8010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What Was Learned?</a:t>
            </a:r>
          </a:p>
        </p:txBody>
      </p:sp>
      <p:sp>
        <p:nvSpPr>
          <p:cNvPr id="6" name="TextBox 9"/>
          <p:cNvSpPr txBox="1">
            <a:spLocks noChangeArrowheads="1"/>
          </p:cNvSpPr>
          <p:nvPr/>
        </p:nvSpPr>
        <p:spPr bwMode="auto">
          <a:xfrm>
            <a:off x="0" y="1219200"/>
            <a:ext cx="9144000" cy="304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en-US" sz="4800" baseline="0" dirty="0" smtClean="0">
                <a:solidFill>
                  <a:srgbClr val="B8010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The </a:t>
            </a:r>
            <a:r>
              <a:rPr lang="en-US" sz="4800" b="1" u="sng" baseline="0" dirty="0" smtClean="0">
                <a:solidFill>
                  <a:srgbClr val="B8010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MORE </a:t>
            </a:r>
            <a:r>
              <a:rPr lang="en-US" sz="4800" baseline="0" dirty="0" smtClean="0">
                <a:solidFill>
                  <a:srgbClr val="B8010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a student participates in </a:t>
            </a:r>
          </a:p>
          <a:p>
            <a:pPr>
              <a:defRPr/>
            </a:pPr>
            <a:r>
              <a:rPr lang="en-US" sz="4800" b="1" u="sng" baseline="0" dirty="0" smtClean="0">
                <a:solidFill>
                  <a:srgbClr val="B8010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MUSIC</a:t>
            </a:r>
            <a:r>
              <a:rPr lang="en-US" sz="4800" baseline="0" dirty="0" smtClean="0">
                <a:solidFill>
                  <a:srgbClr val="B8010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,</a:t>
            </a:r>
          </a:p>
          <a:p>
            <a:pPr>
              <a:defRPr/>
            </a:pPr>
            <a:r>
              <a:rPr lang="en-US" sz="4800" baseline="0" dirty="0" smtClean="0">
                <a:solidFill>
                  <a:srgbClr val="B8010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the more </a:t>
            </a:r>
            <a:r>
              <a:rPr lang="en-US" sz="4800" b="1" u="sng" baseline="0" dirty="0" smtClean="0">
                <a:solidFill>
                  <a:srgbClr val="B8010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POSITIVE</a:t>
            </a:r>
          </a:p>
          <a:p>
            <a:pPr>
              <a:defRPr/>
            </a:pPr>
            <a:r>
              <a:rPr lang="en-US" sz="4800" baseline="0" dirty="0" smtClean="0">
                <a:solidFill>
                  <a:srgbClr val="B8010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the </a:t>
            </a:r>
            <a:r>
              <a:rPr lang="en-US" sz="4800" b="1" u="sng" baseline="0" dirty="0" smtClean="0">
                <a:solidFill>
                  <a:srgbClr val="B8010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BENEFITS </a:t>
            </a:r>
            <a:r>
              <a:rPr lang="en-US" sz="4800" baseline="0" dirty="0" smtClean="0">
                <a:solidFill>
                  <a:srgbClr val="B8010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become. </a:t>
            </a:r>
          </a:p>
        </p:txBody>
      </p:sp>
      <p:pic>
        <p:nvPicPr>
          <p:cNvPr id="8" name="Picture 7" descr="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68823" y="4508500"/>
            <a:ext cx="5961955" cy="2057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5" name="Rectangle 11"/>
          <p:cNvSpPr>
            <a:spLocks noChangeArrowheads="1"/>
          </p:cNvSpPr>
          <p:nvPr/>
        </p:nvSpPr>
        <p:spPr bwMode="auto">
          <a:xfrm>
            <a:off x="2667000" y="3886200"/>
            <a:ext cx="1841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" name="TextBox 9"/>
          <p:cNvSpPr txBox="1">
            <a:spLocks noChangeArrowheads="1"/>
          </p:cNvSpPr>
          <p:nvPr/>
        </p:nvSpPr>
        <p:spPr bwMode="auto">
          <a:xfrm>
            <a:off x="0" y="76200"/>
            <a:ext cx="91440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en-US" sz="3600" baseline="0" dirty="0" smtClean="0">
                <a:solidFill>
                  <a:srgbClr val="B8010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Implementation: During the School Day</a:t>
            </a:r>
          </a:p>
        </p:txBody>
      </p:sp>
      <p:pic>
        <p:nvPicPr>
          <p:cNvPr id="9" name="Picture 8" descr="Mariachi Boy Playing Guitarr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81800" y="4311233"/>
            <a:ext cx="2133600" cy="231816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0" y="685800"/>
            <a:ext cx="9144000" cy="58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en-US" sz="3200" baseline="0" dirty="0" smtClean="0">
                <a:solidFill>
                  <a:srgbClr val="B8010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Methodology:  Same as Band or Orchestra</a:t>
            </a:r>
            <a:endParaRPr lang="en-US" sz="3200" i="1" baseline="0" dirty="0" smtClean="0">
              <a:solidFill>
                <a:srgbClr val="B80101"/>
              </a:solidFill>
              <a:effectLst>
                <a:outerShdw blurRad="50800" dist="254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381000" y="1981200"/>
            <a:ext cx="8763000" cy="181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l">
              <a:defRPr/>
            </a:pPr>
            <a:r>
              <a:rPr lang="en-US" sz="4000" baseline="0" dirty="0" smtClean="0">
                <a:solidFill>
                  <a:srgbClr val="0000FF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2. Year 1: Start simply with only 2 classes</a:t>
            </a:r>
          </a:p>
          <a:p>
            <a:pPr algn="l">
              <a:defRPr/>
            </a:pPr>
            <a:r>
              <a:rPr lang="en-US" sz="4000" i="1" baseline="0" dirty="0" smtClean="0">
                <a:solidFill>
                  <a:srgbClr val="0000FF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	</a:t>
            </a:r>
            <a:r>
              <a:rPr lang="en-US" sz="3200" i="1" baseline="0" dirty="0" smtClean="0">
                <a:solidFill>
                  <a:srgbClr val="0000FF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a. Beg. Trumpet/Violin (</a:t>
            </a:r>
            <a:r>
              <a:rPr lang="en-US" sz="3200" i="1" baseline="0" dirty="0" err="1" smtClean="0">
                <a:solidFill>
                  <a:srgbClr val="0000FF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Melodia</a:t>
            </a:r>
            <a:r>
              <a:rPr lang="en-US" sz="3200" i="1" baseline="0" dirty="0" smtClean="0">
                <a:solidFill>
                  <a:srgbClr val="0000FF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)</a:t>
            </a:r>
          </a:p>
          <a:p>
            <a:pPr algn="l">
              <a:defRPr/>
            </a:pPr>
            <a:r>
              <a:rPr lang="en-US" sz="3200" i="1" baseline="0" dirty="0" smtClean="0">
                <a:solidFill>
                  <a:srgbClr val="0000FF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	</a:t>
            </a:r>
            <a:r>
              <a:rPr lang="en-US" sz="3200" i="1" baseline="0" dirty="0" err="1" smtClean="0">
                <a:solidFill>
                  <a:srgbClr val="0000FF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b</a:t>
            </a:r>
            <a:r>
              <a:rPr lang="en-US" sz="3200" i="1" baseline="0" dirty="0" smtClean="0">
                <a:solidFill>
                  <a:srgbClr val="0000FF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. Beg. Guitar/</a:t>
            </a:r>
            <a:r>
              <a:rPr lang="en-US" sz="3200" i="1" baseline="0" dirty="0" err="1" smtClean="0">
                <a:solidFill>
                  <a:srgbClr val="0000FF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Vihuela/Guitarron</a:t>
            </a:r>
            <a:r>
              <a:rPr lang="en-US" sz="3200" i="1" baseline="0" dirty="0" smtClean="0">
                <a:solidFill>
                  <a:srgbClr val="0000FF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 (</a:t>
            </a:r>
            <a:r>
              <a:rPr lang="en-US" sz="3200" i="1" baseline="0" dirty="0" err="1" smtClean="0">
                <a:solidFill>
                  <a:srgbClr val="0000FF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Armonia</a:t>
            </a:r>
            <a:r>
              <a:rPr lang="en-US" sz="3200" i="1" baseline="0" dirty="0" smtClean="0">
                <a:solidFill>
                  <a:srgbClr val="0000FF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)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381000" y="3776008"/>
            <a:ext cx="86106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l">
              <a:defRPr/>
            </a:pPr>
            <a:r>
              <a:rPr lang="en-US" sz="4000" baseline="0" dirty="0" smtClean="0">
                <a:solidFill>
                  <a:srgbClr val="0000FF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3. Schedule classes to meet daily</a:t>
            </a:r>
            <a:endParaRPr lang="en-US" sz="4000" i="1" baseline="0" dirty="0" smtClean="0">
              <a:solidFill>
                <a:srgbClr val="0000FF"/>
              </a:solidFill>
              <a:effectLst>
                <a:outerShdw blurRad="50800" dist="254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sp>
        <p:nvSpPr>
          <p:cNvPr id="15" name="TextBox 14"/>
          <p:cNvSpPr txBox="1">
            <a:spLocks noChangeArrowheads="1"/>
          </p:cNvSpPr>
          <p:nvPr/>
        </p:nvSpPr>
        <p:spPr bwMode="auto">
          <a:xfrm>
            <a:off x="381000" y="4461808"/>
            <a:ext cx="8610600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l">
              <a:defRPr/>
            </a:pPr>
            <a:r>
              <a:rPr lang="en-US" sz="4000" baseline="0" dirty="0" smtClean="0">
                <a:solidFill>
                  <a:srgbClr val="0000FF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4. Use a structured standards-</a:t>
            </a:r>
          </a:p>
          <a:p>
            <a:pPr algn="l">
              <a:defRPr/>
            </a:pPr>
            <a:r>
              <a:rPr lang="en-US" sz="4000" baseline="0" dirty="0" smtClean="0">
                <a:solidFill>
                  <a:srgbClr val="0000FF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	based curriculum that</a:t>
            </a:r>
          </a:p>
          <a:p>
            <a:pPr algn="l">
              <a:defRPr/>
            </a:pPr>
            <a:r>
              <a:rPr lang="en-US" sz="4000" baseline="0" dirty="0" smtClean="0">
                <a:solidFill>
                  <a:srgbClr val="0000FF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	focuses on literacy</a:t>
            </a:r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381000" y="1371600"/>
            <a:ext cx="87630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l">
              <a:defRPr/>
            </a:pPr>
            <a:r>
              <a:rPr lang="en-US" sz="4000" baseline="0" dirty="0" smtClean="0">
                <a:solidFill>
                  <a:srgbClr val="0000FF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1. Articulate between HS (2) &amp; MS (2-3)</a:t>
            </a:r>
            <a:endParaRPr lang="en-US" sz="4000" i="1" baseline="0" dirty="0" smtClean="0">
              <a:solidFill>
                <a:srgbClr val="0000FF"/>
              </a:solidFill>
              <a:effectLst>
                <a:outerShdw blurRad="50800" dist="254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  <p:bldP spid="1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5" name="Rectangle 11"/>
          <p:cNvSpPr>
            <a:spLocks noChangeArrowheads="1"/>
          </p:cNvSpPr>
          <p:nvPr/>
        </p:nvSpPr>
        <p:spPr bwMode="auto">
          <a:xfrm>
            <a:off x="2667000" y="3886200"/>
            <a:ext cx="1841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" name="TextBox 9"/>
          <p:cNvSpPr txBox="1">
            <a:spLocks noChangeArrowheads="1"/>
          </p:cNvSpPr>
          <p:nvPr/>
        </p:nvSpPr>
        <p:spPr bwMode="auto">
          <a:xfrm>
            <a:off x="0" y="76200"/>
            <a:ext cx="91440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en-US" sz="3600" baseline="0" dirty="0" smtClean="0">
                <a:solidFill>
                  <a:srgbClr val="B8010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Implementation: During the School Day</a:t>
            </a:r>
          </a:p>
        </p:txBody>
      </p:sp>
      <p:pic>
        <p:nvPicPr>
          <p:cNvPr id="9" name="Picture 8" descr="Mariachi Boy Playing Guitarr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81400" y="4463633"/>
            <a:ext cx="2133600" cy="231816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0" y="685800"/>
            <a:ext cx="9144000" cy="58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en-US" sz="3200" baseline="0" dirty="0" smtClean="0">
                <a:solidFill>
                  <a:srgbClr val="B8010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Methodology:  Same as Band or Orchestra</a:t>
            </a:r>
            <a:endParaRPr lang="en-US" sz="3200" i="1" baseline="0" dirty="0" smtClean="0">
              <a:solidFill>
                <a:srgbClr val="B80101"/>
              </a:solidFill>
              <a:effectLst>
                <a:outerShdw blurRad="50800" dist="254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381000" y="2057400"/>
            <a:ext cx="87630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l">
              <a:defRPr/>
            </a:pPr>
            <a:r>
              <a:rPr lang="en-US" sz="4000" baseline="0" dirty="0" smtClean="0">
                <a:solidFill>
                  <a:srgbClr val="0000FF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2. Year 2: Add Beg Mariachi </a:t>
            </a:r>
            <a:r>
              <a:rPr lang="en-US" sz="4000" baseline="0" dirty="0" smtClean="0">
                <a:solidFill>
                  <a:srgbClr val="0000FF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Ensemble</a:t>
            </a:r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381000" y="1371600"/>
            <a:ext cx="87630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l">
              <a:defRPr/>
            </a:pPr>
            <a:r>
              <a:rPr lang="en-US" sz="4000" baseline="0" dirty="0" smtClean="0">
                <a:solidFill>
                  <a:srgbClr val="0000FF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1. Articulate between HS (</a:t>
            </a:r>
            <a:r>
              <a:rPr lang="en-US" sz="4000" baseline="0" dirty="0" smtClean="0">
                <a:solidFill>
                  <a:srgbClr val="FF0000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3</a:t>
            </a:r>
            <a:r>
              <a:rPr lang="en-US" sz="4000" baseline="0" dirty="0" smtClean="0">
                <a:solidFill>
                  <a:srgbClr val="0000FF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) &amp; MS (</a:t>
            </a:r>
            <a:r>
              <a:rPr lang="en-US" sz="4000" baseline="0" dirty="0" smtClean="0">
                <a:solidFill>
                  <a:srgbClr val="FF0000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3</a:t>
            </a:r>
            <a:r>
              <a:rPr lang="en-US" sz="4000" baseline="0" dirty="0" smtClean="0">
                <a:solidFill>
                  <a:srgbClr val="0000FF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)</a:t>
            </a:r>
            <a:endParaRPr lang="en-US" sz="4000" i="1" baseline="0" dirty="0" smtClean="0">
              <a:solidFill>
                <a:srgbClr val="0000FF"/>
              </a:solidFill>
              <a:effectLst>
                <a:outerShdw blurRad="50800" dist="254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381000" y="2743200"/>
            <a:ext cx="8763000" cy="181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l">
              <a:defRPr/>
            </a:pPr>
            <a:r>
              <a:rPr lang="en-US" sz="4000" baseline="0" dirty="0" smtClean="0">
                <a:solidFill>
                  <a:srgbClr val="0000FF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3</a:t>
            </a:r>
            <a:r>
              <a:rPr lang="en-US" sz="4000" baseline="0" dirty="0" smtClean="0">
                <a:solidFill>
                  <a:srgbClr val="0000FF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. Continue with offering</a:t>
            </a:r>
          </a:p>
          <a:p>
            <a:pPr algn="l">
              <a:defRPr/>
            </a:pPr>
            <a:r>
              <a:rPr lang="en-US" sz="4000" i="1" baseline="0" dirty="0" smtClean="0">
                <a:solidFill>
                  <a:srgbClr val="0000FF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	</a:t>
            </a:r>
            <a:r>
              <a:rPr lang="en-US" sz="3200" i="1" baseline="0" dirty="0" smtClean="0">
                <a:solidFill>
                  <a:srgbClr val="0000FF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a. Beg Trumpet/Violin (</a:t>
            </a:r>
            <a:r>
              <a:rPr lang="en-US" sz="3200" i="1" baseline="0" dirty="0" err="1" smtClean="0">
                <a:solidFill>
                  <a:srgbClr val="0000FF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Melodia</a:t>
            </a:r>
            <a:r>
              <a:rPr lang="en-US" sz="3200" i="1" baseline="0" dirty="0" smtClean="0">
                <a:solidFill>
                  <a:srgbClr val="0000FF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) </a:t>
            </a:r>
          </a:p>
          <a:p>
            <a:pPr algn="l">
              <a:defRPr/>
            </a:pPr>
            <a:r>
              <a:rPr lang="en-US" sz="3200" i="1" baseline="0" dirty="0" smtClean="0">
                <a:solidFill>
                  <a:srgbClr val="0000FF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	</a:t>
            </a:r>
            <a:r>
              <a:rPr lang="en-US" sz="3200" i="1" baseline="0" dirty="0" err="1" smtClean="0">
                <a:solidFill>
                  <a:srgbClr val="0000FF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b</a:t>
            </a:r>
            <a:r>
              <a:rPr lang="en-US" sz="3200" i="1" baseline="0" dirty="0" smtClean="0">
                <a:solidFill>
                  <a:srgbClr val="0000FF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. Beg Guitar/</a:t>
            </a:r>
            <a:r>
              <a:rPr lang="en-US" sz="3200" i="1" baseline="0" dirty="0" err="1" smtClean="0">
                <a:solidFill>
                  <a:srgbClr val="0000FF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Vihuela/Guitarron</a:t>
            </a:r>
            <a:r>
              <a:rPr lang="en-US" sz="3200" i="1" baseline="0" dirty="0" smtClean="0">
                <a:solidFill>
                  <a:srgbClr val="0000FF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 (</a:t>
            </a:r>
            <a:r>
              <a:rPr lang="en-US" sz="3200" i="1" baseline="0" dirty="0" err="1" smtClean="0">
                <a:solidFill>
                  <a:srgbClr val="0000FF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Armonia</a:t>
            </a:r>
            <a:r>
              <a:rPr lang="en-US" sz="3200" i="1" baseline="0" dirty="0" smtClean="0">
                <a:solidFill>
                  <a:srgbClr val="0000FF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0" grpId="0"/>
      <p:bldP spid="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5" name="Rectangle 11"/>
          <p:cNvSpPr>
            <a:spLocks noChangeArrowheads="1"/>
          </p:cNvSpPr>
          <p:nvPr/>
        </p:nvSpPr>
        <p:spPr bwMode="auto">
          <a:xfrm>
            <a:off x="2667000" y="3886200"/>
            <a:ext cx="1841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" name="TextBox 9"/>
          <p:cNvSpPr txBox="1">
            <a:spLocks noChangeArrowheads="1"/>
          </p:cNvSpPr>
          <p:nvPr/>
        </p:nvSpPr>
        <p:spPr bwMode="auto">
          <a:xfrm>
            <a:off x="0" y="76200"/>
            <a:ext cx="91440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en-US" sz="3600" baseline="0" dirty="0" smtClean="0">
                <a:solidFill>
                  <a:srgbClr val="B8010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Implementation: During the School Day</a:t>
            </a:r>
          </a:p>
        </p:txBody>
      </p:sp>
      <p:pic>
        <p:nvPicPr>
          <p:cNvPr id="9" name="Picture 8" descr="Mariachi Boy Playing Guitarr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53200" y="4463633"/>
            <a:ext cx="2133600" cy="231816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0" y="685800"/>
            <a:ext cx="9144000" cy="58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en-US" sz="3200" baseline="0" dirty="0" smtClean="0">
                <a:solidFill>
                  <a:srgbClr val="B8010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Methodology:  Same as Band or Orchestra</a:t>
            </a:r>
            <a:endParaRPr lang="en-US" sz="3200" i="1" baseline="0" dirty="0" smtClean="0">
              <a:solidFill>
                <a:srgbClr val="B80101"/>
              </a:solidFill>
              <a:effectLst>
                <a:outerShdw blurRad="50800" dist="254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381000" y="2133600"/>
            <a:ext cx="87630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l">
              <a:defRPr/>
            </a:pPr>
            <a:r>
              <a:rPr lang="en-US" sz="4000" baseline="0" dirty="0" smtClean="0">
                <a:solidFill>
                  <a:srgbClr val="0000FF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2. Year 3: Add </a:t>
            </a:r>
            <a:r>
              <a:rPr lang="en-US" sz="4000" baseline="0" dirty="0" err="1" smtClean="0">
                <a:solidFill>
                  <a:srgbClr val="0000FF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Int</a:t>
            </a:r>
            <a:r>
              <a:rPr lang="en-US" sz="4000" baseline="0" dirty="0" smtClean="0">
                <a:solidFill>
                  <a:srgbClr val="0000FF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 Mariachi Ensemble</a:t>
            </a:r>
            <a:endParaRPr lang="en-US" sz="4000" baseline="0" dirty="0" smtClean="0">
              <a:solidFill>
                <a:srgbClr val="0000FF"/>
              </a:solidFill>
              <a:effectLst>
                <a:outerShdw blurRad="50800" dist="254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  <a:p>
            <a:pPr algn="l">
              <a:defRPr/>
            </a:pPr>
            <a:r>
              <a:rPr lang="en-US" sz="3200" i="1" baseline="0" dirty="0" smtClean="0">
                <a:solidFill>
                  <a:srgbClr val="0000FF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	</a:t>
            </a:r>
            <a:endParaRPr lang="en-US" sz="3200" i="1" baseline="0" dirty="0" smtClean="0">
              <a:solidFill>
                <a:srgbClr val="0000FF"/>
              </a:solidFill>
              <a:effectLst>
                <a:outerShdw blurRad="50800" dist="254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381000" y="1371600"/>
            <a:ext cx="87630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l">
              <a:defRPr/>
            </a:pPr>
            <a:r>
              <a:rPr lang="en-US" sz="4000" baseline="0" dirty="0" smtClean="0">
                <a:solidFill>
                  <a:srgbClr val="0000FF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1. Split HS (</a:t>
            </a:r>
            <a:r>
              <a:rPr lang="en-US" sz="4000" baseline="0" dirty="0" smtClean="0">
                <a:solidFill>
                  <a:srgbClr val="FF0000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4-5</a:t>
            </a:r>
            <a:r>
              <a:rPr lang="en-US" sz="4000" baseline="0" dirty="0" smtClean="0">
                <a:solidFill>
                  <a:srgbClr val="0000FF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) &amp; MS (</a:t>
            </a:r>
            <a:r>
              <a:rPr lang="en-US" sz="4000" baseline="0" dirty="0" smtClean="0">
                <a:solidFill>
                  <a:srgbClr val="FF0000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4-5</a:t>
            </a:r>
            <a:r>
              <a:rPr lang="en-US" sz="4000" baseline="0" dirty="0" smtClean="0">
                <a:solidFill>
                  <a:srgbClr val="0000FF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)</a:t>
            </a:r>
            <a:endParaRPr lang="en-US" sz="4000" i="1" baseline="0" dirty="0" smtClean="0">
              <a:solidFill>
                <a:srgbClr val="0000FF"/>
              </a:solidFill>
              <a:effectLst>
                <a:outerShdw blurRad="50800" dist="254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381000" y="2895600"/>
            <a:ext cx="8763000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l">
              <a:defRPr/>
            </a:pPr>
            <a:r>
              <a:rPr lang="en-US" sz="4000" baseline="0" dirty="0" smtClean="0">
                <a:solidFill>
                  <a:srgbClr val="0000FF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3</a:t>
            </a:r>
            <a:r>
              <a:rPr lang="en-US" sz="4000" baseline="0" dirty="0" smtClean="0">
                <a:solidFill>
                  <a:srgbClr val="0000FF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. Continue with offering</a:t>
            </a:r>
          </a:p>
          <a:p>
            <a:pPr algn="l">
              <a:defRPr/>
            </a:pPr>
            <a:r>
              <a:rPr lang="en-US" sz="4000" i="1" baseline="0" dirty="0" smtClean="0">
                <a:solidFill>
                  <a:srgbClr val="0000FF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	</a:t>
            </a:r>
            <a:r>
              <a:rPr lang="en-US" sz="3200" i="1" baseline="0" dirty="0" smtClean="0">
                <a:solidFill>
                  <a:srgbClr val="0000FF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a. Beg Trumpet/Violin (</a:t>
            </a:r>
            <a:r>
              <a:rPr lang="en-US" sz="3200" i="1" baseline="0" dirty="0" err="1" smtClean="0">
                <a:solidFill>
                  <a:srgbClr val="0000FF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Melodia</a:t>
            </a:r>
            <a:r>
              <a:rPr lang="en-US" sz="3200" i="1" baseline="0" dirty="0" smtClean="0">
                <a:solidFill>
                  <a:srgbClr val="0000FF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) </a:t>
            </a:r>
          </a:p>
          <a:p>
            <a:pPr algn="l">
              <a:defRPr/>
            </a:pPr>
            <a:r>
              <a:rPr lang="en-US" sz="3200" i="1" baseline="0" dirty="0" smtClean="0">
                <a:solidFill>
                  <a:srgbClr val="0000FF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	</a:t>
            </a:r>
            <a:r>
              <a:rPr lang="en-US" sz="3200" i="1" baseline="0" dirty="0" err="1" smtClean="0">
                <a:solidFill>
                  <a:srgbClr val="0000FF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b</a:t>
            </a:r>
            <a:r>
              <a:rPr lang="en-US" sz="3200" i="1" baseline="0" dirty="0" smtClean="0">
                <a:solidFill>
                  <a:srgbClr val="0000FF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. Beg Guitar/</a:t>
            </a:r>
            <a:r>
              <a:rPr lang="en-US" sz="3200" i="1" baseline="0" dirty="0" err="1" smtClean="0">
                <a:solidFill>
                  <a:srgbClr val="0000FF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Vihuela/Guitarron</a:t>
            </a:r>
            <a:r>
              <a:rPr lang="en-US" sz="3200" i="1" baseline="0" dirty="0" smtClean="0">
                <a:solidFill>
                  <a:srgbClr val="0000FF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 (</a:t>
            </a:r>
            <a:r>
              <a:rPr lang="en-US" sz="3200" i="1" baseline="0" dirty="0" err="1" smtClean="0">
                <a:solidFill>
                  <a:srgbClr val="0000FF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Armonia</a:t>
            </a:r>
            <a:r>
              <a:rPr lang="en-US" sz="3200" i="1" baseline="0" dirty="0" smtClean="0">
                <a:solidFill>
                  <a:srgbClr val="0000FF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)</a:t>
            </a:r>
          </a:p>
          <a:p>
            <a:pPr algn="l">
              <a:defRPr/>
            </a:pPr>
            <a:r>
              <a:rPr lang="en-US" sz="3200" i="1" baseline="0" dirty="0" smtClean="0">
                <a:solidFill>
                  <a:srgbClr val="0000FF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	</a:t>
            </a:r>
            <a:r>
              <a:rPr lang="en-US" sz="3200" i="1" baseline="0" dirty="0" err="1" smtClean="0">
                <a:solidFill>
                  <a:srgbClr val="0000FF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c</a:t>
            </a:r>
            <a:r>
              <a:rPr lang="en-US" sz="3200" i="1" baseline="0" dirty="0" smtClean="0">
                <a:solidFill>
                  <a:srgbClr val="0000FF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. Beg Mariachi </a:t>
            </a:r>
            <a:r>
              <a:rPr lang="en-US" sz="3200" i="1" baseline="0" dirty="0" err="1" smtClean="0">
                <a:solidFill>
                  <a:srgbClr val="0000FF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Enemble</a:t>
            </a:r>
            <a:endParaRPr lang="en-US" sz="3200" i="1" baseline="0" dirty="0" smtClean="0">
              <a:solidFill>
                <a:srgbClr val="0000FF"/>
              </a:solidFill>
              <a:effectLst>
                <a:outerShdw blurRad="50800" dist="254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0" grpId="0"/>
      <p:bldP spid="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5" name="Rectangle 11"/>
          <p:cNvSpPr>
            <a:spLocks noChangeArrowheads="1"/>
          </p:cNvSpPr>
          <p:nvPr/>
        </p:nvSpPr>
        <p:spPr bwMode="auto">
          <a:xfrm>
            <a:off x="2667000" y="3886200"/>
            <a:ext cx="1841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" name="TextBox 9"/>
          <p:cNvSpPr txBox="1">
            <a:spLocks noChangeArrowheads="1"/>
          </p:cNvSpPr>
          <p:nvPr/>
        </p:nvSpPr>
        <p:spPr bwMode="auto">
          <a:xfrm>
            <a:off x="0" y="0"/>
            <a:ext cx="9144000" cy="1261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en-US" sz="3600" baseline="0" dirty="0" smtClean="0">
                <a:solidFill>
                  <a:srgbClr val="B8010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Implementation: After School Program</a:t>
            </a:r>
            <a:endParaRPr lang="en-US" sz="3600" i="1" baseline="0" dirty="0" smtClean="0">
              <a:solidFill>
                <a:srgbClr val="B80101"/>
              </a:solidFill>
              <a:effectLst>
                <a:outerShdw blurRad="50800" dist="254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  <a:p>
            <a:pPr>
              <a:defRPr/>
            </a:pPr>
            <a:r>
              <a:rPr lang="en-US" sz="4000" baseline="0" dirty="0" smtClean="0">
                <a:solidFill>
                  <a:srgbClr val="B8010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 </a:t>
            </a:r>
          </a:p>
        </p:txBody>
      </p:sp>
      <p:pic>
        <p:nvPicPr>
          <p:cNvPr id="9" name="Picture 8" descr="Mariachi Boy Playing Guitarr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77000" y="4419600"/>
            <a:ext cx="2133600" cy="231816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0" y="609600"/>
            <a:ext cx="9144000" cy="58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en-US" sz="3200" baseline="0" dirty="0" smtClean="0">
                <a:solidFill>
                  <a:srgbClr val="B8010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Methodology:  Same as Band or Orchestra</a:t>
            </a:r>
            <a:endParaRPr lang="en-US" sz="3200" i="1" baseline="0" dirty="0" smtClean="0">
              <a:solidFill>
                <a:srgbClr val="B80101"/>
              </a:solidFill>
              <a:effectLst>
                <a:outerShdw blurRad="50800" dist="254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533400" y="1371600"/>
            <a:ext cx="876300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l">
              <a:defRPr/>
            </a:pPr>
            <a:r>
              <a:rPr lang="en-US" sz="4000" baseline="0" dirty="0" smtClean="0">
                <a:solidFill>
                  <a:srgbClr val="0000FF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1. Organize by instrument type:</a:t>
            </a:r>
          </a:p>
          <a:p>
            <a:pPr algn="l">
              <a:defRPr/>
            </a:pPr>
            <a:r>
              <a:rPr lang="en-US" sz="4000" baseline="0" dirty="0" smtClean="0">
                <a:solidFill>
                  <a:srgbClr val="0000FF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          </a:t>
            </a:r>
            <a:r>
              <a:rPr lang="en-US" sz="4000" b="1" i="1" baseline="0" dirty="0" err="1" smtClean="0">
                <a:solidFill>
                  <a:srgbClr val="0000FF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Armonia</a:t>
            </a:r>
            <a:r>
              <a:rPr lang="en-US" sz="4000" b="1" i="1" baseline="0" dirty="0" smtClean="0">
                <a:solidFill>
                  <a:srgbClr val="0000FF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 </a:t>
            </a:r>
            <a:r>
              <a:rPr lang="en-US" sz="4000" baseline="0" dirty="0" smtClean="0">
                <a:solidFill>
                  <a:srgbClr val="0000FF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and </a:t>
            </a:r>
            <a:r>
              <a:rPr lang="en-US" sz="4000" b="1" i="1" baseline="0" dirty="0" err="1" smtClean="0">
                <a:solidFill>
                  <a:srgbClr val="0000FF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Melodia</a:t>
            </a:r>
            <a:r>
              <a:rPr lang="en-US" sz="4000" b="1" i="1" baseline="0" dirty="0" smtClean="0">
                <a:solidFill>
                  <a:srgbClr val="0000FF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 </a:t>
            </a:r>
            <a:r>
              <a:rPr lang="en-US" sz="4000" baseline="0" dirty="0" smtClean="0">
                <a:solidFill>
                  <a:srgbClr val="0000FF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classes</a:t>
            </a:r>
            <a:endParaRPr lang="en-US" sz="4000" i="1" baseline="0" dirty="0" smtClean="0">
              <a:solidFill>
                <a:srgbClr val="0000FF"/>
              </a:solidFill>
              <a:effectLst>
                <a:outerShdw blurRad="50800" dist="254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533400" y="2667000"/>
            <a:ext cx="86106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l">
              <a:defRPr/>
            </a:pPr>
            <a:r>
              <a:rPr lang="en-US" sz="4000" baseline="0" dirty="0" smtClean="0">
                <a:solidFill>
                  <a:srgbClr val="0000FF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2. Rehearse classes every other day  </a:t>
            </a:r>
            <a:endParaRPr lang="en-US" sz="4000" i="1" baseline="0" dirty="0" smtClean="0">
              <a:solidFill>
                <a:srgbClr val="0000FF"/>
              </a:solidFill>
              <a:effectLst>
                <a:outerShdw blurRad="50800" dist="254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sp>
        <p:nvSpPr>
          <p:cNvPr id="15" name="TextBox 14"/>
          <p:cNvSpPr txBox="1">
            <a:spLocks noChangeArrowheads="1"/>
          </p:cNvSpPr>
          <p:nvPr/>
        </p:nvSpPr>
        <p:spPr bwMode="auto">
          <a:xfrm>
            <a:off x="533400" y="3429000"/>
            <a:ext cx="876300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l">
              <a:defRPr/>
            </a:pPr>
            <a:r>
              <a:rPr lang="en-US" sz="4000" baseline="0" dirty="0" smtClean="0">
                <a:solidFill>
                  <a:srgbClr val="0000FF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3. Provide guided practice on alternate  </a:t>
            </a:r>
          </a:p>
          <a:p>
            <a:pPr algn="l">
              <a:defRPr/>
            </a:pPr>
            <a:r>
              <a:rPr lang="en-US" sz="4000" baseline="0" dirty="0" smtClean="0">
                <a:solidFill>
                  <a:srgbClr val="0000FF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          day</a:t>
            </a:r>
          </a:p>
        </p:txBody>
      </p:sp>
      <p:sp>
        <p:nvSpPr>
          <p:cNvPr id="16" name="TextBox 15"/>
          <p:cNvSpPr txBox="1">
            <a:spLocks noChangeArrowheads="1"/>
          </p:cNvSpPr>
          <p:nvPr/>
        </p:nvSpPr>
        <p:spPr bwMode="auto">
          <a:xfrm>
            <a:off x="533400" y="4614208"/>
            <a:ext cx="8763000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l">
              <a:defRPr/>
            </a:pPr>
            <a:r>
              <a:rPr lang="en-US" sz="4000" baseline="0" dirty="0" smtClean="0">
                <a:solidFill>
                  <a:srgbClr val="0000FF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4. Conduct full ensemble</a:t>
            </a:r>
          </a:p>
          <a:p>
            <a:pPr algn="l">
              <a:defRPr/>
            </a:pPr>
            <a:r>
              <a:rPr lang="en-US" sz="4000" baseline="0" dirty="0" smtClean="0">
                <a:solidFill>
                  <a:srgbClr val="0000FF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    rehearsal on Fridays with</a:t>
            </a:r>
          </a:p>
          <a:p>
            <a:pPr algn="l">
              <a:defRPr/>
            </a:pPr>
            <a:r>
              <a:rPr lang="en-US" sz="4000" baseline="0" dirty="0" smtClean="0">
                <a:solidFill>
                  <a:srgbClr val="0000FF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    increases as appropriate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3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  <p:bldP spid="1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5" name="Rectangle 11"/>
          <p:cNvSpPr>
            <a:spLocks noChangeArrowheads="1"/>
          </p:cNvSpPr>
          <p:nvPr/>
        </p:nvSpPr>
        <p:spPr bwMode="auto">
          <a:xfrm>
            <a:off x="2667000" y="3886200"/>
            <a:ext cx="1841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" name="TextBox 9"/>
          <p:cNvSpPr txBox="1">
            <a:spLocks noChangeArrowheads="1"/>
          </p:cNvSpPr>
          <p:nvPr/>
        </p:nvSpPr>
        <p:spPr bwMode="auto">
          <a:xfrm>
            <a:off x="0" y="0"/>
            <a:ext cx="91440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en-US" sz="3200" baseline="0" dirty="0" smtClean="0">
                <a:solidFill>
                  <a:srgbClr val="B8010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Year 2: After School Program</a:t>
            </a:r>
            <a:endParaRPr lang="en-US" sz="3200" i="1" baseline="0" dirty="0" smtClean="0">
              <a:solidFill>
                <a:srgbClr val="B80101"/>
              </a:solidFill>
              <a:effectLst>
                <a:outerShdw blurRad="50800" dist="254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  <a:p>
            <a:pPr>
              <a:defRPr/>
            </a:pPr>
            <a:r>
              <a:rPr lang="en-US" sz="4000" baseline="0" dirty="0" smtClean="0">
                <a:solidFill>
                  <a:srgbClr val="B8010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 </a:t>
            </a:r>
          </a:p>
        </p:txBody>
      </p:sp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0" y="609600"/>
            <a:ext cx="91440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en-US" sz="3600" baseline="0" dirty="0" smtClean="0">
                <a:solidFill>
                  <a:srgbClr val="B8010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Methodology:  Same as Band or Orchestra</a:t>
            </a:r>
            <a:endParaRPr lang="en-US" sz="3600" i="1" baseline="0" dirty="0" smtClean="0">
              <a:solidFill>
                <a:srgbClr val="B80101"/>
              </a:solidFill>
              <a:effectLst>
                <a:outerShdw blurRad="50800" dist="254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533400" y="1295400"/>
            <a:ext cx="87630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marL="742950" indent="-742950" algn="l">
              <a:defRPr/>
            </a:pPr>
            <a:r>
              <a:rPr lang="en-US" sz="4000" baseline="0" dirty="0" smtClean="0">
                <a:solidFill>
                  <a:srgbClr val="0000FF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Maintain what was implemented and: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0" y="1981200"/>
            <a:ext cx="91440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l">
              <a:defRPr/>
            </a:pPr>
            <a:r>
              <a:rPr lang="en-US" sz="4000" baseline="0" dirty="0" smtClean="0">
                <a:solidFill>
                  <a:srgbClr val="0000FF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 1. Add two level-specific ensemble classes</a:t>
            </a:r>
            <a:endParaRPr lang="en-US" sz="4000" i="1" baseline="0" dirty="0" smtClean="0">
              <a:solidFill>
                <a:srgbClr val="0000FF"/>
              </a:solidFill>
              <a:effectLst>
                <a:outerShdw blurRad="50800" dist="254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sp>
        <p:nvSpPr>
          <p:cNvPr id="15" name="TextBox 14"/>
          <p:cNvSpPr txBox="1">
            <a:spLocks noChangeArrowheads="1"/>
          </p:cNvSpPr>
          <p:nvPr/>
        </p:nvSpPr>
        <p:spPr bwMode="auto">
          <a:xfrm>
            <a:off x="0" y="2667000"/>
            <a:ext cx="9296400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l">
              <a:defRPr/>
            </a:pPr>
            <a:r>
              <a:rPr lang="en-US" sz="4000" baseline="0" dirty="0" smtClean="0">
                <a:solidFill>
                  <a:srgbClr val="0000FF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 2. Rehearse above classes twice</a:t>
            </a:r>
          </a:p>
          <a:p>
            <a:pPr algn="l">
              <a:defRPr/>
            </a:pPr>
            <a:r>
              <a:rPr lang="en-US" sz="4000" baseline="0" dirty="0" smtClean="0">
                <a:solidFill>
                  <a:srgbClr val="0000FF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     weekly alternating days with </a:t>
            </a:r>
          </a:p>
          <a:p>
            <a:pPr algn="l">
              <a:defRPr/>
            </a:pPr>
            <a:r>
              <a:rPr lang="en-US" sz="4000" baseline="0" dirty="0" smtClean="0">
                <a:solidFill>
                  <a:srgbClr val="0000FF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     guided practice classes</a:t>
            </a:r>
          </a:p>
        </p:txBody>
      </p:sp>
      <p:sp>
        <p:nvSpPr>
          <p:cNvPr id="16" name="TextBox 15"/>
          <p:cNvSpPr txBox="1">
            <a:spLocks noChangeArrowheads="1"/>
          </p:cNvSpPr>
          <p:nvPr/>
        </p:nvSpPr>
        <p:spPr bwMode="auto">
          <a:xfrm>
            <a:off x="-76200" y="4648200"/>
            <a:ext cx="9144000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l">
              <a:defRPr/>
            </a:pPr>
            <a:r>
              <a:rPr lang="en-US" sz="4000" baseline="0" dirty="0" smtClean="0">
                <a:solidFill>
                  <a:srgbClr val="0000FF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 3. Conduct full ensemble rehearsal </a:t>
            </a:r>
          </a:p>
          <a:p>
            <a:pPr algn="l">
              <a:defRPr/>
            </a:pPr>
            <a:r>
              <a:rPr lang="en-US" sz="4000" baseline="0" dirty="0" smtClean="0">
                <a:solidFill>
                  <a:srgbClr val="0000FF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     on Fridays with increases as </a:t>
            </a:r>
          </a:p>
          <a:p>
            <a:pPr algn="l">
              <a:defRPr/>
            </a:pPr>
            <a:r>
              <a:rPr lang="en-US" sz="4000" baseline="0" dirty="0" smtClean="0">
                <a:solidFill>
                  <a:srgbClr val="0000FF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     appropriate </a:t>
            </a:r>
          </a:p>
        </p:txBody>
      </p:sp>
      <p:pic>
        <p:nvPicPr>
          <p:cNvPr id="10" name="Picture 9" descr="Screen Shot 2013-10-27 at 8.50.02 P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67600" y="2590800"/>
            <a:ext cx="1379133" cy="4267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3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  <p:bldP spid="16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5" name="Rectangle 11"/>
          <p:cNvSpPr>
            <a:spLocks noChangeArrowheads="1"/>
          </p:cNvSpPr>
          <p:nvPr/>
        </p:nvSpPr>
        <p:spPr bwMode="auto">
          <a:xfrm>
            <a:off x="2667000" y="3886200"/>
            <a:ext cx="1841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" name="TextBox 9"/>
          <p:cNvSpPr txBox="1">
            <a:spLocks noChangeArrowheads="1"/>
          </p:cNvSpPr>
          <p:nvPr/>
        </p:nvSpPr>
        <p:spPr bwMode="auto">
          <a:xfrm>
            <a:off x="0" y="0"/>
            <a:ext cx="914400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en-US" sz="4000" baseline="0" dirty="0" smtClean="0">
                <a:solidFill>
                  <a:srgbClr val="B8010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Implementation: Budget Considerations</a:t>
            </a:r>
            <a:endParaRPr lang="en-US" sz="4000" i="1" baseline="0" dirty="0" smtClean="0">
              <a:solidFill>
                <a:srgbClr val="B80101"/>
              </a:solidFill>
              <a:effectLst>
                <a:outerShdw blurRad="50800" dist="254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  <a:p>
            <a:pPr>
              <a:defRPr/>
            </a:pPr>
            <a:r>
              <a:rPr lang="en-US" sz="4000" baseline="0" dirty="0" smtClean="0">
                <a:solidFill>
                  <a:srgbClr val="B8010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 </a:t>
            </a: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0" y="609600"/>
            <a:ext cx="91440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en-US" sz="4000" baseline="0" dirty="0" smtClean="0">
                <a:solidFill>
                  <a:srgbClr val="0000FF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1. Staff</a:t>
            </a:r>
            <a:endParaRPr lang="en-US" sz="4000" i="1" baseline="0" dirty="0" smtClean="0">
              <a:solidFill>
                <a:srgbClr val="0000FF"/>
              </a:solidFill>
              <a:effectLst>
                <a:outerShdw blurRad="50800" dist="254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pic>
        <p:nvPicPr>
          <p:cNvPr id="20" name="Picture 19" descr="Mariachi Teachers P930011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3000" y="1314450"/>
            <a:ext cx="7086600" cy="53149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5" name="Rectangle 11"/>
          <p:cNvSpPr>
            <a:spLocks noChangeArrowheads="1"/>
          </p:cNvSpPr>
          <p:nvPr/>
        </p:nvSpPr>
        <p:spPr bwMode="auto">
          <a:xfrm>
            <a:off x="2667000" y="3886200"/>
            <a:ext cx="1841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" name="TextBox 9"/>
          <p:cNvSpPr txBox="1">
            <a:spLocks noChangeArrowheads="1"/>
          </p:cNvSpPr>
          <p:nvPr/>
        </p:nvSpPr>
        <p:spPr bwMode="auto">
          <a:xfrm>
            <a:off x="0" y="124361"/>
            <a:ext cx="914400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en-US" sz="4000" baseline="0" dirty="0" smtClean="0">
                <a:solidFill>
                  <a:srgbClr val="B8010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Implementation: Budget Considerations</a:t>
            </a:r>
            <a:endParaRPr lang="en-US" sz="4000" i="1" baseline="0" dirty="0" smtClean="0">
              <a:solidFill>
                <a:srgbClr val="B80101"/>
              </a:solidFill>
              <a:effectLst>
                <a:outerShdw blurRad="50800" dist="254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  <a:p>
            <a:pPr>
              <a:defRPr/>
            </a:pPr>
            <a:r>
              <a:rPr lang="en-US" sz="4000" baseline="0" dirty="0" smtClean="0">
                <a:solidFill>
                  <a:srgbClr val="B8010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 </a:t>
            </a: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914400" y="990600"/>
            <a:ext cx="7010400" cy="36009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en-US" sz="4000" baseline="0" dirty="0" smtClean="0">
                <a:solidFill>
                  <a:srgbClr val="0000FF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Staffing: In-</a:t>
            </a:r>
            <a:r>
              <a:rPr lang="en-US" sz="4000" baseline="0" dirty="0" smtClean="0">
                <a:solidFill>
                  <a:srgbClr val="0000FF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school</a:t>
            </a:r>
          </a:p>
          <a:p>
            <a:pPr>
              <a:defRPr/>
            </a:pPr>
            <a:endParaRPr lang="en-US" sz="4000" baseline="0" dirty="0" smtClean="0">
              <a:solidFill>
                <a:srgbClr val="0000FF"/>
              </a:solidFill>
              <a:effectLst>
                <a:outerShdw blurRad="50800" dist="254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  <a:p>
            <a:pPr>
              <a:defRPr/>
            </a:pPr>
            <a:r>
              <a:rPr lang="en-US" sz="4000" baseline="0" dirty="0" smtClean="0">
                <a:solidFill>
                  <a:srgbClr val="0000FF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To Start:</a:t>
            </a:r>
          </a:p>
          <a:p>
            <a:pPr algn="l">
              <a:defRPr/>
            </a:pPr>
            <a:r>
              <a:rPr lang="en-US" sz="3600" baseline="0" dirty="0" smtClean="0">
                <a:solidFill>
                  <a:srgbClr val="0000FF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1 Itinerant teacher split between</a:t>
            </a:r>
          </a:p>
          <a:p>
            <a:pPr algn="l">
              <a:defRPr/>
            </a:pPr>
            <a:r>
              <a:rPr lang="en-US" sz="3600" baseline="0" dirty="0" smtClean="0">
                <a:solidFill>
                  <a:srgbClr val="0000FF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	high school and middle school </a:t>
            </a:r>
          </a:p>
          <a:p>
            <a:pPr algn="l">
              <a:defRPr/>
            </a:pPr>
            <a:endParaRPr lang="en-US" sz="3600" baseline="0" dirty="0" smtClean="0">
              <a:solidFill>
                <a:srgbClr val="0000FF"/>
              </a:solidFill>
              <a:effectLst>
                <a:outerShdw blurRad="50800" dist="254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5" name="Rectangle 11"/>
          <p:cNvSpPr>
            <a:spLocks noChangeArrowheads="1"/>
          </p:cNvSpPr>
          <p:nvPr/>
        </p:nvSpPr>
        <p:spPr bwMode="auto">
          <a:xfrm>
            <a:off x="2667000" y="3886200"/>
            <a:ext cx="1841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" name="TextBox 9"/>
          <p:cNvSpPr txBox="1">
            <a:spLocks noChangeArrowheads="1"/>
          </p:cNvSpPr>
          <p:nvPr/>
        </p:nvSpPr>
        <p:spPr bwMode="auto">
          <a:xfrm>
            <a:off x="0" y="124361"/>
            <a:ext cx="914400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en-US" sz="4000" baseline="0" dirty="0" smtClean="0">
                <a:solidFill>
                  <a:srgbClr val="B8010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Implementation: Budget Considerations</a:t>
            </a:r>
            <a:endParaRPr lang="en-US" sz="4000" i="1" baseline="0" dirty="0" smtClean="0">
              <a:solidFill>
                <a:srgbClr val="B80101"/>
              </a:solidFill>
              <a:effectLst>
                <a:outerShdw blurRad="50800" dist="254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  <a:p>
            <a:pPr>
              <a:defRPr/>
            </a:pPr>
            <a:r>
              <a:rPr lang="en-US" sz="4000" baseline="0" dirty="0" smtClean="0">
                <a:solidFill>
                  <a:srgbClr val="B8010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 </a:t>
            </a: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914400" y="990601"/>
            <a:ext cx="7620000" cy="56938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en-US" sz="4000" baseline="0" dirty="0" smtClean="0">
                <a:solidFill>
                  <a:srgbClr val="0000FF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Staffing: After-school</a:t>
            </a:r>
          </a:p>
          <a:p>
            <a:pPr algn="l">
              <a:defRPr/>
            </a:pPr>
            <a:r>
              <a:rPr lang="en-US" sz="3600" baseline="0" dirty="0" smtClean="0">
                <a:solidFill>
                  <a:srgbClr val="0000FF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1 Teacher</a:t>
            </a:r>
          </a:p>
          <a:p>
            <a:pPr algn="l">
              <a:defRPr/>
            </a:pPr>
            <a:r>
              <a:rPr lang="en-US" sz="3600" baseline="0" dirty="0" smtClean="0">
                <a:solidFill>
                  <a:srgbClr val="0000FF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1 Assistant for guided practice days</a:t>
            </a:r>
          </a:p>
          <a:p>
            <a:pPr lvl="1" algn="l">
              <a:buFont typeface="Arial"/>
              <a:buChar char="•"/>
              <a:defRPr/>
            </a:pPr>
            <a:r>
              <a:rPr lang="en-US" sz="3600" baseline="0" dirty="0" smtClean="0">
                <a:solidFill>
                  <a:srgbClr val="0000FF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  Other district faculty/staff</a:t>
            </a:r>
          </a:p>
          <a:p>
            <a:pPr lvl="1" algn="l">
              <a:buFont typeface="Arial"/>
              <a:buChar char="•"/>
              <a:defRPr/>
            </a:pPr>
            <a:r>
              <a:rPr lang="en-US" sz="3600" baseline="0" dirty="0" smtClean="0">
                <a:solidFill>
                  <a:srgbClr val="0000FF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  University student</a:t>
            </a:r>
          </a:p>
          <a:p>
            <a:pPr lvl="1" algn="l">
              <a:buFont typeface="Arial"/>
              <a:buChar char="•"/>
              <a:defRPr/>
            </a:pPr>
            <a:r>
              <a:rPr lang="en-US" sz="3600" baseline="0" dirty="0" smtClean="0">
                <a:solidFill>
                  <a:srgbClr val="0000FF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  Community member</a:t>
            </a:r>
          </a:p>
          <a:p>
            <a:pPr lvl="1" algn="l">
              <a:buFont typeface="Arial"/>
              <a:buChar char="•"/>
              <a:defRPr/>
            </a:pPr>
            <a:r>
              <a:rPr lang="en-US" sz="3600" baseline="0" dirty="0" smtClean="0">
                <a:solidFill>
                  <a:srgbClr val="0000FF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  Graduated music student</a:t>
            </a:r>
          </a:p>
          <a:p>
            <a:pPr lvl="1" algn="l">
              <a:buFont typeface="Arial"/>
              <a:buChar char="•"/>
              <a:defRPr/>
            </a:pPr>
            <a:r>
              <a:rPr lang="en-US" sz="3600" baseline="0" dirty="0" smtClean="0">
                <a:solidFill>
                  <a:srgbClr val="0000FF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  Peer coaching?</a:t>
            </a:r>
          </a:p>
          <a:p>
            <a:pPr lvl="1" algn="l">
              <a:defRPr/>
            </a:pPr>
            <a:endParaRPr lang="en-US" sz="3600" baseline="0" dirty="0" smtClean="0">
              <a:solidFill>
                <a:srgbClr val="0000FF"/>
              </a:solidFill>
              <a:effectLst>
                <a:outerShdw blurRad="50800" dist="254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  <a:p>
            <a:pPr algn="l">
              <a:defRPr/>
            </a:pPr>
            <a:endParaRPr lang="en-US" sz="3600" baseline="0" dirty="0" smtClean="0">
              <a:solidFill>
                <a:srgbClr val="0000FF"/>
              </a:solidFill>
              <a:effectLst>
                <a:outerShdw blurRad="50800" dist="254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5" name="Rectangle 11"/>
          <p:cNvSpPr>
            <a:spLocks noChangeArrowheads="1"/>
          </p:cNvSpPr>
          <p:nvPr/>
        </p:nvSpPr>
        <p:spPr bwMode="auto">
          <a:xfrm>
            <a:off x="2667000" y="3886200"/>
            <a:ext cx="1841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" name="TextBox 9"/>
          <p:cNvSpPr txBox="1">
            <a:spLocks noChangeArrowheads="1"/>
          </p:cNvSpPr>
          <p:nvPr/>
        </p:nvSpPr>
        <p:spPr bwMode="auto">
          <a:xfrm>
            <a:off x="0" y="124361"/>
            <a:ext cx="914400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en-US" sz="4000" baseline="0" dirty="0" smtClean="0">
                <a:solidFill>
                  <a:srgbClr val="B8010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Implementation: Budget Considerations</a:t>
            </a:r>
            <a:endParaRPr lang="en-US" sz="4000" i="1" baseline="0" dirty="0" smtClean="0">
              <a:solidFill>
                <a:srgbClr val="B80101"/>
              </a:solidFill>
              <a:effectLst>
                <a:outerShdw blurRad="50800" dist="254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  <a:p>
            <a:pPr>
              <a:defRPr/>
            </a:pPr>
            <a:r>
              <a:rPr lang="en-US" sz="4000" baseline="0" dirty="0" smtClean="0">
                <a:solidFill>
                  <a:srgbClr val="B8010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 </a:t>
            </a: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0" y="739914"/>
            <a:ext cx="91440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en-US" sz="4000" baseline="0" dirty="0" smtClean="0">
                <a:solidFill>
                  <a:srgbClr val="0000FF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2. Instruments</a:t>
            </a:r>
            <a:endParaRPr lang="en-US" sz="4000" i="1" baseline="0" dirty="0" smtClean="0">
              <a:solidFill>
                <a:srgbClr val="0000FF"/>
              </a:solidFill>
              <a:effectLst>
                <a:outerShdw blurRad="50800" dist="254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pic>
        <p:nvPicPr>
          <p:cNvPr id="10" name="Picture 9" descr="Screen Shot 2015-02-03 at 10.36.51 A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000" y="3810000"/>
            <a:ext cx="3048000" cy="2438400"/>
          </a:xfrm>
          <a:prstGeom prst="rect">
            <a:avLst/>
          </a:prstGeom>
        </p:spPr>
      </p:pic>
      <p:pic>
        <p:nvPicPr>
          <p:cNvPr id="11" name="Picture 10" descr="Screen Shot 2015-02-03 at 10.34.45 AM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57666" y="3657600"/>
            <a:ext cx="2910134" cy="2683984"/>
          </a:xfrm>
          <a:prstGeom prst="rect">
            <a:avLst/>
          </a:prstGeom>
        </p:spPr>
      </p:pic>
      <p:pic>
        <p:nvPicPr>
          <p:cNvPr id="17" name="Picture 16" descr="Screen Shot 2015-02-03 at 10.34.16 AM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200" y="3657600"/>
            <a:ext cx="2918884" cy="2667000"/>
          </a:xfrm>
          <a:prstGeom prst="rect">
            <a:avLst/>
          </a:prstGeom>
        </p:spPr>
      </p:pic>
      <p:pic>
        <p:nvPicPr>
          <p:cNvPr id="18" name="Picture 17" descr="Screen Shot 2015-02-03 at 10.35.07 AM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00600" y="1447800"/>
            <a:ext cx="2819400" cy="2095569"/>
          </a:xfrm>
          <a:prstGeom prst="rect">
            <a:avLst/>
          </a:prstGeom>
        </p:spPr>
      </p:pic>
      <p:pic>
        <p:nvPicPr>
          <p:cNvPr id="19" name="Picture 18" descr="Screen Shot 2015-02-03 at 10.35.36 AM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13323" y="1447800"/>
            <a:ext cx="3253877" cy="2057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5" name="Rectangle 11"/>
          <p:cNvSpPr>
            <a:spLocks noChangeArrowheads="1"/>
          </p:cNvSpPr>
          <p:nvPr/>
        </p:nvSpPr>
        <p:spPr bwMode="auto">
          <a:xfrm>
            <a:off x="2667000" y="3886200"/>
            <a:ext cx="1841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" name="TextBox 9"/>
          <p:cNvSpPr txBox="1">
            <a:spLocks noChangeArrowheads="1"/>
          </p:cNvSpPr>
          <p:nvPr/>
        </p:nvSpPr>
        <p:spPr bwMode="auto">
          <a:xfrm>
            <a:off x="0" y="124361"/>
            <a:ext cx="914400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en-US" sz="4000" baseline="0" dirty="0" smtClean="0">
                <a:solidFill>
                  <a:srgbClr val="B8010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Implementation: Budget Considerations</a:t>
            </a:r>
            <a:endParaRPr lang="en-US" sz="4000" i="1" baseline="0" dirty="0" smtClean="0">
              <a:solidFill>
                <a:srgbClr val="B80101"/>
              </a:solidFill>
              <a:effectLst>
                <a:outerShdw blurRad="50800" dist="254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  <a:p>
            <a:pPr>
              <a:defRPr/>
            </a:pPr>
            <a:r>
              <a:rPr lang="en-US" sz="4000" baseline="0" dirty="0" smtClean="0">
                <a:solidFill>
                  <a:srgbClr val="B8010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 </a:t>
            </a: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0" y="739914"/>
            <a:ext cx="91440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en-US" sz="4000" baseline="0" dirty="0" smtClean="0">
                <a:solidFill>
                  <a:srgbClr val="0000FF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2. Instruments: Know Your Vendor!!!!!</a:t>
            </a:r>
            <a:endParaRPr lang="en-US" sz="4000" i="1" baseline="0" dirty="0" smtClean="0">
              <a:solidFill>
                <a:srgbClr val="0000FF"/>
              </a:solidFill>
              <a:effectLst>
                <a:outerShdw blurRad="50800" dist="254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630362"/>
            <a:ext cx="2971800" cy="3670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971800" y="1630362"/>
            <a:ext cx="3581400" cy="3668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553200" y="1630362"/>
            <a:ext cx="2590800" cy="3703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TextBox 15"/>
          <p:cNvSpPr txBox="1">
            <a:spLocks noChangeArrowheads="1"/>
          </p:cNvSpPr>
          <p:nvPr/>
        </p:nvSpPr>
        <p:spPr bwMode="auto">
          <a:xfrm>
            <a:off x="0" y="5486400"/>
            <a:ext cx="91440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en-US" sz="4000" b="1" i="1" u="sng" baseline="0" dirty="0" smtClean="0">
                <a:solidFill>
                  <a:srgbClr val="0000FF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ALWAYS</a:t>
            </a:r>
            <a:r>
              <a:rPr lang="en-US" sz="4000" b="1" i="1" baseline="0" dirty="0" smtClean="0">
                <a:solidFill>
                  <a:srgbClr val="0000FF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  </a:t>
            </a:r>
            <a:r>
              <a:rPr lang="en-US" sz="4000" baseline="0" dirty="0" smtClean="0">
                <a:solidFill>
                  <a:srgbClr val="0000FF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buy from a </a:t>
            </a:r>
            <a:r>
              <a:rPr lang="en-US" sz="4000" b="1" i="1" u="sng" baseline="0" dirty="0" smtClean="0">
                <a:solidFill>
                  <a:srgbClr val="0000FF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Reputable </a:t>
            </a:r>
            <a:r>
              <a:rPr lang="en-US" sz="4000" baseline="0" dirty="0" smtClean="0">
                <a:solidFill>
                  <a:srgbClr val="0000FF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Dealer!!!</a:t>
            </a:r>
            <a:endParaRPr lang="en-US" sz="4000" i="1" baseline="0" dirty="0" smtClean="0">
              <a:solidFill>
                <a:srgbClr val="0000FF"/>
              </a:solidFill>
              <a:effectLst>
                <a:outerShdw blurRad="50800" dist="254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repeatCount="5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5" name="Rectangle 11"/>
          <p:cNvSpPr>
            <a:spLocks noChangeArrowheads="1"/>
          </p:cNvSpPr>
          <p:nvPr/>
        </p:nvSpPr>
        <p:spPr bwMode="auto">
          <a:xfrm>
            <a:off x="2667000" y="3886200"/>
            <a:ext cx="1841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" name="TextBox 9"/>
          <p:cNvSpPr txBox="1">
            <a:spLocks noChangeArrowheads="1"/>
          </p:cNvSpPr>
          <p:nvPr/>
        </p:nvSpPr>
        <p:spPr bwMode="auto">
          <a:xfrm>
            <a:off x="0" y="124361"/>
            <a:ext cx="914400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en-US" sz="4000" baseline="0" dirty="0" smtClean="0">
                <a:solidFill>
                  <a:srgbClr val="B8010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Implementation: Budget Considerations</a:t>
            </a:r>
            <a:endParaRPr lang="en-US" sz="4000" i="1" baseline="0" dirty="0" smtClean="0">
              <a:solidFill>
                <a:srgbClr val="B80101"/>
              </a:solidFill>
              <a:effectLst>
                <a:outerShdw blurRad="50800" dist="254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  <a:p>
            <a:pPr>
              <a:defRPr/>
            </a:pPr>
            <a:r>
              <a:rPr lang="en-US" sz="4000" baseline="0" dirty="0" smtClean="0">
                <a:solidFill>
                  <a:srgbClr val="B8010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 </a:t>
            </a: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0" y="739914"/>
            <a:ext cx="91440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en-US" sz="4000" baseline="0" dirty="0" smtClean="0">
                <a:solidFill>
                  <a:srgbClr val="0000FF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2. Instruments: Know Your Vendor!!!!!</a:t>
            </a:r>
            <a:endParaRPr lang="en-US" sz="4000" i="1" baseline="0" dirty="0" smtClean="0">
              <a:solidFill>
                <a:srgbClr val="0000FF"/>
              </a:solidFill>
              <a:effectLst>
                <a:outerShdw blurRad="50800" dist="254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sp>
        <p:nvSpPr>
          <p:cNvPr id="16" name="TextBox 15"/>
          <p:cNvSpPr txBox="1">
            <a:spLocks noChangeArrowheads="1"/>
          </p:cNvSpPr>
          <p:nvPr/>
        </p:nvSpPr>
        <p:spPr bwMode="auto">
          <a:xfrm>
            <a:off x="0" y="5486400"/>
            <a:ext cx="91440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en-US" sz="4000" b="1" i="1" u="sng" baseline="0" dirty="0" smtClean="0">
                <a:solidFill>
                  <a:srgbClr val="0000FF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ALWAYS</a:t>
            </a:r>
            <a:r>
              <a:rPr lang="en-US" sz="4000" b="1" i="1" baseline="0" dirty="0" smtClean="0">
                <a:solidFill>
                  <a:srgbClr val="0000FF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  </a:t>
            </a:r>
            <a:r>
              <a:rPr lang="en-US" sz="4000" baseline="0" dirty="0" smtClean="0">
                <a:solidFill>
                  <a:srgbClr val="0000FF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buy from a </a:t>
            </a:r>
            <a:r>
              <a:rPr lang="en-US" sz="4000" b="1" i="1" u="sng" baseline="0" dirty="0" smtClean="0">
                <a:solidFill>
                  <a:srgbClr val="0000FF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Reputable </a:t>
            </a:r>
            <a:r>
              <a:rPr lang="en-US" sz="4000" baseline="0" dirty="0" smtClean="0">
                <a:solidFill>
                  <a:srgbClr val="0000FF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Dealer!!!</a:t>
            </a:r>
            <a:endParaRPr lang="en-US" sz="4000" i="1" baseline="0" dirty="0" smtClean="0">
              <a:solidFill>
                <a:srgbClr val="0000FF"/>
              </a:solidFill>
              <a:effectLst>
                <a:outerShdw blurRad="50800" dist="254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pic>
        <p:nvPicPr>
          <p:cNvPr id="10" name="Picture 9" descr="West Music Mariachi Logo Transp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9800" y="2133600"/>
            <a:ext cx="4953000" cy="1651000"/>
          </a:xfrm>
          <a:prstGeom prst="rect">
            <a:avLst/>
          </a:prstGeom>
          <a:effectLst>
            <a:reflection stA="44000" endPos="94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5" name="Rectangle 11"/>
          <p:cNvSpPr>
            <a:spLocks noChangeArrowheads="1"/>
          </p:cNvSpPr>
          <p:nvPr/>
        </p:nvSpPr>
        <p:spPr bwMode="auto">
          <a:xfrm>
            <a:off x="2667000" y="3886200"/>
            <a:ext cx="1841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" name="TextBox 9"/>
          <p:cNvSpPr txBox="1">
            <a:spLocks noChangeArrowheads="1"/>
          </p:cNvSpPr>
          <p:nvPr/>
        </p:nvSpPr>
        <p:spPr bwMode="auto">
          <a:xfrm>
            <a:off x="0" y="0"/>
            <a:ext cx="914400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en-US" sz="4000" baseline="0" dirty="0" smtClean="0">
                <a:solidFill>
                  <a:srgbClr val="B8010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Implementation: Budget Considerations</a:t>
            </a:r>
            <a:endParaRPr lang="en-US" sz="4000" i="1" baseline="0" dirty="0" smtClean="0">
              <a:solidFill>
                <a:srgbClr val="B80101"/>
              </a:solidFill>
              <a:effectLst>
                <a:outerShdw blurRad="50800" dist="254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  <a:p>
            <a:pPr>
              <a:defRPr/>
            </a:pPr>
            <a:r>
              <a:rPr lang="en-US" sz="4000" baseline="0" dirty="0" smtClean="0">
                <a:solidFill>
                  <a:srgbClr val="B8010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 </a:t>
            </a: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0" y="609600"/>
            <a:ext cx="91440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en-US" sz="4000" baseline="0" dirty="0" smtClean="0">
                <a:solidFill>
                  <a:srgbClr val="0000FF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3. Textbooks, Music and Materials</a:t>
            </a:r>
            <a:endParaRPr lang="en-US" sz="4000" i="1" baseline="0" dirty="0" smtClean="0">
              <a:solidFill>
                <a:srgbClr val="0000FF"/>
              </a:solidFill>
              <a:effectLst>
                <a:outerShdw blurRad="50800" dist="254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pic>
        <p:nvPicPr>
          <p:cNvPr id="15" name="Picture 14" descr="Cover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4800" y="1520652"/>
            <a:ext cx="3886200" cy="51849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15" descr="1 Lesson Plan Sample.pdf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810000" y="990600"/>
            <a:ext cx="5334000" cy="60049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5" name="Rectangle 11"/>
          <p:cNvSpPr>
            <a:spLocks noChangeArrowheads="1"/>
          </p:cNvSpPr>
          <p:nvPr/>
        </p:nvSpPr>
        <p:spPr bwMode="auto">
          <a:xfrm>
            <a:off x="2667000" y="3886200"/>
            <a:ext cx="1841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" name="TextBox 9"/>
          <p:cNvSpPr txBox="1">
            <a:spLocks noChangeArrowheads="1"/>
          </p:cNvSpPr>
          <p:nvPr/>
        </p:nvSpPr>
        <p:spPr bwMode="auto">
          <a:xfrm>
            <a:off x="0" y="0"/>
            <a:ext cx="914400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en-US" sz="4000" baseline="0" dirty="0" smtClean="0">
                <a:solidFill>
                  <a:srgbClr val="B8010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Implementation: Budget Considerations</a:t>
            </a:r>
            <a:endParaRPr lang="en-US" sz="4000" i="1" baseline="0" dirty="0" smtClean="0">
              <a:solidFill>
                <a:srgbClr val="B80101"/>
              </a:solidFill>
              <a:effectLst>
                <a:outerShdw blurRad="50800" dist="254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  <a:p>
            <a:pPr>
              <a:defRPr/>
            </a:pPr>
            <a:r>
              <a:rPr lang="en-US" sz="4000" baseline="0" dirty="0" smtClean="0">
                <a:solidFill>
                  <a:srgbClr val="B8010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 </a:t>
            </a: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0" y="609600"/>
            <a:ext cx="91440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en-US" sz="4000" baseline="0" dirty="0" smtClean="0">
                <a:solidFill>
                  <a:srgbClr val="0000FF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3. Textbooks, Music and Materials</a:t>
            </a:r>
            <a:endParaRPr lang="en-US" sz="4000" i="1" baseline="0" dirty="0" smtClean="0">
              <a:solidFill>
                <a:srgbClr val="0000FF"/>
              </a:solidFill>
              <a:effectLst>
                <a:outerShdw blurRad="50800" dist="254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pic>
        <p:nvPicPr>
          <p:cNvPr id="12" name="Picture 11" descr="Cielito Lindo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2500" y="1600200"/>
            <a:ext cx="1828800" cy="2438400"/>
          </a:xfrm>
          <a:prstGeom prst="rect">
            <a:avLst/>
          </a:prstGeom>
        </p:spPr>
      </p:pic>
      <p:pic>
        <p:nvPicPr>
          <p:cNvPr id="14" name="Picture 13" descr="Marieta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0600" y="4191000"/>
            <a:ext cx="1790700" cy="2387600"/>
          </a:xfrm>
          <a:prstGeom prst="rect">
            <a:avLst/>
          </a:prstGeom>
        </p:spPr>
      </p:pic>
      <p:pic>
        <p:nvPicPr>
          <p:cNvPr id="17" name="Picture 16" descr="El Son de La Negra.gif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10000" y="3276600"/>
            <a:ext cx="1714500" cy="2286000"/>
          </a:xfrm>
          <a:prstGeom prst="rect">
            <a:avLst/>
          </a:prstGeom>
        </p:spPr>
      </p:pic>
      <p:pic>
        <p:nvPicPr>
          <p:cNvPr id="18" name="Picture 17" descr="Por Un Amor.gif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77000" y="1600200"/>
            <a:ext cx="1828800" cy="2438400"/>
          </a:xfrm>
          <a:prstGeom prst="rect">
            <a:avLst/>
          </a:prstGeom>
        </p:spPr>
      </p:pic>
      <p:pic>
        <p:nvPicPr>
          <p:cNvPr id="19" name="Picture 18" descr="Tuna.gif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77000" y="4191000"/>
            <a:ext cx="1828800" cy="2438400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0" y="1600200"/>
            <a:ext cx="914399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i="1" dirty="0" smtClean="0">
                <a:solidFill>
                  <a:srgbClr val="B80101"/>
                </a:solidFill>
                <a:latin typeface="Times New Roman"/>
                <a:cs typeface="Times New Roman"/>
              </a:rPr>
              <a:t>Arranged by </a:t>
            </a:r>
          </a:p>
          <a:p>
            <a:r>
              <a:rPr lang="en-US" sz="5400" b="1" i="1" dirty="0" smtClean="0">
                <a:solidFill>
                  <a:srgbClr val="B80101"/>
                </a:solidFill>
                <a:latin typeface="Times New Roman"/>
                <a:cs typeface="Times New Roman"/>
              </a:rPr>
              <a:t>Jose Hernandez</a:t>
            </a:r>
            <a:endParaRPr lang="en-US" sz="5400" b="1" i="1" dirty="0">
              <a:solidFill>
                <a:srgbClr val="B8010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 tmFilter="0,0; .5, 1; 1, 1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5" name="Rectangle 11"/>
          <p:cNvSpPr>
            <a:spLocks noChangeArrowheads="1"/>
          </p:cNvSpPr>
          <p:nvPr/>
        </p:nvSpPr>
        <p:spPr bwMode="auto">
          <a:xfrm>
            <a:off x="2667000" y="3886200"/>
            <a:ext cx="1841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15" name="Picture 14" descr="PorUnAmor copy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3"/>
              <a:stretch>
                <a:fillRect/>
              </a:stretch>
            </p:blipFill>
          </mc:Choice>
          <mc:Fallback>
            <p:blipFill>
              <a:blip r:embed="rId4"/>
              <a:stretch>
                <a:fillRect/>
              </a:stretch>
            </p:blipFill>
          </mc:Fallback>
        </mc:AlternateContent>
        <p:spPr>
          <a:xfrm>
            <a:off x="1524000" y="-228600"/>
            <a:ext cx="5861050" cy="730673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5" name="Rectangle 11"/>
          <p:cNvSpPr>
            <a:spLocks noChangeArrowheads="1"/>
          </p:cNvSpPr>
          <p:nvPr/>
        </p:nvSpPr>
        <p:spPr bwMode="auto">
          <a:xfrm>
            <a:off x="2667000" y="3886200"/>
            <a:ext cx="1841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4" name="Picture 3" descr="PorUnAmor copy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3"/>
              <a:stretch>
                <a:fillRect/>
              </a:stretch>
            </p:blipFill>
          </mc:Choice>
          <mc:Fallback>
            <p:blipFill>
              <a:blip r:embed="rId4"/>
              <a:stretch>
                <a:fillRect/>
              </a:stretch>
            </p:blipFill>
          </mc:Fallback>
        </mc:AlternateContent>
        <p:spPr>
          <a:xfrm>
            <a:off x="1847850" y="-228600"/>
            <a:ext cx="5543550" cy="7391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5" name="Rectangle 11"/>
          <p:cNvSpPr>
            <a:spLocks noChangeArrowheads="1"/>
          </p:cNvSpPr>
          <p:nvPr/>
        </p:nvSpPr>
        <p:spPr bwMode="auto">
          <a:xfrm>
            <a:off x="2667000" y="3886200"/>
            <a:ext cx="1841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" name="TextBox 9"/>
          <p:cNvSpPr txBox="1">
            <a:spLocks noChangeArrowheads="1"/>
          </p:cNvSpPr>
          <p:nvPr/>
        </p:nvSpPr>
        <p:spPr bwMode="auto">
          <a:xfrm>
            <a:off x="0" y="0"/>
            <a:ext cx="914400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en-US" sz="4000" baseline="0" dirty="0" smtClean="0">
                <a:solidFill>
                  <a:srgbClr val="B8010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Implementation: Budget Considerations</a:t>
            </a:r>
            <a:endParaRPr lang="en-US" sz="4000" i="1" baseline="0" dirty="0" smtClean="0">
              <a:solidFill>
                <a:srgbClr val="B80101"/>
              </a:solidFill>
              <a:effectLst>
                <a:outerShdw blurRad="50800" dist="254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  <a:p>
            <a:pPr>
              <a:defRPr/>
            </a:pPr>
            <a:r>
              <a:rPr lang="en-US" sz="4000" baseline="0" dirty="0" smtClean="0">
                <a:solidFill>
                  <a:srgbClr val="B8010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 </a:t>
            </a: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0" y="609600"/>
            <a:ext cx="91440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en-US" sz="4000" baseline="0" dirty="0" smtClean="0">
                <a:solidFill>
                  <a:srgbClr val="0000FF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3. Textbooks, Music and Materials</a:t>
            </a:r>
            <a:endParaRPr lang="en-US" sz="4000" i="1" baseline="0" dirty="0" smtClean="0">
              <a:solidFill>
                <a:srgbClr val="0000FF"/>
              </a:solidFill>
              <a:effectLst>
                <a:outerShdw blurRad="50800" dist="254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343400" y="1447800"/>
            <a:ext cx="457199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i="1" dirty="0" smtClean="0">
                <a:solidFill>
                  <a:srgbClr val="B80101"/>
                </a:solidFill>
                <a:latin typeface="Times New Roman"/>
                <a:cs typeface="Times New Roman"/>
              </a:rPr>
              <a:t>Arranged by </a:t>
            </a:r>
          </a:p>
          <a:p>
            <a:r>
              <a:rPr lang="en-US" sz="5400" b="1" i="1" dirty="0" smtClean="0">
                <a:solidFill>
                  <a:srgbClr val="B80101"/>
                </a:solidFill>
                <a:latin typeface="Times New Roman"/>
                <a:cs typeface="Times New Roman"/>
              </a:rPr>
              <a:t>Jose Hernandez</a:t>
            </a:r>
            <a:endParaRPr lang="en-US" sz="5400" b="1" i="1" dirty="0">
              <a:solidFill>
                <a:srgbClr val="B80101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191000" y="3048000"/>
            <a:ext cx="4953000" cy="17543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i="1" dirty="0" smtClean="0">
                <a:solidFill>
                  <a:srgbClr val="B80101"/>
                </a:solidFill>
                <a:latin typeface="Times New Roman"/>
                <a:cs typeface="Times New Roman"/>
              </a:rPr>
              <a:t>Traditional Mexican Songs for the </a:t>
            </a:r>
          </a:p>
          <a:p>
            <a:r>
              <a:rPr lang="en-US" sz="5400" b="1" i="1" dirty="0" smtClean="0">
                <a:solidFill>
                  <a:srgbClr val="B80101"/>
                </a:solidFill>
                <a:latin typeface="Times New Roman"/>
                <a:cs typeface="Times New Roman"/>
              </a:rPr>
              <a:t>Elementary Music Class</a:t>
            </a:r>
            <a:endParaRPr lang="en-US" sz="5400" b="1" i="1" dirty="0">
              <a:solidFill>
                <a:srgbClr val="B80101"/>
              </a:solidFill>
            </a:endParaRPr>
          </a:p>
        </p:txBody>
      </p:sp>
      <p:pic>
        <p:nvPicPr>
          <p:cNvPr id="22" name="Picture 21" descr="getDynamicImage.aspx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381000" y="1371600"/>
            <a:ext cx="5270500" cy="5270500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5181600" y="5257800"/>
            <a:ext cx="12954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0000FF"/>
                </a:solidFill>
                <a:latin typeface="Times New Roman"/>
                <a:cs typeface="Times New Roman"/>
              </a:rPr>
              <a:t>La </a:t>
            </a:r>
            <a:r>
              <a:rPr lang="en-US" b="1" dirty="0" err="1" smtClean="0">
                <a:solidFill>
                  <a:srgbClr val="0000FF"/>
                </a:solidFill>
                <a:latin typeface="Times New Roman"/>
                <a:cs typeface="Times New Roman"/>
              </a:rPr>
              <a:t>Sandunga</a:t>
            </a:r>
            <a:endParaRPr lang="en-US" b="1" dirty="0">
              <a:solidFill>
                <a:srgbClr val="0000FF"/>
              </a:solidFill>
              <a:latin typeface="Times New Roman"/>
              <a:cs typeface="Times New Roman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7162800" y="5257800"/>
            <a:ext cx="12954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 smtClean="0">
                <a:solidFill>
                  <a:srgbClr val="0000FF"/>
                </a:solidFill>
                <a:latin typeface="Times New Roman"/>
                <a:cs typeface="Times New Roman"/>
              </a:rPr>
              <a:t>Noche</a:t>
            </a:r>
            <a:r>
              <a:rPr lang="en-US" b="1" dirty="0" smtClean="0">
                <a:solidFill>
                  <a:srgbClr val="0000FF"/>
                </a:solidFill>
                <a:latin typeface="Times New Roman"/>
                <a:cs typeface="Times New Roman"/>
              </a:rPr>
              <a:t> de</a:t>
            </a:r>
          </a:p>
          <a:p>
            <a:r>
              <a:rPr lang="en-US" b="1" dirty="0" smtClean="0">
                <a:solidFill>
                  <a:srgbClr val="0000FF"/>
                </a:solidFill>
                <a:latin typeface="Times New Roman"/>
                <a:cs typeface="Times New Roman"/>
              </a:rPr>
              <a:t>Paz</a:t>
            </a:r>
            <a:endParaRPr lang="en-US" b="1" dirty="0">
              <a:solidFill>
                <a:srgbClr val="0000FF"/>
              </a:solidFill>
              <a:latin typeface="Times New Roman"/>
              <a:cs typeface="Times New Roman"/>
            </a:endParaRPr>
          </a:p>
        </p:txBody>
      </p:sp>
      <p:pic>
        <p:nvPicPr>
          <p:cNvPr id="27" name="lasandunga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6"/>
          <a:stretch>
            <a:fillRect/>
          </a:stretch>
        </p:blipFill>
        <p:spPr>
          <a:xfrm>
            <a:off x="5638800" y="5943600"/>
            <a:ext cx="381000" cy="381000"/>
          </a:xfrm>
          <a:prstGeom prst="rect">
            <a:avLst/>
          </a:prstGeom>
        </p:spPr>
      </p:pic>
      <p:pic>
        <p:nvPicPr>
          <p:cNvPr id="28" name=" Noche de Paz  copy.mp3">
            <a:hlinkClick r:id="" action="ppaction://media"/>
          </p:cNvPr>
          <p:cNvPicPr>
            <a:picLocks noRot="1" noChangeAspect="1"/>
          </p:cNvPicPr>
          <p:nvPr>
            <a:audioFile r:link="rId2"/>
          </p:nvPr>
        </p:nvPicPr>
        <p:blipFill>
          <a:blip r:embed="rId6"/>
          <a:stretch>
            <a:fillRect/>
          </a:stretch>
        </p:blipFill>
        <p:spPr>
          <a:xfrm>
            <a:off x="7620000" y="5943600"/>
            <a:ext cx="381000" cy="381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2657" fill="hold"/>
                                        <p:tgtEl>
                                          <p:spTgt spid="2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7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80818" fill="hold"/>
                                        <p:tgtEl>
                                          <p:spTgt spid="2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audio>
              <p:cMediaNode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8"/>
                </p:tgtEl>
              </p:cMediaNode>
            </p:audio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5" name="Rectangle 11"/>
          <p:cNvSpPr>
            <a:spLocks noChangeArrowheads="1"/>
          </p:cNvSpPr>
          <p:nvPr/>
        </p:nvSpPr>
        <p:spPr bwMode="auto">
          <a:xfrm>
            <a:off x="2667000" y="3886200"/>
            <a:ext cx="1841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" name="TextBox 9"/>
          <p:cNvSpPr txBox="1">
            <a:spLocks noChangeArrowheads="1"/>
          </p:cNvSpPr>
          <p:nvPr/>
        </p:nvSpPr>
        <p:spPr bwMode="auto">
          <a:xfrm>
            <a:off x="0" y="0"/>
            <a:ext cx="914400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en-US" sz="4000" baseline="0" dirty="0" smtClean="0">
                <a:solidFill>
                  <a:srgbClr val="B8010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Implementation: Budget Considerations</a:t>
            </a:r>
            <a:endParaRPr lang="en-US" sz="4000" i="1" baseline="0" dirty="0" smtClean="0">
              <a:solidFill>
                <a:srgbClr val="B80101"/>
              </a:solidFill>
              <a:effectLst>
                <a:outerShdw blurRad="50800" dist="254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  <a:p>
            <a:pPr>
              <a:defRPr/>
            </a:pPr>
            <a:r>
              <a:rPr lang="en-US" sz="4000" baseline="0" dirty="0" smtClean="0">
                <a:solidFill>
                  <a:srgbClr val="B8010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 </a:t>
            </a: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0" y="609600"/>
            <a:ext cx="91440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en-US" sz="4000" baseline="0" dirty="0" smtClean="0">
                <a:solidFill>
                  <a:srgbClr val="0000FF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3. Textbooks, Music and Materials</a:t>
            </a:r>
            <a:endParaRPr lang="en-US" sz="4000" i="1" baseline="0" dirty="0" smtClean="0">
              <a:solidFill>
                <a:srgbClr val="0000FF"/>
              </a:solidFill>
              <a:effectLst>
                <a:outerShdw blurRad="50800" dist="254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pic>
        <p:nvPicPr>
          <p:cNvPr id="12" name="Picture 11" descr="Screen Shot 2016-09-09 at 7.11.24 P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Right Arrow 13"/>
          <p:cNvSpPr/>
          <p:nvPr/>
        </p:nvSpPr>
        <p:spPr bwMode="auto">
          <a:xfrm>
            <a:off x="2667000" y="3200400"/>
            <a:ext cx="1127760" cy="228600"/>
          </a:xfrm>
          <a:prstGeom prst="rightArrow">
            <a:avLst/>
          </a:prstGeom>
          <a:solidFill>
            <a:srgbClr val="D455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sp>
      <p:sp>
        <p:nvSpPr>
          <p:cNvPr id="19" name="Right Arrow 18"/>
          <p:cNvSpPr/>
          <p:nvPr/>
        </p:nvSpPr>
        <p:spPr bwMode="auto">
          <a:xfrm>
            <a:off x="2667000" y="3581400"/>
            <a:ext cx="1127760" cy="228600"/>
          </a:xfrm>
          <a:prstGeom prst="rightArrow">
            <a:avLst/>
          </a:prstGeom>
          <a:solidFill>
            <a:srgbClr val="D455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sp>
      <p:sp>
        <p:nvSpPr>
          <p:cNvPr id="20" name="Right Arrow 19"/>
          <p:cNvSpPr/>
          <p:nvPr/>
        </p:nvSpPr>
        <p:spPr bwMode="auto">
          <a:xfrm>
            <a:off x="2667000" y="3962400"/>
            <a:ext cx="1127760" cy="228600"/>
          </a:xfrm>
          <a:prstGeom prst="rightArrow">
            <a:avLst/>
          </a:prstGeom>
          <a:solidFill>
            <a:srgbClr val="D455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sp>
      <p:sp>
        <p:nvSpPr>
          <p:cNvPr id="23" name="Right Arrow 22"/>
          <p:cNvSpPr/>
          <p:nvPr/>
        </p:nvSpPr>
        <p:spPr bwMode="auto">
          <a:xfrm>
            <a:off x="2682240" y="4343400"/>
            <a:ext cx="1127760" cy="228600"/>
          </a:xfrm>
          <a:prstGeom prst="rightArrow">
            <a:avLst/>
          </a:prstGeom>
          <a:solidFill>
            <a:srgbClr val="D455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16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23" presetClass="entr" presetSubtype="16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500"/>
                            </p:stCondLst>
                            <p:childTnLst>
                              <p:par>
                                <p:cTn id="20" presetID="23" presetClass="entr" presetSubtype="16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5" name="Rectangle 11"/>
          <p:cNvSpPr>
            <a:spLocks noChangeArrowheads="1"/>
          </p:cNvSpPr>
          <p:nvPr/>
        </p:nvSpPr>
        <p:spPr bwMode="auto">
          <a:xfrm>
            <a:off x="2667000" y="3886200"/>
            <a:ext cx="1841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" name="TextBox 9"/>
          <p:cNvSpPr txBox="1">
            <a:spLocks noChangeArrowheads="1"/>
          </p:cNvSpPr>
          <p:nvPr/>
        </p:nvSpPr>
        <p:spPr bwMode="auto">
          <a:xfrm>
            <a:off x="0" y="0"/>
            <a:ext cx="914400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en-US" sz="4000" baseline="0" dirty="0" smtClean="0">
                <a:solidFill>
                  <a:srgbClr val="B8010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Implementation: Budget Considerations</a:t>
            </a:r>
            <a:endParaRPr lang="en-US" sz="4000" i="1" baseline="0" dirty="0" smtClean="0">
              <a:solidFill>
                <a:srgbClr val="B80101"/>
              </a:solidFill>
              <a:effectLst>
                <a:outerShdw blurRad="50800" dist="254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  <a:p>
            <a:pPr>
              <a:defRPr/>
            </a:pPr>
            <a:r>
              <a:rPr lang="en-US" sz="4000" baseline="0" dirty="0" smtClean="0">
                <a:solidFill>
                  <a:srgbClr val="B8010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 </a:t>
            </a: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0" y="609600"/>
            <a:ext cx="91440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en-US" sz="4000" baseline="0" dirty="0" smtClean="0">
                <a:solidFill>
                  <a:srgbClr val="0000FF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3. Textbooks, Music and Materials</a:t>
            </a:r>
            <a:endParaRPr lang="en-US" sz="4000" i="1" baseline="0" dirty="0" smtClean="0">
              <a:solidFill>
                <a:srgbClr val="0000FF"/>
              </a:solidFill>
              <a:effectLst>
                <a:outerShdw blurRad="50800" dist="254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pic>
        <p:nvPicPr>
          <p:cNvPr id="8" name="Picture 7" descr="Full Score, Book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" y="1447800"/>
            <a:ext cx="2895600" cy="3805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8" descr="Foundations of Mariachi Ed 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172200" y="2641600"/>
            <a:ext cx="2743200" cy="398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9" descr="Mariachi Music in America 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200400" y="1955180"/>
            <a:ext cx="2743200" cy="39884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5" name="Rectangle 11"/>
          <p:cNvSpPr>
            <a:spLocks noChangeArrowheads="1"/>
          </p:cNvSpPr>
          <p:nvPr/>
        </p:nvSpPr>
        <p:spPr bwMode="auto">
          <a:xfrm>
            <a:off x="2667000" y="3886200"/>
            <a:ext cx="1841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" name="TextBox 9"/>
          <p:cNvSpPr txBox="1">
            <a:spLocks noChangeArrowheads="1"/>
          </p:cNvSpPr>
          <p:nvPr/>
        </p:nvSpPr>
        <p:spPr bwMode="auto">
          <a:xfrm>
            <a:off x="0" y="0"/>
            <a:ext cx="914400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en-US" sz="4000" baseline="0" dirty="0" smtClean="0">
                <a:solidFill>
                  <a:srgbClr val="B8010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Implementation: Budget Considerations</a:t>
            </a:r>
            <a:endParaRPr lang="en-US" sz="4000" i="1" baseline="0" dirty="0" smtClean="0">
              <a:solidFill>
                <a:srgbClr val="B80101"/>
              </a:solidFill>
              <a:effectLst>
                <a:outerShdw blurRad="50800" dist="254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  <a:p>
            <a:pPr>
              <a:defRPr/>
            </a:pPr>
            <a:r>
              <a:rPr lang="en-US" sz="4000" baseline="0" dirty="0" smtClean="0">
                <a:solidFill>
                  <a:srgbClr val="B8010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 </a:t>
            </a: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0" y="609600"/>
            <a:ext cx="91440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en-US" sz="4000" baseline="0" dirty="0" smtClean="0">
                <a:solidFill>
                  <a:srgbClr val="0000FF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4. Supplies</a:t>
            </a:r>
            <a:endParaRPr lang="en-US" sz="4000" i="1" baseline="0" dirty="0" smtClean="0">
              <a:solidFill>
                <a:srgbClr val="0000FF"/>
              </a:solidFill>
              <a:effectLst>
                <a:outerShdw blurRad="50800" dist="254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2209800" y="1447800"/>
            <a:ext cx="4876800" cy="57143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4400" dirty="0" smtClean="0">
                <a:latin typeface="Times New Roman"/>
                <a:cs typeface="Times New Roman"/>
              </a:rPr>
              <a:t>Sets of Violin Strings </a:t>
            </a:r>
          </a:p>
          <a:p>
            <a:r>
              <a:rPr lang="en-US" sz="4400" dirty="0" smtClean="0">
                <a:latin typeface="Times New Roman"/>
                <a:cs typeface="Times New Roman"/>
              </a:rPr>
              <a:t>Shoulder Rests </a:t>
            </a:r>
          </a:p>
          <a:p>
            <a:r>
              <a:rPr lang="en-US" sz="4400" dirty="0" smtClean="0">
                <a:latin typeface="Times New Roman"/>
                <a:cs typeface="Times New Roman"/>
              </a:rPr>
              <a:t>Sets of Guitar Strings</a:t>
            </a:r>
          </a:p>
          <a:p>
            <a:r>
              <a:rPr lang="en-US" sz="4400" dirty="0" smtClean="0">
                <a:latin typeface="Times New Roman"/>
                <a:cs typeface="Times New Roman"/>
              </a:rPr>
              <a:t>Heavy Gauge Guitar Picks </a:t>
            </a:r>
          </a:p>
          <a:p>
            <a:r>
              <a:rPr lang="en-US" sz="4400" dirty="0" smtClean="0">
                <a:latin typeface="Times New Roman"/>
                <a:cs typeface="Times New Roman"/>
              </a:rPr>
              <a:t>Classical Guitar/</a:t>
            </a:r>
            <a:r>
              <a:rPr lang="en-US" sz="4400" dirty="0" err="1" smtClean="0">
                <a:latin typeface="Times New Roman"/>
                <a:cs typeface="Times New Roman"/>
              </a:rPr>
              <a:t>Vihuela</a:t>
            </a:r>
            <a:r>
              <a:rPr lang="en-US" sz="4400" dirty="0" smtClean="0">
                <a:latin typeface="Times New Roman"/>
                <a:cs typeface="Times New Roman"/>
              </a:rPr>
              <a:t> Straps </a:t>
            </a:r>
          </a:p>
          <a:p>
            <a:r>
              <a:rPr lang="en-US" sz="4400" dirty="0" smtClean="0">
                <a:latin typeface="Times New Roman"/>
                <a:cs typeface="Times New Roman"/>
              </a:rPr>
              <a:t>Sets of </a:t>
            </a:r>
            <a:r>
              <a:rPr lang="en-US" sz="4400" dirty="0" err="1" smtClean="0">
                <a:latin typeface="Times New Roman"/>
                <a:cs typeface="Times New Roman"/>
              </a:rPr>
              <a:t>Vihuela</a:t>
            </a:r>
            <a:r>
              <a:rPr lang="en-US" sz="4400" dirty="0" smtClean="0">
                <a:latin typeface="Times New Roman"/>
                <a:cs typeface="Times New Roman"/>
              </a:rPr>
              <a:t> Strings</a:t>
            </a:r>
          </a:p>
          <a:p>
            <a:r>
              <a:rPr lang="en-US" sz="4400" dirty="0" smtClean="0">
                <a:latin typeface="Times New Roman"/>
                <a:cs typeface="Times New Roman"/>
              </a:rPr>
              <a:t>Finger Picks for </a:t>
            </a:r>
            <a:r>
              <a:rPr lang="en-US" sz="4400" dirty="0" err="1" smtClean="0">
                <a:latin typeface="Times New Roman"/>
                <a:cs typeface="Times New Roman"/>
              </a:rPr>
              <a:t>Vihuelas</a:t>
            </a:r>
            <a:r>
              <a:rPr lang="en-US" sz="4400" dirty="0" smtClean="0">
                <a:latin typeface="Times New Roman"/>
                <a:cs typeface="Times New Roman"/>
              </a:rPr>
              <a:t> </a:t>
            </a:r>
          </a:p>
          <a:p>
            <a:r>
              <a:rPr lang="en-US" sz="4400" dirty="0" smtClean="0">
                <a:latin typeface="Times New Roman"/>
                <a:cs typeface="Times New Roman"/>
              </a:rPr>
              <a:t>Sets of </a:t>
            </a:r>
            <a:r>
              <a:rPr lang="en-US" sz="4400" dirty="0" err="1" smtClean="0">
                <a:latin typeface="Times New Roman"/>
                <a:cs typeface="Times New Roman"/>
              </a:rPr>
              <a:t>Guitarron</a:t>
            </a:r>
            <a:r>
              <a:rPr lang="en-US" sz="4400" dirty="0" smtClean="0">
                <a:latin typeface="Times New Roman"/>
                <a:cs typeface="Times New Roman"/>
              </a:rPr>
              <a:t> Strings </a:t>
            </a:r>
          </a:p>
          <a:p>
            <a:r>
              <a:rPr lang="en-US" sz="4400" dirty="0" smtClean="0">
                <a:latin typeface="Times New Roman"/>
                <a:cs typeface="Times New Roman"/>
              </a:rPr>
              <a:t>Bottles of Valve Oil </a:t>
            </a:r>
          </a:p>
          <a:p>
            <a:r>
              <a:rPr lang="en-US" sz="4400" dirty="0" smtClean="0">
                <a:latin typeface="Times New Roman"/>
                <a:cs typeface="Times New Roman"/>
              </a:rPr>
              <a:t>Bass Guitar Straps </a:t>
            </a:r>
          </a:p>
          <a:p>
            <a:r>
              <a:rPr lang="en-US" sz="3600" dirty="0" smtClean="0">
                <a:latin typeface="Times New Roman"/>
                <a:cs typeface="Times New Roman"/>
              </a:rPr>
              <a:t/>
            </a:r>
            <a:br>
              <a:rPr lang="en-US" sz="3600" dirty="0" smtClean="0">
                <a:latin typeface="Times New Roman"/>
                <a:cs typeface="Times New Roman"/>
              </a:rPr>
            </a:br>
            <a:r>
              <a:rPr lang="en-US" sz="3600" dirty="0" smtClean="0">
                <a:latin typeface="Times New Roman"/>
                <a:cs typeface="Times New Roman"/>
              </a:rPr>
              <a:t/>
            </a:r>
            <a:br>
              <a:rPr lang="en-US" sz="3600" dirty="0" smtClean="0">
                <a:latin typeface="Times New Roman"/>
                <a:cs typeface="Times New Roman"/>
              </a:rPr>
            </a:br>
            <a:endParaRPr lang="en-US" sz="3600" dirty="0" smtClean="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5" name="Rectangle 11"/>
          <p:cNvSpPr>
            <a:spLocks noChangeArrowheads="1"/>
          </p:cNvSpPr>
          <p:nvPr/>
        </p:nvSpPr>
        <p:spPr bwMode="auto">
          <a:xfrm>
            <a:off x="2667000" y="3886200"/>
            <a:ext cx="1841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" name="TextBox 9"/>
          <p:cNvSpPr txBox="1">
            <a:spLocks noChangeArrowheads="1"/>
          </p:cNvSpPr>
          <p:nvPr/>
        </p:nvSpPr>
        <p:spPr bwMode="auto">
          <a:xfrm>
            <a:off x="0" y="0"/>
            <a:ext cx="914400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en-US" sz="4000" baseline="0" dirty="0" smtClean="0">
                <a:solidFill>
                  <a:srgbClr val="B8010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Implementation: Budget Considerations</a:t>
            </a:r>
            <a:endParaRPr lang="en-US" sz="4000" i="1" baseline="0" dirty="0" smtClean="0">
              <a:solidFill>
                <a:srgbClr val="B80101"/>
              </a:solidFill>
              <a:effectLst>
                <a:outerShdw blurRad="50800" dist="254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  <a:p>
            <a:pPr>
              <a:defRPr/>
            </a:pPr>
            <a:r>
              <a:rPr lang="en-US" sz="4000" baseline="0" dirty="0" smtClean="0">
                <a:solidFill>
                  <a:srgbClr val="B8010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 </a:t>
            </a: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0" y="609600"/>
            <a:ext cx="91440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en-US" sz="4000" baseline="0" dirty="0" smtClean="0">
                <a:solidFill>
                  <a:srgbClr val="0000FF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5. Uniforms</a:t>
            </a:r>
            <a:endParaRPr lang="en-US" sz="4000" i="1" baseline="0" dirty="0" smtClean="0">
              <a:solidFill>
                <a:srgbClr val="0000FF"/>
              </a:solidFill>
              <a:effectLst>
                <a:outerShdw blurRad="50800" dist="254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sp>
        <p:nvSpPr>
          <p:cNvPr id="15" name="Text Box 6"/>
          <p:cNvSpPr txBox="1">
            <a:spLocks noChangeArrowheads="1"/>
          </p:cNvSpPr>
          <p:nvPr/>
        </p:nvSpPr>
        <p:spPr bwMode="auto">
          <a:xfrm>
            <a:off x="0" y="1143000"/>
            <a:ext cx="9144000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3200" dirty="0" smtClean="0">
                <a:latin typeface="Times New Roman"/>
                <a:cs typeface="Times New Roman"/>
              </a:rPr>
              <a:t>a.  White </a:t>
            </a:r>
            <a:r>
              <a:rPr lang="en-US" sz="3200" dirty="0">
                <a:latin typeface="Times New Roman"/>
                <a:cs typeface="Times New Roman"/>
              </a:rPr>
              <a:t>s</a:t>
            </a:r>
            <a:r>
              <a:rPr lang="en-US" sz="3200" dirty="0" smtClean="0">
                <a:latin typeface="Times New Roman"/>
                <a:cs typeface="Times New Roman"/>
              </a:rPr>
              <a:t>hirt </a:t>
            </a:r>
            <a:r>
              <a:rPr lang="en-US" sz="3200" dirty="0">
                <a:latin typeface="Times New Roman"/>
                <a:cs typeface="Times New Roman"/>
              </a:rPr>
              <a:t>and</a:t>
            </a:r>
            <a:r>
              <a:rPr lang="en-US" sz="3200" dirty="0" smtClean="0">
                <a:latin typeface="Times New Roman"/>
                <a:cs typeface="Times New Roman"/>
              </a:rPr>
              <a:t> black </a:t>
            </a:r>
            <a:r>
              <a:rPr lang="en-US" sz="3200" dirty="0">
                <a:latin typeface="Times New Roman"/>
                <a:cs typeface="Times New Roman"/>
              </a:rPr>
              <a:t>p</a:t>
            </a:r>
            <a:r>
              <a:rPr lang="en-US" sz="3200" dirty="0" smtClean="0">
                <a:latin typeface="Times New Roman"/>
                <a:cs typeface="Times New Roman"/>
              </a:rPr>
              <a:t>ant </a:t>
            </a:r>
            <a:r>
              <a:rPr lang="en-US" sz="3200" dirty="0">
                <a:latin typeface="Times New Roman"/>
                <a:cs typeface="Times New Roman"/>
              </a:rPr>
              <a:t>with</a:t>
            </a:r>
            <a:r>
              <a:rPr lang="en-US" sz="3200" dirty="0" smtClean="0">
                <a:latin typeface="Times New Roman"/>
                <a:cs typeface="Times New Roman"/>
              </a:rPr>
              <a:t> basic </a:t>
            </a:r>
            <a:r>
              <a:rPr lang="en-US" sz="3200" dirty="0" err="1" smtClean="0">
                <a:solidFill>
                  <a:srgbClr val="FF0000"/>
                </a:solidFill>
                <a:latin typeface="Times New Roman"/>
                <a:cs typeface="Times New Roman"/>
              </a:rPr>
              <a:t>mo</a:t>
            </a:r>
            <a:r>
              <a:rPr lang="en-US" altLang="ja-JP" sz="3200" dirty="0" err="1" smtClean="0">
                <a:solidFill>
                  <a:srgbClr val="FF0000"/>
                </a:solidFill>
                <a:latin typeface="Times New Roman"/>
                <a:cs typeface="Times New Roman"/>
              </a:rPr>
              <a:t>ño</a:t>
            </a:r>
            <a:r>
              <a:rPr lang="en-US" altLang="ja-JP" sz="32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en-US" altLang="ja-JP" sz="3200" dirty="0" smtClean="0">
                <a:latin typeface="Times New Roman"/>
                <a:cs typeface="Times New Roman"/>
              </a:rPr>
              <a:t>(tie)</a:t>
            </a:r>
          </a:p>
          <a:p>
            <a:endParaRPr lang="en-US" sz="3200" dirty="0">
              <a:latin typeface="Times New Roman"/>
              <a:cs typeface="Times New Roman"/>
            </a:endParaRPr>
          </a:p>
        </p:txBody>
      </p:sp>
      <p:sp>
        <p:nvSpPr>
          <p:cNvPr id="16" name="Text Box 7"/>
          <p:cNvSpPr txBox="1">
            <a:spLocks noChangeArrowheads="1"/>
          </p:cNvSpPr>
          <p:nvPr/>
        </p:nvSpPr>
        <p:spPr bwMode="auto">
          <a:xfrm>
            <a:off x="76200" y="2133600"/>
            <a:ext cx="2743200" cy="2144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l"/>
            <a:r>
              <a:rPr lang="en-US" sz="3200" dirty="0" err="1" smtClean="0">
                <a:solidFill>
                  <a:srgbClr val="000000"/>
                </a:solidFill>
                <a:latin typeface="Times New Roman"/>
                <a:cs typeface="Times New Roman"/>
              </a:rPr>
              <a:t>b</a:t>
            </a:r>
            <a:r>
              <a:rPr lang="en-US" sz="3200" dirty="0" smtClean="0">
                <a:solidFill>
                  <a:srgbClr val="000000"/>
                </a:solidFill>
                <a:latin typeface="Times New Roman"/>
                <a:cs typeface="Times New Roman"/>
              </a:rPr>
              <a:t>.</a:t>
            </a:r>
            <a:r>
              <a:rPr lang="en-US" sz="3200" baseline="0" dirty="0" smtClean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sz="32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Vaquero </a:t>
            </a:r>
            <a:r>
              <a:rPr lang="en-US" sz="3200" dirty="0">
                <a:solidFill>
                  <a:srgbClr val="FF0000"/>
                </a:solidFill>
                <a:latin typeface="Times New Roman"/>
                <a:cs typeface="Times New Roman"/>
              </a:rPr>
              <a:t>Uniform </a:t>
            </a:r>
            <a:endParaRPr lang="en-US" sz="3200" dirty="0" smtClean="0">
              <a:solidFill>
                <a:srgbClr val="FF0000"/>
              </a:solidFill>
              <a:latin typeface="Times New Roman"/>
              <a:cs typeface="Times New Roman"/>
            </a:endParaRPr>
          </a:p>
          <a:p>
            <a:pPr algn="l"/>
            <a:r>
              <a:rPr lang="en-US" sz="3200" dirty="0" smtClean="0">
                <a:latin typeface="Times New Roman"/>
                <a:cs typeface="Times New Roman"/>
              </a:rPr>
              <a:t>    (Ranch</a:t>
            </a:r>
            <a:r>
              <a:rPr lang="en-US" sz="3200" dirty="0">
                <a:latin typeface="Times New Roman"/>
                <a:cs typeface="Times New Roman"/>
              </a:rPr>
              <a:t>/Cowboy)</a:t>
            </a:r>
            <a:endParaRPr lang="en-US" sz="3200" dirty="0" smtClean="0">
              <a:latin typeface="Times New Roman"/>
              <a:cs typeface="Times New Roman"/>
            </a:endParaRPr>
          </a:p>
          <a:p>
            <a:pPr algn="l"/>
            <a:r>
              <a:rPr lang="en-US" sz="3200" dirty="0" smtClean="0">
                <a:latin typeface="Times New Roman"/>
                <a:cs typeface="Times New Roman"/>
              </a:rPr>
              <a:t>    Decorative </a:t>
            </a:r>
            <a:r>
              <a:rPr lang="en-US" sz="3200" dirty="0">
                <a:latin typeface="Times New Roman"/>
                <a:cs typeface="Times New Roman"/>
              </a:rPr>
              <a:t>pant/skirt </a:t>
            </a:r>
            <a:endParaRPr lang="en-US" sz="3200" dirty="0" smtClean="0">
              <a:latin typeface="Times New Roman"/>
              <a:cs typeface="Times New Roman"/>
            </a:endParaRPr>
          </a:p>
          <a:p>
            <a:pPr algn="l"/>
            <a:r>
              <a:rPr lang="en-US" sz="3200" dirty="0" smtClean="0">
                <a:latin typeface="Times New Roman"/>
                <a:cs typeface="Times New Roman"/>
              </a:rPr>
              <a:t>      &amp; shirt </a:t>
            </a:r>
            <a:r>
              <a:rPr lang="en-US" sz="3200" dirty="0">
                <a:latin typeface="Times New Roman"/>
                <a:cs typeface="Times New Roman"/>
              </a:rPr>
              <a:t>with </a:t>
            </a:r>
            <a:endParaRPr lang="en-US" sz="3200" dirty="0" smtClean="0">
              <a:latin typeface="Times New Roman"/>
              <a:cs typeface="Times New Roman"/>
            </a:endParaRPr>
          </a:p>
          <a:p>
            <a:pPr algn="l"/>
            <a:r>
              <a:rPr lang="en-US" sz="3200" dirty="0" smtClean="0">
                <a:latin typeface="Times New Roman"/>
                <a:cs typeface="Times New Roman"/>
              </a:rPr>
              <a:t>      coordinating </a:t>
            </a:r>
            <a:r>
              <a:rPr lang="en-US" sz="3200" dirty="0" err="1">
                <a:latin typeface="Times New Roman"/>
                <a:cs typeface="Times New Roman"/>
              </a:rPr>
              <a:t>m</a:t>
            </a:r>
            <a:r>
              <a:rPr lang="en-US" sz="3200" dirty="0" err="1" smtClean="0">
                <a:latin typeface="Times New Roman"/>
                <a:cs typeface="Times New Roman"/>
              </a:rPr>
              <a:t>o</a:t>
            </a:r>
            <a:r>
              <a:rPr lang="en-US" altLang="ja-JP" sz="3200" dirty="0" err="1" smtClean="0">
                <a:latin typeface="Times New Roman"/>
                <a:cs typeface="Times New Roman"/>
              </a:rPr>
              <a:t>ño</a:t>
            </a:r>
            <a:endParaRPr lang="en-US" sz="3200" dirty="0">
              <a:latin typeface="Times New Roman"/>
              <a:cs typeface="Times New Roman"/>
            </a:endParaRPr>
          </a:p>
          <a:p>
            <a:endParaRPr lang="en-US" dirty="0">
              <a:latin typeface="Times New Roman"/>
              <a:cs typeface="Times New Roman"/>
            </a:endParaRPr>
          </a:p>
        </p:txBody>
      </p:sp>
      <p:pic>
        <p:nvPicPr>
          <p:cNvPr id="17" name="Picture 16" descr="P930013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95600" y="1676400"/>
            <a:ext cx="327660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Text Box 9"/>
          <p:cNvSpPr txBox="1">
            <a:spLocks noChangeArrowheads="1"/>
          </p:cNvSpPr>
          <p:nvPr/>
        </p:nvSpPr>
        <p:spPr bwMode="auto">
          <a:xfrm>
            <a:off x="6248400" y="2297747"/>
            <a:ext cx="2917825" cy="19800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l"/>
            <a:r>
              <a:rPr lang="en-US" sz="3200" dirty="0" err="1" smtClean="0">
                <a:solidFill>
                  <a:srgbClr val="000000"/>
                </a:solidFill>
                <a:latin typeface="Times New Roman"/>
                <a:cs typeface="Times New Roman"/>
              </a:rPr>
              <a:t>c</a:t>
            </a:r>
            <a:r>
              <a:rPr lang="en-US" sz="3200" dirty="0" smtClean="0">
                <a:solidFill>
                  <a:srgbClr val="000000"/>
                </a:solidFill>
                <a:latin typeface="Times New Roman"/>
                <a:cs typeface="Times New Roman"/>
              </a:rPr>
              <a:t>. </a:t>
            </a:r>
            <a:r>
              <a:rPr lang="en-US" sz="3200" dirty="0" err="1" smtClean="0">
                <a:solidFill>
                  <a:srgbClr val="FF0000"/>
                </a:solidFill>
                <a:latin typeface="Times New Roman"/>
                <a:cs typeface="Times New Roman"/>
              </a:rPr>
              <a:t>Traje</a:t>
            </a:r>
            <a:r>
              <a:rPr lang="en-US" sz="32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en-US" sz="3200" dirty="0">
                <a:solidFill>
                  <a:srgbClr val="FF0000"/>
                </a:solidFill>
                <a:latin typeface="Times New Roman"/>
                <a:cs typeface="Times New Roman"/>
              </a:rPr>
              <a:t>de Gala </a:t>
            </a:r>
            <a:endParaRPr lang="en-US" sz="3200" dirty="0" smtClean="0">
              <a:solidFill>
                <a:srgbClr val="FF0000"/>
              </a:solidFill>
              <a:latin typeface="Times New Roman"/>
              <a:cs typeface="Times New Roman"/>
            </a:endParaRPr>
          </a:p>
          <a:p>
            <a:pPr algn="l"/>
            <a:r>
              <a:rPr lang="en-US" sz="3200" dirty="0" smtClean="0">
                <a:latin typeface="Times New Roman"/>
                <a:cs typeface="Times New Roman"/>
              </a:rPr>
              <a:t>  (</a:t>
            </a:r>
            <a:r>
              <a:rPr lang="en-US" sz="3200" dirty="0">
                <a:latin typeface="Times New Roman"/>
                <a:cs typeface="Times New Roman"/>
              </a:rPr>
              <a:t>Full</a:t>
            </a:r>
            <a:r>
              <a:rPr lang="en-US" sz="3200" dirty="0" smtClean="0">
                <a:latin typeface="Times New Roman"/>
                <a:cs typeface="Times New Roman"/>
              </a:rPr>
              <a:t> Mariachi Suit)</a:t>
            </a:r>
          </a:p>
          <a:p>
            <a:pPr algn="l"/>
            <a:r>
              <a:rPr lang="en-US" sz="3200" dirty="0" smtClean="0">
                <a:latin typeface="Times New Roman"/>
                <a:cs typeface="Times New Roman"/>
              </a:rPr>
              <a:t>  Decorative </a:t>
            </a:r>
            <a:r>
              <a:rPr lang="en-US" sz="3200" dirty="0">
                <a:latin typeface="Times New Roman"/>
                <a:cs typeface="Times New Roman"/>
              </a:rPr>
              <a:t>j</a:t>
            </a:r>
            <a:r>
              <a:rPr lang="en-US" sz="3200" dirty="0" smtClean="0">
                <a:latin typeface="Times New Roman"/>
                <a:cs typeface="Times New Roman"/>
              </a:rPr>
              <a:t>acket </a:t>
            </a:r>
          </a:p>
          <a:p>
            <a:pPr algn="l"/>
            <a:r>
              <a:rPr lang="en-US" sz="3200" dirty="0" smtClean="0">
                <a:latin typeface="Times New Roman"/>
                <a:cs typeface="Times New Roman"/>
              </a:rPr>
              <a:t>     with </a:t>
            </a:r>
            <a:r>
              <a:rPr lang="en-US" sz="3200" dirty="0">
                <a:latin typeface="Times New Roman"/>
                <a:cs typeface="Times New Roman"/>
              </a:rPr>
              <a:t>pant/skirt </a:t>
            </a:r>
            <a:endParaRPr lang="en-US" sz="3200" dirty="0" smtClean="0">
              <a:latin typeface="Times New Roman"/>
              <a:cs typeface="Times New Roman"/>
            </a:endParaRPr>
          </a:p>
          <a:p>
            <a:pPr algn="l"/>
            <a:r>
              <a:rPr lang="en-US" sz="3200" dirty="0" smtClean="0">
                <a:latin typeface="Times New Roman"/>
                <a:cs typeface="Times New Roman"/>
              </a:rPr>
              <a:t>    &amp; coordinating </a:t>
            </a:r>
            <a:r>
              <a:rPr lang="en-US" sz="3200" dirty="0" err="1">
                <a:latin typeface="Times New Roman"/>
                <a:cs typeface="Times New Roman"/>
              </a:rPr>
              <a:t>m</a:t>
            </a:r>
            <a:r>
              <a:rPr lang="en-US" sz="3200" dirty="0" err="1" smtClean="0">
                <a:latin typeface="Times New Roman"/>
                <a:cs typeface="Times New Roman"/>
              </a:rPr>
              <a:t>o</a:t>
            </a:r>
            <a:r>
              <a:rPr lang="en-US" altLang="ja-JP" sz="3200" dirty="0" err="1" smtClean="0">
                <a:latin typeface="Times New Roman"/>
                <a:cs typeface="Times New Roman"/>
              </a:rPr>
              <a:t>ño</a:t>
            </a:r>
            <a:r>
              <a:rPr lang="en-US" altLang="ja-JP" sz="3200" dirty="0">
                <a:latin typeface="Times New Roman"/>
                <a:cs typeface="Times New Roman"/>
              </a:rPr>
              <a:t>.</a:t>
            </a:r>
            <a:endParaRPr lang="en-US" sz="3200" dirty="0">
              <a:latin typeface="Times New Roman"/>
              <a:cs typeface="Times New Roman"/>
            </a:endParaRPr>
          </a:p>
          <a:p>
            <a:endParaRPr lang="en-US" dirty="0">
              <a:latin typeface="Times New Roman"/>
              <a:cs typeface="Times New Roman"/>
            </a:endParaRPr>
          </a:p>
        </p:txBody>
      </p:sp>
      <p:pic>
        <p:nvPicPr>
          <p:cNvPr id="19" name="Picture 18" descr="Screen Shot 2012-09-24 at 9.09.38 PM.pn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4114800"/>
            <a:ext cx="4800600" cy="305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Picture 19" descr="Screen Shot 2012-09-24 at 8.52.01 PM.pn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029200" y="4119562"/>
            <a:ext cx="4114800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5" name="Rectangle 11"/>
          <p:cNvSpPr>
            <a:spLocks noChangeArrowheads="1"/>
          </p:cNvSpPr>
          <p:nvPr/>
        </p:nvSpPr>
        <p:spPr bwMode="auto">
          <a:xfrm>
            <a:off x="2667000" y="3886200"/>
            <a:ext cx="1841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" name="TextBox 9"/>
          <p:cNvSpPr txBox="1">
            <a:spLocks noChangeArrowheads="1"/>
          </p:cNvSpPr>
          <p:nvPr/>
        </p:nvSpPr>
        <p:spPr bwMode="auto">
          <a:xfrm>
            <a:off x="0" y="0"/>
            <a:ext cx="914400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en-US" sz="4000" baseline="0" dirty="0" smtClean="0">
                <a:solidFill>
                  <a:srgbClr val="B8010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Implementation: Budget Considerations</a:t>
            </a:r>
            <a:endParaRPr lang="en-US" sz="4000" i="1" baseline="0" dirty="0" smtClean="0">
              <a:solidFill>
                <a:srgbClr val="B80101"/>
              </a:solidFill>
              <a:effectLst>
                <a:outerShdw blurRad="50800" dist="254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  <a:p>
            <a:pPr>
              <a:defRPr/>
            </a:pPr>
            <a:r>
              <a:rPr lang="en-US" sz="4000" baseline="0" dirty="0" smtClean="0">
                <a:solidFill>
                  <a:srgbClr val="B8010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 </a:t>
            </a: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0" y="609600"/>
            <a:ext cx="91440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en-US" sz="4000" baseline="0" dirty="0" smtClean="0">
                <a:solidFill>
                  <a:srgbClr val="0000FF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6. Professional Development</a:t>
            </a:r>
            <a:endParaRPr lang="en-US" sz="4000" i="1" baseline="0" dirty="0" smtClean="0">
              <a:solidFill>
                <a:srgbClr val="0000FF"/>
              </a:solidFill>
              <a:effectLst>
                <a:outerShdw blurRad="50800" dist="254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pic>
        <p:nvPicPr>
          <p:cNvPr id="11" name="Picture 10" descr="Screen Shot 2015-02-03 at 9.28.45 P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1458686"/>
            <a:ext cx="3962400" cy="3418114"/>
          </a:xfrm>
          <a:prstGeom prst="rect">
            <a:avLst/>
          </a:prstGeom>
        </p:spPr>
      </p:pic>
      <p:pic>
        <p:nvPicPr>
          <p:cNvPr id="12" name="Picture 11" descr="2 Workshop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200" y="1930400"/>
            <a:ext cx="3352800" cy="4470400"/>
          </a:xfrm>
          <a:prstGeom prst="rect">
            <a:avLst/>
          </a:prstGeom>
        </p:spPr>
      </p:pic>
      <p:pic>
        <p:nvPicPr>
          <p:cNvPr id="16" name="Picture 15" descr="3 Workshop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48000" y="1447800"/>
            <a:ext cx="2971800" cy="3962400"/>
          </a:xfrm>
          <a:prstGeom prst="rect">
            <a:avLst/>
          </a:prstGeom>
        </p:spPr>
      </p:pic>
      <p:pic>
        <p:nvPicPr>
          <p:cNvPr id="17" name="Picture 16" descr="4 Workshop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05400" y="1676400"/>
            <a:ext cx="3305175" cy="4406900"/>
          </a:xfrm>
          <a:prstGeom prst="rect">
            <a:avLst/>
          </a:prstGeom>
        </p:spPr>
      </p:pic>
      <p:pic>
        <p:nvPicPr>
          <p:cNvPr id="18" name="Picture 17" descr="IMG_9945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8599" y="1447800"/>
            <a:ext cx="6960171" cy="5105400"/>
          </a:xfrm>
          <a:prstGeom prst="rect">
            <a:avLst/>
          </a:prstGeom>
        </p:spPr>
      </p:pic>
      <p:pic>
        <p:nvPicPr>
          <p:cNvPr id="14" name="Picture 13" descr="7 Workshop.jp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95875" y="1435100"/>
            <a:ext cx="3829050" cy="5105400"/>
          </a:xfrm>
          <a:prstGeom prst="rect">
            <a:avLst/>
          </a:prstGeom>
        </p:spPr>
      </p:pic>
      <p:pic>
        <p:nvPicPr>
          <p:cNvPr id="15" name="Picture 14" descr="6 Workshop.JP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6200" y="1295400"/>
            <a:ext cx="8991600" cy="548847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400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800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0"/>
                            </p:stCondLst>
                            <p:childTnLst>
                              <p:par>
                                <p:cTn id="23" presetID="1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 smtClean="0"/>
              <a:t>35</a:t>
            </a:r>
          </a:p>
        </p:txBody>
      </p:sp>
      <p:sp>
        <p:nvSpPr>
          <p:cNvPr id="93187" name="Rectangle 3"/>
          <p:cNvSpPr>
            <a:spLocks noChangeArrowheads="1"/>
          </p:cNvSpPr>
          <p:nvPr/>
        </p:nvSpPr>
        <p:spPr bwMode="auto">
          <a:xfrm>
            <a:off x="3505200" y="2743200"/>
            <a:ext cx="3001963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just"/>
            <a:endParaRPr lang="en-US" baseline="0">
              <a:latin typeface="Times New Roman" charset="0"/>
            </a:endParaRPr>
          </a:p>
          <a:p>
            <a:pPr algn="l"/>
            <a:endParaRPr lang="en-US" baseline="0"/>
          </a:p>
        </p:txBody>
      </p:sp>
      <p:pic>
        <p:nvPicPr>
          <p:cNvPr id="93188" name="Picture 5" descr="USE:GN The Tank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6"/>
          <p:cNvSpPr/>
          <p:nvPr/>
        </p:nvSpPr>
        <p:spPr>
          <a:xfrm>
            <a:off x="0" y="161708"/>
            <a:ext cx="9067800" cy="63914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4400" b="1" baseline="0" dirty="0">
                <a:solidFill>
                  <a:srgbClr val="FFFF00"/>
                </a:solidFill>
                <a:effectLst>
                  <a:outerShdw blurRad="50800" dist="38100" dir="18900000" algn="tr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The Fabulous Golden Nugget </a:t>
            </a:r>
          </a:p>
          <a:p>
            <a:pPr>
              <a:defRPr/>
            </a:pPr>
            <a:r>
              <a:rPr lang="en-US" sz="4400" b="1" baseline="0" dirty="0">
                <a:solidFill>
                  <a:srgbClr val="FFFF00"/>
                </a:solidFill>
                <a:effectLst>
                  <a:outerShdw blurRad="50800" dist="38100" dir="18900000" algn="tr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Hotel and Casino Las Vegas</a:t>
            </a:r>
            <a:r>
              <a:rPr lang="en-US" sz="4400" b="1" baseline="0" dirty="0" smtClean="0">
                <a:solidFill>
                  <a:srgbClr val="FFFF00"/>
                </a:solidFill>
                <a:effectLst>
                  <a:outerShdw blurRad="50800" dist="38100" dir="18900000" algn="tr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 </a:t>
            </a:r>
            <a:endParaRPr lang="en-US" sz="3200" b="1" baseline="0" dirty="0" smtClean="0">
              <a:solidFill>
                <a:srgbClr val="FFFF00"/>
              </a:solidFill>
              <a:effectLst>
                <a:outerShdw blurRad="50800" dist="38100" dir="18900000" algn="tr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  <a:p>
            <a:endParaRPr lang="en-US" sz="4400" dirty="0" smtClean="0">
              <a:solidFill>
                <a:srgbClr val="FFFF00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  <a:p>
            <a:pPr>
              <a:defRPr/>
            </a:pPr>
            <a:r>
              <a:rPr lang="en-US" sz="4400" b="1" baseline="0" dirty="0" smtClean="0">
                <a:solidFill>
                  <a:srgbClr val="FFFF00"/>
                </a:solidFill>
                <a:effectLst>
                  <a:outerShdw blurRad="50800" dist="38100" dir="18900000" algn="tr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National Mariachi Workshops </a:t>
            </a:r>
          </a:p>
          <a:p>
            <a:pPr>
              <a:defRPr/>
            </a:pPr>
            <a:r>
              <a:rPr lang="en-US" sz="4400" b="1" baseline="0" dirty="0" smtClean="0">
                <a:solidFill>
                  <a:srgbClr val="FFFF00"/>
                </a:solidFill>
                <a:effectLst>
                  <a:outerShdw blurRad="50800" dist="38100" dir="16200000" algn="t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for Educators</a:t>
            </a:r>
            <a:r>
              <a:rPr lang="en-US" sz="2800" b="1" baseline="30000" dirty="0" smtClean="0">
                <a:solidFill>
                  <a:srgbClr val="FFFF00"/>
                </a:solidFill>
                <a:effectLst>
                  <a:outerShdw blurRad="50800" dist="38100" dir="16200000" algn="t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®</a:t>
            </a:r>
          </a:p>
          <a:p>
            <a:pPr>
              <a:defRPr/>
            </a:pPr>
            <a:r>
              <a:rPr lang="en-US" sz="6000" b="1" u="sng" dirty="0" smtClean="0">
                <a:solidFill>
                  <a:srgbClr val="FFFF00"/>
                </a:solidFill>
                <a:effectLst>
                  <a:outerShdw blurRad="50800" dist="38100" dir="2700000" algn="br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3 Graduate Credits Available</a:t>
            </a:r>
          </a:p>
          <a:p>
            <a:pPr>
              <a:defRPr/>
            </a:pPr>
            <a:endParaRPr lang="en-US" sz="3200" baseline="0" dirty="0" smtClean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defRPr/>
            </a:pPr>
            <a:r>
              <a:rPr lang="en-US" sz="4400" b="1" baseline="0" dirty="0" smtClean="0">
                <a:solidFill>
                  <a:srgbClr val="FFFF00"/>
                </a:solidFill>
                <a:effectLst>
                  <a:outerShdw blurRad="50800" dist="38100" dir="13500000" algn="tl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June 26-30, 2017</a:t>
            </a:r>
          </a:p>
          <a:p>
            <a:r>
              <a:rPr lang="en-US" sz="4400" b="1" dirty="0" err="1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www.musicedconsultants.net</a:t>
            </a:r>
            <a:r>
              <a:rPr lang="en-US" sz="4400" b="1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/</a:t>
            </a:r>
          </a:p>
          <a:p>
            <a:r>
              <a:rPr lang="en-US" sz="4400" b="1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2017-mariachi-workshops </a:t>
            </a:r>
          </a:p>
          <a:p>
            <a:pPr>
              <a:defRPr/>
            </a:pPr>
            <a:endParaRPr lang="en-US" sz="4400" b="1" dirty="0">
              <a:solidFill>
                <a:srgbClr val="FFFF00"/>
              </a:solidFill>
              <a:effectLst>
                <a:outerShdw blurRad="50800" dist="38100" dir="13500000" algn="tl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pic>
        <p:nvPicPr>
          <p:cNvPr id="6" name="Picture 5" descr="iPhone Graphic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99616" y="381000"/>
            <a:ext cx="1044384" cy="130021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7" name="Rectangle 3"/>
          <p:cNvSpPr>
            <a:spLocks noChangeArrowheads="1"/>
          </p:cNvSpPr>
          <p:nvPr/>
        </p:nvSpPr>
        <p:spPr bwMode="auto">
          <a:xfrm>
            <a:off x="3505200" y="2743200"/>
            <a:ext cx="3001963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just"/>
            <a:endParaRPr lang="en-US" baseline="0">
              <a:latin typeface="Times New Roman" charset="0"/>
            </a:endParaRPr>
          </a:p>
          <a:p>
            <a:pPr algn="l"/>
            <a:endParaRPr lang="en-US" baseline="0"/>
          </a:p>
        </p:txBody>
      </p:sp>
      <p:pic>
        <p:nvPicPr>
          <p:cNvPr id="6" name="Picture 5" descr="Mariachi Map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"/>
            <a:ext cx="9144000" cy="695072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5" name="Rectangle 11"/>
          <p:cNvSpPr>
            <a:spLocks noChangeArrowheads="1"/>
          </p:cNvSpPr>
          <p:nvPr/>
        </p:nvSpPr>
        <p:spPr bwMode="auto">
          <a:xfrm>
            <a:off x="2667000" y="3886200"/>
            <a:ext cx="1841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" name="TextBox 9"/>
          <p:cNvSpPr txBox="1">
            <a:spLocks noChangeArrowheads="1"/>
          </p:cNvSpPr>
          <p:nvPr/>
        </p:nvSpPr>
        <p:spPr bwMode="auto">
          <a:xfrm>
            <a:off x="0" y="0"/>
            <a:ext cx="914400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en-US" sz="4000" baseline="0" dirty="0" smtClean="0">
                <a:solidFill>
                  <a:srgbClr val="B8010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Implementation: Budget Considerations</a:t>
            </a:r>
            <a:endParaRPr lang="en-US" sz="4000" i="1" baseline="0" dirty="0" smtClean="0">
              <a:solidFill>
                <a:srgbClr val="B80101"/>
              </a:solidFill>
              <a:effectLst>
                <a:outerShdw blurRad="50800" dist="254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  <a:p>
            <a:pPr>
              <a:defRPr/>
            </a:pPr>
            <a:r>
              <a:rPr lang="en-US" sz="4000" baseline="0" dirty="0" smtClean="0">
                <a:solidFill>
                  <a:srgbClr val="B8010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 </a:t>
            </a: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0" y="609600"/>
            <a:ext cx="91440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en-US" sz="4000" baseline="0" dirty="0" smtClean="0">
                <a:solidFill>
                  <a:srgbClr val="0000FF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7. Student Workshops</a:t>
            </a:r>
            <a:endParaRPr lang="en-US" sz="4000" i="1" baseline="0" dirty="0" smtClean="0">
              <a:solidFill>
                <a:srgbClr val="0000FF"/>
              </a:solidFill>
              <a:effectLst>
                <a:outerShdw blurRad="50800" dist="254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pic>
        <p:nvPicPr>
          <p:cNvPr id="8" name="Clark County School District International Mariachi Convention and Festival copy.mp4">
            <a:hlinkClick r:id="" action="ppaction://media"/>
          </p:cNvPr>
          <p:cNvPicPr/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1295400" y="1371600"/>
            <a:ext cx="6756400" cy="4572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7" name="Rectangle 4"/>
          <p:cNvSpPr>
            <a:spLocks noChangeArrowheads="1"/>
          </p:cNvSpPr>
          <p:nvPr/>
        </p:nvSpPr>
        <p:spPr bwMode="auto">
          <a:xfrm>
            <a:off x="3352800" y="2743200"/>
            <a:ext cx="3001963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just"/>
            <a:endParaRPr lang="en-US" baseline="0">
              <a:latin typeface="Times New Roman" charset="0"/>
            </a:endParaRPr>
          </a:p>
          <a:p>
            <a:pPr algn="l"/>
            <a:endParaRPr lang="en-US" baseline="0"/>
          </a:p>
        </p:txBody>
      </p:sp>
      <p:sp>
        <p:nvSpPr>
          <p:cNvPr id="5" name="TextBox 4"/>
          <p:cNvSpPr txBox="1"/>
          <p:nvPr/>
        </p:nvSpPr>
        <p:spPr>
          <a:xfrm>
            <a:off x="609600" y="1066800"/>
            <a:ext cx="7749237" cy="206210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600" b="1" dirty="0" smtClean="0">
                <a:solidFill>
                  <a:srgbClr val="B80101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EVERYONE SINGS</a:t>
            </a:r>
            <a:r>
              <a:rPr lang="en-US" sz="9600" b="1" dirty="0" smtClean="0">
                <a:solidFill>
                  <a:srgbClr val="B80101"/>
                </a:solidFill>
                <a:latin typeface="Times New Roman"/>
                <a:cs typeface="Times New Roman"/>
              </a:rPr>
              <a:t>!</a:t>
            </a:r>
          </a:p>
          <a:p>
            <a:endParaRPr lang="en-US" sz="9600" b="1" dirty="0" smtClean="0">
              <a:solidFill>
                <a:srgbClr val="FF6600"/>
              </a:solidFill>
              <a:latin typeface="Times New Roman"/>
              <a:cs typeface="Times New Roman"/>
            </a:endParaRPr>
          </a:p>
        </p:txBody>
      </p:sp>
      <p:pic>
        <p:nvPicPr>
          <p:cNvPr id="6" name="Picture 5" descr="Nationals_8-9-BEACH_027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" y="304800"/>
            <a:ext cx="2895600" cy="4346419"/>
          </a:xfrm>
          <a:prstGeom prst="rect">
            <a:avLst/>
          </a:prstGeom>
        </p:spPr>
      </p:pic>
      <p:pic>
        <p:nvPicPr>
          <p:cNvPr id="7" name="Picture 6" descr="Nationals_8-9-BEACH_029 3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400" y="2396884"/>
            <a:ext cx="3276600" cy="4918316"/>
          </a:xfrm>
          <a:prstGeom prst="rect">
            <a:avLst/>
          </a:prstGeom>
        </p:spPr>
      </p:pic>
      <p:pic>
        <p:nvPicPr>
          <p:cNvPr id="8" name="Picture 7" descr="Nationals_8-9-BEACH_049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8010" y="381000"/>
            <a:ext cx="2893590" cy="4343400"/>
          </a:xfrm>
          <a:prstGeom prst="rect">
            <a:avLst/>
          </a:prstGeom>
        </p:spPr>
      </p:pic>
      <p:pic>
        <p:nvPicPr>
          <p:cNvPr id="10" name="Picture 9" descr="Nationals_8-9-BEACH_045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48000" y="914400"/>
            <a:ext cx="3048000" cy="4232037"/>
          </a:xfrm>
          <a:prstGeom prst="rect">
            <a:avLst/>
          </a:prstGeom>
        </p:spPr>
      </p:pic>
      <p:pic>
        <p:nvPicPr>
          <p:cNvPr id="11" name="Picture 10" descr="Screen Shot 2013-01-17 at 10.08.23 AM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48000" y="4161702"/>
            <a:ext cx="5943600" cy="269629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3200400" y="115669"/>
            <a:ext cx="2570986" cy="646331"/>
          </a:xfrm>
          <a:prstGeom prst="rect">
            <a:avLst/>
          </a:prstGeom>
          <a:noFill/>
        </p:spPr>
        <p:txBody>
          <a:bodyPr wrap="none" rtlCol="0">
            <a:prstTxWarp prst="textChevron">
              <a:avLst/>
            </a:prstTxWarp>
            <a:spAutoFit/>
          </a:bodyPr>
          <a:lstStyle/>
          <a:p>
            <a:r>
              <a:rPr lang="en-US" sz="5400" b="1" dirty="0" smtClean="0">
                <a:solidFill>
                  <a:srgbClr val="B80101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ALL  AGES</a:t>
            </a:r>
            <a:endParaRPr lang="en-US" sz="5400" b="1" dirty="0">
              <a:solidFill>
                <a:srgbClr val="B80101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3000"/>
                            </p:stCondLst>
                            <p:childTnLst>
                              <p:par>
                                <p:cTn id="12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9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000"/>
                            </p:stCondLst>
                            <p:childTnLst>
                              <p:par>
                                <p:cTn id="19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9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0"/>
                            </p:stCondLst>
                            <p:childTnLst>
                              <p:par>
                                <p:cTn id="26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9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6000"/>
                            </p:stCondLst>
                            <p:childTnLst>
                              <p:par>
                                <p:cTn id="33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9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ChangeArrowheads="1"/>
          </p:cNvSpPr>
          <p:nvPr/>
        </p:nvSpPr>
        <p:spPr bwMode="auto">
          <a:xfrm>
            <a:off x="3505200" y="2743200"/>
            <a:ext cx="3001963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just"/>
            <a:endParaRPr lang="en-US" baseline="0">
              <a:latin typeface="Times New Roman" charset="0"/>
            </a:endParaRPr>
          </a:p>
          <a:p>
            <a:pPr algn="l"/>
            <a:endParaRPr lang="en-US" baseline="0"/>
          </a:p>
        </p:txBody>
      </p:sp>
      <p:sp>
        <p:nvSpPr>
          <p:cNvPr id="72707" name="Rectangle 8"/>
          <p:cNvSpPr>
            <a:spLocks noChangeArrowheads="1"/>
          </p:cNvSpPr>
          <p:nvPr/>
        </p:nvSpPr>
        <p:spPr bwMode="auto">
          <a:xfrm>
            <a:off x="0" y="0"/>
            <a:ext cx="9144000" cy="543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4400" b="1" dirty="0" smtClean="0">
                <a:solidFill>
                  <a:srgbClr val="B80101"/>
                </a:solidFill>
                <a:latin typeface="Times New Roman"/>
                <a:cs typeface="Times New Roman"/>
              </a:rPr>
              <a:t>Bailey Middle School Mariachi Program – Year Two</a:t>
            </a:r>
            <a:endParaRPr lang="en-US" sz="4400" b="1" baseline="0" dirty="0">
              <a:solidFill>
                <a:srgbClr val="B80101"/>
              </a:solidFill>
              <a:latin typeface="Times New Roman"/>
              <a:cs typeface="Times New Roman"/>
            </a:endParaRPr>
          </a:p>
        </p:txBody>
      </p:sp>
      <p:pic>
        <p:nvPicPr>
          <p:cNvPr id="5" name="1 Mariachi Performance:Bailey.mov">
            <a:hlinkClick r:id="" action="ppaction://media"/>
          </p:cNvPr>
          <p:cNvPicPr/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304800" y="838200"/>
            <a:ext cx="8523111" cy="57531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200" name="Text Box 8"/>
          <p:cNvSpPr txBox="1">
            <a:spLocks noChangeArrowheads="1"/>
          </p:cNvSpPr>
          <p:nvPr/>
        </p:nvSpPr>
        <p:spPr bwMode="auto">
          <a:xfrm>
            <a:off x="0" y="1295400"/>
            <a:ext cx="9144000" cy="92333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5400" b="1" i="1" baseline="0" dirty="0" smtClean="0">
                <a:solidFill>
                  <a:srgbClr val="B80101"/>
                </a:solidFill>
                <a:latin typeface="Times New Roman"/>
                <a:cs typeface="Times New Roman"/>
              </a:rPr>
              <a:t>Q &amp; A</a:t>
            </a:r>
            <a:endParaRPr lang="en-US" sz="3600" b="1" i="1" baseline="0" dirty="0">
              <a:solidFill>
                <a:srgbClr val="B80101"/>
              </a:solidFill>
              <a:latin typeface="Times New Roman"/>
              <a:cs typeface="Times New Roman"/>
            </a:endParaRPr>
          </a:p>
        </p:txBody>
      </p:sp>
      <p:sp>
        <p:nvSpPr>
          <p:cNvPr id="99331" name="Rectangle 9"/>
          <p:cNvSpPr>
            <a:spLocks noChangeArrowheads="1"/>
          </p:cNvSpPr>
          <p:nvPr/>
        </p:nvSpPr>
        <p:spPr bwMode="auto">
          <a:xfrm>
            <a:off x="0" y="5867400"/>
            <a:ext cx="9144000" cy="58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4800" b="1" dirty="0" err="1" smtClean="0">
                <a:solidFill>
                  <a:srgbClr val="B80101"/>
                </a:solidFill>
                <a:latin typeface="Times New Roman"/>
                <a:cs typeface="Times New Roman"/>
              </a:rPr>
              <a:t>marcia</a:t>
            </a:r>
            <a:r>
              <a:rPr lang="en-US" sz="4800" b="1" dirty="0" err="1">
                <a:solidFill>
                  <a:srgbClr val="B80101"/>
                </a:solidFill>
                <a:latin typeface="Times New Roman"/>
                <a:cs typeface="Times New Roman"/>
              </a:rPr>
              <a:t>@musicedconsultants.net</a:t>
            </a:r>
            <a:endParaRPr lang="en-US" sz="4800" dirty="0">
              <a:solidFill>
                <a:srgbClr val="B80101"/>
              </a:solidFill>
              <a:latin typeface="Times New Roman"/>
              <a:cs typeface="Times New Roman"/>
            </a:endParaRPr>
          </a:p>
        </p:txBody>
      </p:sp>
      <p:pic>
        <p:nvPicPr>
          <p:cNvPr id="10" name="Picture 9" descr="Screen Shot 2012-09-24 at 8.44.06 P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42235" y="2179016"/>
            <a:ext cx="3682365" cy="292638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4905" y="5253256"/>
            <a:ext cx="1170095" cy="742720"/>
          </a:xfrm>
          <a:prstGeom prst="rect">
            <a:avLst/>
          </a:prstGeom>
        </p:spPr>
      </p:pic>
      <p:sp>
        <p:nvSpPr>
          <p:cNvPr id="15" name="Rectangle 9"/>
          <p:cNvSpPr>
            <a:spLocks noChangeArrowheads="1"/>
          </p:cNvSpPr>
          <p:nvPr/>
        </p:nvSpPr>
        <p:spPr bwMode="auto">
          <a:xfrm>
            <a:off x="5334000" y="4953000"/>
            <a:ext cx="3581400" cy="9951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l"/>
            <a:r>
              <a:rPr lang="en-US" sz="4400" b="1" dirty="0" smtClean="0">
                <a:solidFill>
                  <a:srgbClr val="0000FF"/>
                </a:solidFill>
                <a:latin typeface="Times New Roman"/>
                <a:cs typeface="Times New Roman"/>
              </a:rPr>
              <a:t>Marcia Neel</a:t>
            </a:r>
          </a:p>
          <a:p>
            <a:pPr algn="l"/>
            <a:r>
              <a:rPr lang="en-US" sz="4400" b="1" dirty="0" smtClean="0">
                <a:solidFill>
                  <a:srgbClr val="0000FF"/>
                </a:solidFill>
                <a:latin typeface="Times New Roman"/>
                <a:cs typeface="Times New Roman"/>
              </a:rPr>
              <a:t>@</a:t>
            </a:r>
            <a:r>
              <a:rPr lang="en-US" sz="4400" b="1" dirty="0" err="1" smtClean="0">
                <a:solidFill>
                  <a:srgbClr val="0000FF"/>
                </a:solidFill>
                <a:latin typeface="Times New Roman"/>
                <a:cs typeface="Times New Roman"/>
              </a:rPr>
              <a:t>MusicEdConsult</a:t>
            </a:r>
            <a:endParaRPr lang="en-US" sz="4400" dirty="0">
              <a:solidFill>
                <a:srgbClr val="0000FF"/>
              </a:solidFill>
              <a:latin typeface="Times New Roman"/>
              <a:cs typeface="Times New Roman"/>
            </a:endParaRPr>
          </a:p>
        </p:txBody>
      </p:sp>
      <p:sp>
        <p:nvSpPr>
          <p:cNvPr id="7" name="Rectangle 9"/>
          <p:cNvSpPr>
            <a:spLocks noChangeArrowheads="1"/>
          </p:cNvSpPr>
          <p:nvPr/>
        </p:nvSpPr>
        <p:spPr bwMode="auto">
          <a:xfrm>
            <a:off x="2057400" y="4957544"/>
            <a:ext cx="3581400" cy="9951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l"/>
            <a:r>
              <a:rPr lang="en-US" sz="4400" b="1" dirty="0" smtClean="0">
                <a:solidFill>
                  <a:srgbClr val="0000FF"/>
                </a:solidFill>
                <a:latin typeface="Times New Roman"/>
                <a:cs typeface="Times New Roman"/>
              </a:rPr>
              <a:t>Jose Hernandez</a:t>
            </a:r>
          </a:p>
          <a:p>
            <a:pPr algn="l"/>
            <a:r>
              <a:rPr lang="en-US" sz="4400" b="1" dirty="0" smtClean="0">
                <a:solidFill>
                  <a:srgbClr val="0000FF"/>
                </a:solidFill>
                <a:latin typeface="Times New Roman"/>
                <a:cs typeface="Times New Roman"/>
              </a:rPr>
              <a:t>@</a:t>
            </a:r>
            <a:r>
              <a:rPr lang="en-US" sz="4400" b="1" dirty="0" err="1" smtClean="0">
                <a:solidFill>
                  <a:srgbClr val="0000FF"/>
                </a:solidFill>
                <a:latin typeface="Times New Roman"/>
                <a:cs typeface="Times New Roman"/>
              </a:rPr>
              <a:t>JoseSoldeMexico</a:t>
            </a:r>
            <a:endParaRPr lang="en-US" sz="4400" dirty="0">
              <a:solidFill>
                <a:srgbClr val="0000FF"/>
              </a:solidFill>
              <a:latin typeface="Times New Roman"/>
              <a:cs typeface="Times New Roman"/>
            </a:endParaRPr>
          </a:p>
        </p:txBody>
      </p:sp>
      <p:sp>
        <p:nvSpPr>
          <p:cNvPr id="8" name="Rectangle 9"/>
          <p:cNvSpPr>
            <a:spLocks noChangeArrowheads="1"/>
          </p:cNvSpPr>
          <p:nvPr/>
        </p:nvSpPr>
        <p:spPr bwMode="auto">
          <a:xfrm>
            <a:off x="0" y="-76200"/>
            <a:ext cx="91440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5400" b="1" dirty="0" smtClean="0">
                <a:solidFill>
                  <a:srgbClr val="0000FF"/>
                </a:solidFill>
                <a:latin typeface="Times New Roman"/>
                <a:cs typeface="Times New Roman"/>
              </a:rPr>
              <a:t>Presentation and Materials posted at:</a:t>
            </a:r>
          </a:p>
        </p:txBody>
      </p:sp>
      <p:sp>
        <p:nvSpPr>
          <p:cNvPr id="9" name="Rectangle 9"/>
          <p:cNvSpPr>
            <a:spLocks noChangeArrowheads="1"/>
          </p:cNvSpPr>
          <p:nvPr/>
        </p:nvSpPr>
        <p:spPr bwMode="auto">
          <a:xfrm>
            <a:off x="0" y="533400"/>
            <a:ext cx="9144000" cy="58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4800" b="1" dirty="0" err="1" smtClean="0">
                <a:solidFill>
                  <a:srgbClr val="B80101"/>
                </a:solidFill>
                <a:latin typeface="Times New Roman"/>
                <a:cs typeface="Times New Roman"/>
              </a:rPr>
              <a:t>www.musicedconsultants.net</a:t>
            </a:r>
            <a:r>
              <a:rPr lang="en-US" sz="4800" b="1" dirty="0" smtClean="0">
                <a:solidFill>
                  <a:srgbClr val="B80101"/>
                </a:solidFill>
                <a:latin typeface="Times New Roman"/>
                <a:cs typeface="Times New Roman"/>
              </a:rPr>
              <a:t>/conference-materials</a:t>
            </a:r>
          </a:p>
        </p:txBody>
      </p:sp>
      <p:pic>
        <p:nvPicPr>
          <p:cNvPr id="11" name="Picture 10" descr="iPhone Graphic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81068" y="1752600"/>
            <a:ext cx="1162932" cy="1447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ign up for e-new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1200" y="736600"/>
            <a:ext cx="5054600" cy="50546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47397" y="-76200"/>
            <a:ext cx="808880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i="1" baseline="0" dirty="0" smtClean="0">
                <a:solidFill>
                  <a:srgbClr val="B80101"/>
                </a:solidFill>
                <a:latin typeface="Times New Roman"/>
                <a:cs typeface="Times New Roman"/>
              </a:rPr>
              <a:t>Got</a:t>
            </a:r>
            <a:r>
              <a:rPr lang="en-US" sz="4000" b="1" i="1" baseline="0" dirty="0" smtClean="0">
                <a:solidFill>
                  <a:srgbClr val="B80101"/>
                </a:solidFill>
                <a:latin typeface="Times New Roman"/>
                <a:cs typeface="Times New Roman"/>
              </a:rPr>
              <a:t> QR Scanner</a:t>
            </a:r>
            <a:r>
              <a:rPr lang="en-US" sz="4000" b="1" i="1" baseline="0" dirty="0" smtClean="0">
                <a:solidFill>
                  <a:srgbClr val="B80101"/>
                </a:solidFill>
                <a:latin typeface="Times New Roman"/>
                <a:cs typeface="Times New Roman"/>
              </a:rPr>
              <a:t>? Sign up for </a:t>
            </a:r>
            <a:r>
              <a:rPr lang="en-US" sz="4000" b="1" i="1" baseline="0" dirty="0" err="1" smtClean="0">
                <a:solidFill>
                  <a:srgbClr val="B80101"/>
                </a:solidFill>
                <a:latin typeface="Times New Roman"/>
                <a:cs typeface="Times New Roman"/>
              </a:rPr>
              <a:t>e</a:t>
            </a:r>
            <a:r>
              <a:rPr lang="en-US" sz="4000" b="1" i="1" baseline="0" dirty="0" smtClean="0">
                <a:solidFill>
                  <a:srgbClr val="B80101"/>
                </a:solidFill>
                <a:latin typeface="Times New Roman"/>
                <a:cs typeface="Times New Roman"/>
              </a:rPr>
              <a:t>-news</a:t>
            </a:r>
            <a:endParaRPr lang="en-US" sz="4000" dirty="0"/>
          </a:p>
        </p:txBody>
      </p:sp>
      <p:sp>
        <p:nvSpPr>
          <p:cNvPr id="4" name="TextBox 3"/>
          <p:cNvSpPr txBox="1"/>
          <p:nvPr/>
        </p:nvSpPr>
        <p:spPr>
          <a:xfrm>
            <a:off x="368441" y="5791200"/>
            <a:ext cx="8407937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i="1" baseline="0" dirty="0" err="1" smtClean="0">
                <a:solidFill>
                  <a:srgbClr val="B80101"/>
                </a:solidFill>
                <a:latin typeface="Times New Roman"/>
                <a:cs typeface="Times New Roman"/>
              </a:rPr>
              <a:t>www.musicedconsultants.net/sign-up-for-e-news</a:t>
            </a:r>
            <a:endParaRPr lang="en-US" sz="3200" dirty="0"/>
          </a:p>
        </p:txBody>
      </p:sp>
      <p:pic>
        <p:nvPicPr>
          <p:cNvPr id="8" name="Picture 7" descr="iPhone Graphic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67600" y="838200"/>
            <a:ext cx="1044384" cy="130021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creen Shot 2016-09-09 at 5.30.20 P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58084"/>
            <a:ext cx="9173486" cy="609991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057400" y="36493"/>
            <a:ext cx="4524029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i="1" baseline="0" dirty="0" smtClean="0">
                <a:solidFill>
                  <a:srgbClr val="B80101"/>
                </a:solidFill>
                <a:latin typeface="Times New Roman"/>
                <a:cs typeface="Times New Roman"/>
              </a:rPr>
              <a:t>Thank You, CLSBA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ank Presentation">
  <a:themeElements>
    <a:clrScheme name="Blank Presentation 5">
      <a:dk1>
        <a:srgbClr val="000000"/>
      </a:dk1>
      <a:lt1>
        <a:srgbClr val="FFFFD9"/>
      </a:lt1>
      <a:dk2>
        <a:srgbClr val="000000"/>
      </a:dk2>
      <a:lt2>
        <a:srgbClr val="777777"/>
      </a:lt2>
      <a:accent1>
        <a:srgbClr val="FFFFF7"/>
      </a:accent1>
      <a:accent2>
        <a:srgbClr val="33CCCC"/>
      </a:accent2>
      <a:accent3>
        <a:srgbClr val="FFFFE9"/>
      </a:accent3>
      <a:accent4>
        <a:srgbClr val="000000"/>
      </a:accent4>
      <a:accent5>
        <a:srgbClr val="FFFFFA"/>
      </a:accent5>
      <a:accent6>
        <a:srgbClr val="2DB9B9"/>
      </a:accent6>
      <a:hlink>
        <a:srgbClr val="FF5050"/>
      </a:hlink>
      <a:folHlink>
        <a:srgbClr val="FF9900"/>
      </a:folHlink>
    </a:clrScheme>
    <a:fontScheme name="Blank Presentation">
      <a:majorFont>
        <a:latin typeface="Arial"/>
        <a:ea typeface="ＭＳ Ｐゴシック"/>
        <a:cs typeface="ＭＳ Ｐゴシック"/>
      </a:majorFont>
      <a:minorFont>
        <a:latin typeface="Arial"/>
        <a:ea typeface="ＭＳ Ｐゴシック"/>
        <a:cs typeface="ＭＳ Ｐゴシック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97" charset="0"/>
            <a:ea typeface="ＭＳ Ｐゴシック" pitchFamily="-97" charset="-128"/>
            <a:cs typeface="ＭＳ Ｐゴシック" pitchFamily="-97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97" charset="0"/>
            <a:ea typeface="ＭＳ Ｐゴシック" pitchFamily="-97" charset="-128"/>
            <a:cs typeface="ＭＳ Ｐゴシック" pitchFamily="-97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Macintosh HD:Applications:Microsoft Office 2004:Templates:Presentations:Designs:Blank Presentation</Template>
  <TotalTime>7242</TotalTime>
  <Words>1203</Words>
  <Application>Microsoft Macintosh PowerPoint</Application>
  <PresentationFormat>On-screen Show (4:3)</PresentationFormat>
  <Paragraphs>282</Paragraphs>
  <Slides>46</Slides>
  <Notes>44</Notes>
  <HiddenSlides>0</HiddenSlides>
  <MMClips>4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46</vt:i4>
      </vt:variant>
    </vt:vector>
  </HeadingPairs>
  <TitlesOfParts>
    <vt:vector size="47" baseType="lpstr">
      <vt:lpstr>Blank Presentation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</vt:vector>
  </TitlesOfParts>
  <Company>Marcia Neel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  -  ¡Simplemente Mariachi!</dc:title>
  <dc:creator>Marcia Neel</dc:creator>
  <cp:keywords/>
  <cp:lastModifiedBy>Marcia Neel</cp:lastModifiedBy>
  <cp:revision>1518</cp:revision>
  <cp:lastPrinted>2013-10-24T21:12:29Z</cp:lastPrinted>
  <dcterms:created xsi:type="dcterms:W3CDTF">2016-09-11T14:43:52Z</dcterms:created>
  <dcterms:modified xsi:type="dcterms:W3CDTF">2016-09-11T19:19:51Z</dcterms:modified>
</cp:coreProperties>
</file>