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7"/>
    <p:restoredTop sz="94512"/>
  </p:normalViewPr>
  <p:slideViewPr>
    <p:cSldViewPr snapToGrid="0" snapToObjects="1">
      <p:cViewPr varScale="1">
        <p:scale>
          <a:sx n="83" d="100"/>
          <a:sy n="83" d="100"/>
        </p:scale>
        <p:origin x="4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3/25/19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3/25/19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3/25/19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3/25/19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3/25/19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3/25/19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3/25/19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3/25/19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3/25/19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3/25/19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3/25/19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3/25/19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3/25/19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3/25/19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3/25/19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3/25/19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3/25/19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3/25/19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>
            <a:extLst>
              <a:ext uri="{FF2B5EF4-FFF2-40B4-BE49-F238E27FC236}">
                <a16:creationId xmlns:a16="http://schemas.microsoft.com/office/drawing/2014/main" id="{4E212B76-74CB-461F-90A3-EF4F2397A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E746D0-4B37-4869-B2EF-79D5F0FFF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A3AF39FE-7A6B-5E49-ACA8-8322B29C6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126" y="2051760"/>
            <a:ext cx="2708598" cy="408335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1E713E-85CE-FC49-BDFF-520D3811EAFE}"/>
              </a:ext>
            </a:extLst>
          </p:cNvPr>
          <p:cNvSpPr txBox="1"/>
          <p:nvPr/>
        </p:nvSpPr>
        <p:spPr>
          <a:xfrm>
            <a:off x="8011863" y="2784939"/>
            <a:ext cx="311174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Millions of </a:t>
            </a:r>
          </a:p>
          <a:p>
            <a:r>
              <a:rPr lang="en-US" sz="4000" dirty="0"/>
              <a:t>copies sold.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841612-1786-8746-9E53-0B4E91BA97AB}"/>
              </a:ext>
            </a:extLst>
          </p:cNvPr>
          <p:cNvSpPr txBox="1"/>
          <p:nvPr/>
        </p:nvSpPr>
        <p:spPr>
          <a:xfrm>
            <a:off x="600538" y="2784939"/>
            <a:ext cx="421942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/>
              <a:t>New York Times</a:t>
            </a:r>
            <a:r>
              <a:rPr lang="en-US" sz="4000" dirty="0"/>
              <a:t> </a:t>
            </a:r>
          </a:p>
          <a:p>
            <a:r>
              <a:rPr lang="en-US" sz="4000" dirty="0"/>
              <a:t>Bestseller.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53CD75-7921-4F47-8814-DD2DD780FF6B}"/>
              </a:ext>
            </a:extLst>
          </p:cNvPr>
          <p:cNvSpPr txBox="1"/>
          <p:nvPr/>
        </p:nvSpPr>
        <p:spPr>
          <a:xfrm>
            <a:off x="489821" y="650871"/>
            <a:ext cx="111460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/>
              <a:t>Named the #1 Most Influential Business Book</a:t>
            </a:r>
          </a:p>
          <a:p>
            <a:pPr algn="ctr"/>
            <a:r>
              <a:rPr lang="en-US" sz="4000" dirty="0"/>
              <a:t>of the Twentieth Century.</a:t>
            </a:r>
            <a:br>
              <a:rPr lang="en-US" sz="4000" dirty="0"/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643458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>
            <a:extLst>
              <a:ext uri="{FF2B5EF4-FFF2-40B4-BE49-F238E27FC236}">
                <a16:creationId xmlns:a16="http://schemas.microsoft.com/office/drawing/2014/main" id="{4E212B76-74CB-461F-90A3-EF4F2397A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E746D0-4B37-4869-B2EF-79D5F0FFF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1E713E-85CE-FC49-BDFF-520D3811EAFE}"/>
              </a:ext>
            </a:extLst>
          </p:cNvPr>
          <p:cNvSpPr txBox="1"/>
          <p:nvPr/>
        </p:nvSpPr>
        <p:spPr>
          <a:xfrm>
            <a:off x="1068387" y="1143000"/>
            <a:ext cx="559588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You have a natural need to wield influence on the world around you.</a:t>
            </a:r>
          </a:p>
          <a:p>
            <a:endParaRPr lang="en-US" sz="2800" dirty="0"/>
          </a:p>
          <a:p>
            <a:r>
              <a:rPr lang="en-US" sz="2800" dirty="0"/>
              <a:t>Don’t spend your time just reacting to external events and circumstances. </a:t>
            </a:r>
          </a:p>
          <a:p>
            <a:endParaRPr lang="en-US" sz="2800" dirty="0"/>
          </a:p>
          <a:p>
            <a:r>
              <a:rPr lang="en-US" sz="2800" dirty="0"/>
              <a:t>Take charge and assume responsibility for your life.</a:t>
            </a:r>
          </a:p>
        </p:txBody>
      </p:sp>
      <p:pic>
        <p:nvPicPr>
          <p:cNvPr id="3" name="Picture 2" descr="A drawing of a person&#10;&#10;Description automatically generated">
            <a:extLst>
              <a:ext uri="{FF2B5EF4-FFF2-40B4-BE49-F238E27FC236}">
                <a16:creationId xmlns:a16="http://schemas.microsoft.com/office/drawing/2014/main" id="{F9806F34-A838-834F-AE4C-6471EE8E6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474" y="1023753"/>
            <a:ext cx="3572816" cy="463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127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>
            <a:extLst>
              <a:ext uri="{FF2B5EF4-FFF2-40B4-BE49-F238E27FC236}">
                <a16:creationId xmlns:a16="http://schemas.microsoft.com/office/drawing/2014/main" id="{4E212B76-74CB-461F-90A3-EF4F2397A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E746D0-4B37-4869-B2EF-79D5F0FFF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1E713E-85CE-FC49-BDFF-520D3811EAFE}"/>
              </a:ext>
            </a:extLst>
          </p:cNvPr>
          <p:cNvSpPr txBox="1"/>
          <p:nvPr/>
        </p:nvSpPr>
        <p:spPr>
          <a:xfrm>
            <a:off x="1068387" y="1143000"/>
            <a:ext cx="559588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Have a vision for your future and align your actions accordingly to make it into a reality.</a:t>
            </a:r>
          </a:p>
          <a:p>
            <a:endParaRPr lang="en-US" sz="2800" dirty="0"/>
          </a:p>
          <a:p>
            <a:r>
              <a:rPr lang="en-US" sz="2800" dirty="0"/>
              <a:t>Don’t spend your life working aimlessly, tackling whatever job is at hand. </a:t>
            </a:r>
          </a:p>
        </p:txBody>
      </p:sp>
      <p:pic>
        <p:nvPicPr>
          <p:cNvPr id="3" name="Picture 2" descr="A drawing of a person&#10;&#10;Description automatically generated">
            <a:extLst>
              <a:ext uri="{FF2B5EF4-FFF2-40B4-BE49-F238E27FC236}">
                <a16:creationId xmlns:a16="http://schemas.microsoft.com/office/drawing/2014/main" id="{F9806F34-A838-834F-AE4C-6471EE8E6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474" y="1023753"/>
            <a:ext cx="3572816" cy="46396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8D13A1-16DE-5E41-B046-D3092DEA6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6474" y="1023753"/>
            <a:ext cx="3572816" cy="467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169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>
            <a:extLst>
              <a:ext uri="{FF2B5EF4-FFF2-40B4-BE49-F238E27FC236}">
                <a16:creationId xmlns:a16="http://schemas.microsoft.com/office/drawing/2014/main" id="{4E212B76-74CB-461F-90A3-EF4F2397A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E746D0-4B37-4869-B2EF-79D5F0FFF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1E713E-85CE-FC49-BDFF-520D3811EAFE}"/>
              </a:ext>
            </a:extLst>
          </p:cNvPr>
          <p:cNvSpPr txBox="1"/>
          <p:nvPr/>
        </p:nvSpPr>
        <p:spPr>
          <a:xfrm>
            <a:off x="1068387" y="1143000"/>
            <a:ext cx="559588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Prioritize your work by focusing on what’s important, meaning the things that bring you closer to your vision of the future.</a:t>
            </a:r>
          </a:p>
          <a:p>
            <a:endParaRPr lang="en-US" sz="2800" dirty="0"/>
          </a:p>
          <a:p>
            <a:r>
              <a:rPr lang="en-US" sz="2800" dirty="0"/>
              <a:t>Don’t get distracted by urgent but unimportant tasks.</a:t>
            </a:r>
          </a:p>
        </p:txBody>
      </p:sp>
      <p:pic>
        <p:nvPicPr>
          <p:cNvPr id="3" name="Picture 2" descr="A drawing of a person&#10;&#10;Description automatically generated">
            <a:extLst>
              <a:ext uri="{FF2B5EF4-FFF2-40B4-BE49-F238E27FC236}">
                <a16:creationId xmlns:a16="http://schemas.microsoft.com/office/drawing/2014/main" id="{F9806F34-A838-834F-AE4C-6471EE8E6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474" y="1023753"/>
            <a:ext cx="3572816" cy="46396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8D13A1-16DE-5E41-B046-D3092DEA6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6474" y="1023753"/>
            <a:ext cx="3572816" cy="46740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2AE5A3-C8EC-9442-800F-5EAD4AAAD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6474" y="1023753"/>
            <a:ext cx="3657980" cy="481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4677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>
            <a:extLst>
              <a:ext uri="{FF2B5EF4-FFF2-40B4-BE49-F238E27FC236}">
                <a16:creationId xmlns:a16="http://schemas.microsoft.com/office/drawing/2014/main" id="{4E212B76-74CB-461F-90A3-EF4F2397A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E746D0-4B37-4869-B2EF-79D5F0FFF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1E713E-85CE-FC49-BDFF-520D3811EAFE}"/>
              </a:ext>
            </a:extLst>
          </p:cNvPr>
          <p:cNvSpPr txBox="1"/>
          <p:nvPr/>
        </p:nvSpPr>
        <p:spPr>
          <a:xfrm>
            <a:off x="1068387" y="1143000"/>
            <a:ext cx="559588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When negotiating with others, don’t try to get the biggest slice of cake, but rather find a division that is acceptable to all parties. </a:t>
            </a:r>
          </a:p>
          <a:p>
            <a:endParaRPr lang="en-US" sz="2800" dirty="0"/>
          </a:p>
          <a:p>
            <a:r>
              <a:rPr lang="en-US" sz="2800" dirty="0"/>
              <a:t>You will still get your fair share while building strong positive relationships in the process.</a:t>
            </a:r>
          </a:p>
        </p:txBody>
      </p:sp>
      <p:pic>
        <p:nvPicPr>
          <p:cNvPr id="3" name="Picture 2" descr="A drawing of a person&#10;&#10;Description automatically generated">
            <a:extLst>
              <a:ext uri="{FF2B5EF4-FFF2-40B4-BE49-F238E27FC236}">
                <a16:creationId xmlns:a16="http://schemas.microsoft.com/office/drawing/2014/main" id="{F9806F34-A838-834F-AE4C-6471EE8E6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474" y="1023753"/>
            <a:ext cx="3572816" cy="46396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8D13A1-16DE-5E41-B046-D3092DEA6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6474" y="1023753"/>
            <a:ext cx="3572816" cy="46740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2AE5A3-C8EC-9442-800F-5EAD4AAAD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6474" y="1023753"/>
            <a:ext cx="3657980" cy="4810494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0F389B12-6203-224B-8BE8-71A4A985BD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6474" y="989425"/>
            <a:ext cx="3730772" cy="484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432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>
            <a:extLst>
              <a:ext uri="{FF2B5EF4-FFF2-40B4-BE49-F238E27FC236}">
                <a16:creationId xmlns:a16="http://schemas.microsoft.com/office/drawing/2014/main" id="{4E212B76-74CB-461F-90A3-EF4F2397A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E746D0-4B37-4869-B2EF-79D5F0FFF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1E713E-85CE-FC49-BDFF-520D3811EAFE}"/>
              </a:ext>
            </a:extLst>
          </p:cNvPr>
          <p:cNvSpPr txBox="1"/>
          <p:nvPr/>
        </p:nvSpPr>
        <p:spPr>
          <a:xfrm>
            <a:off x="1068387" y="1143000"/>
            <a:ext cx="559588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When someone presents us with a problem, we often jump right to giving a solution. This is a mistake.</a:t>
            </a:r>
          </a:p>
          <a:p>
            <a:endParaRPr lang="en-US" sz="2800" dirty="0"/>
          </a:p>
          <a:p>
            <a:r>
              <a:rPr lang="en-US" sz="2800" dirty="0"/>
              <a:t>We should first take time to really listen to the other person and only then make recommendations.</a:t>
            </a:r>
          </a:p>
        </p:txBody>
      </p:sp>
      <p:pic>
        <p:nvPicPr>
          <p:cNvPr id="3" name="Picture 2" descr="A drawing of a person&#10;&#10;Description automatically generated">
            <a:extLst>
              <a:ext uri="{FF2B5EF4-FFF2-40B4-BE49-F238E27FC236}">
                <a16:creationId xmlns:a16="http://schemas.microsoft.com/office/drawing/2014/main" id="{F9806F34-A838-834F-AE4C-6471EE8E6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474" y="1023753"/>
            <a:ext cx="3572816" cy="46396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8D13A1-16DE-5E41-B046-D3092DEA6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6474" y="1023753"/>
            <a:ext cx="3572816" cy="46740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2AE5A3-C8EC-9442-800F-5EAD4AAAD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6474" y="1023753"/>
            <a:ext cx="3657980" cy="4810494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0F389B12-6203-224B-8BE8-71A4A985BD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6474" y="989425"/>
            <a:ext cx="3730772" cy="4844822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5C0FE2FC-CC78-454B-A94F-B6FC20AC31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8682" y="960465"/>
            <a:ext cx="3798564" cy="491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7366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>
            <a:extLst>
              <a:ext uri="{FF2B5EF4-FFF2-40B4-BE49-F238E27FC236}">
                <a16:creationId xmlns:a16="http://schemas.microsoft.com/office/drawing/2014/main" id="{4E212B76-74CB-461F-90A3-EF4F2397A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E746D0-4B37-4869-B2EF-79D5F0FFF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1E713E-85CE-FC49-BDFF-520D3811EAFE}"/>
              </a:ext>
            </a:extLst>
          </p:cNvPr>
          <p:cNvSpPr txBox="1"/>
          <p:nvPr/>
        </p:nvSpPr>
        <p:spPr>
          <a:xfrm>
            <a:off x="1068387" y="1143000"/>
            <a:ext cx="559588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Adopt the guiding principle that in a group, the contributions of many will far exceed those of any individual.</a:t>
            </a:r>
          </a:p>
          <a:p>
            <a:endParaRPr lang="en-US" sz="2800" dirty="0"/>
          </a:p>
          <a:p>
            <a:r>
              <a:rPr lang="en-US" sz="2800" dirty="0"/>
              <a:t>This will help you achieve goals you could never have reached on your own.</a:t>
            </a:r>
          </a:p>
        </p:txBody>
      </p:sp>
      <p:pic>
        <p:nvPicPr>
          <p:cNvPr id="3" name="Picture 2" descr="A drawing of a person&#10;&#10;Description automatically generated">
            <a:extLst>
              <a:ext uri="{FF2B5EF4-FFF2-40B4-BE49-F238E27FC236}">
                <a16:creationId xmlns:a16="http://schemas.microsoft.com/office/drawing/2014/main" id="{F9806F34-A838-834F-AE4C-6471EE8E6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474" y="1023753"/>
            <a:ext cx="3572816" cy="46396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8D13A1-16DE-5E41-B046-D3092DEA6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6474" y="1023753"/>
            <a:ext cx="3572816" cy="46740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2AE5A3-C8EC-9442-800F-5EAD4AAAD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6474" y="1023753"/>
            <a:ext cx="3657980" cy="4810494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0F389B12-6203-224B-8BE8-71A4A985BD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6474" y="989425"/>
            <a:ext cx="3730772" cy="4844822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5C0FE2FC-CC78-454B-A94F-B6FC20AC31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8682" y="960465"/>
            <a:ext cx="3798564" cy="4917319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C94AC261-4E4D-7241-9AE3-F91444F802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3681" y="945887"/>
            <a:ext cx="3860155" cy="495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324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>
            <a:extLst>
              <a:ext uri="{FF2B5EF4-FFF2-40B4-BE49-F238E27FC236}">
                <a16:creationId xmlns:a16="http://schemas.microsoft.com/office/drawing/2014/main" id="{4E212B76-74CB-461F-90A3-EF4F2397A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E746D0-4B37-4869-B2EF-79D5F0FFF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1E713E-85CE-FC49-BDFF-520D3811EAFE}"/>
              </a:ext>
            </a:extLst>
          </p:cNvPr>
          <p:cNvSpPr txBox="1"/>
          <p:nvPr/>
        </p:nvSpPr>
        <p:spPr>
          <a:xfrm>
            <a:off x="1068387" y="1143000"/>
            <a:ext cx="55958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Don’t work yourself to death.</a:t>
            </a:r>
          </a:p>
          <a:p>
            <a:endParaRPr lang="en-US" sz="2800" dirty="0"/>
          </a:p>
          <a:p>
            <a:r>
              <a:rPr lang="en-US" sz="2800" dirty="0"/>
              <a:t>Strive for a sustainable lifestyle that affords you time to recuperate, recharge and be effective in the long-term.</a:t>
            </a:r>
          </a:p>
        </p:txBody>
      </p:sp>
      <p:pic>
        <p:nvPicPr>
          <p:cNvPr id="3" name="Picture 2" descr="A drawing of a person&#10;&#10;Description automatically generated">
            <a:extLst>
              <a:ext uri="{FF2B5EF4-FFF2-40B4-BE49-F238E27FC236}">
                <a16:creationId xmlns:a16="http://schemas.microsoft.com/office/drawing/2014/main" id="{F9806F34-A838-834F-AE4C-6471EE8E6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474" y="1023753"/>
            <a:ext cx="3572816" cy="46396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8D13A1-16DE-5E41-B046-D3092DEA6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6474" y="1023753"/>
            <a:ext cx="3572816" cy="46740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2AE5A3-C8EC-9442-800F-5EAD4AAAD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6474" y="1023753"/>
            <a:ext cx="3657980" cy="4810494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0F389B12-6203-224B-8BE8-71A4A985BD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6474" y="989425"/>
            <a:ext cx="3730772" cy="4844822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5C0FE2FC-CC78-454B-A94F-B6FC20AC31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8682" y="960465"/>
            <a:ext cx="3798564" cy="4917319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C94AC261-4E4D-7241-9AE3-F91444F802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3681" y="945887"/>
            <a:ext cx="3860155" cy="4951647"/>
          </a:xfrm>
          <a:prstGeom prst="rect">
            <a:avLst/>
          </a:prstGeom>
        </p:spPr>
      </p:pic>
      <p:pic>
        <p:nvPicPr>
          <p:cNvPr id="11" name="Picture 10" descr="A picture containing outdoor&#10;&#10;Description automatically generated">
            <a:extLst>
              <a:ext uri="{FF2B5EF4-FFF2-40B4-BE49-F238E27FC236}">
                <a16:creationId xmlns:a16="http://schemas.microsoft.com/office/drawing/2014/main" id="{78032147-73BA-A349-B9B0-0CB02BAD70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3088" y="933778"/>
            <a:ext cx="3855154" cy="497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257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265</Words>
  <Application>Microsoft Macintosh PowerPoint</Application>
  <PresentationFormat>Widescreen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Ion Boardroom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Marcia Neel</dc:creator>
  <cp:lastModifiedBy>Marcia Neel</cp:lastModifiedBy>
  <cp:revision>12</cp:revision>
  <dcterms:created xsi:type="dcterms:W3CDTF">2019-03-25T17:40:29Z</dcterms:created>
  <dcterms:modified xsi:type="dcterms:W3CDTF">2019-03-25T18:45:17Z</dcterms:modified>
</cp:coreProperties>
</file>