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wdp" ContentType="image/vnd.ms-photo"/>
  <Default Extension="gif" ContentType="image/gif"/>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069" r:id="rId1"/>
  </p:sldMasterIdLst>
  <p:notesMasterIdLst>
    <p:notesMasterId r:id="rId90"/>
  </p:notesMasterIdLst>
  <p:handoutMasterIdLst>
    <p:handoutMasterId r:id="rId91"/>
  </p:handoutMasterIdLst>
  <p:sldIdLst>
    <p:sldId id="598" r:id="rId2"/>
    <p:sldId id="501" r:id="rId3"/>
    <p:sldId id="502" r:id="rId4"/>
    <p:sldId id="503" r:id="rId5"/>
    <p:sldId id="504" r:id="rId6"/>
    <p:sldId id="505" r:id="rId7"/>
    <p:sldId id="506" r:id="rId8"/>
    <p:sldId id="507" r:id="rId9"/>
    <p:sldId id="508" r:id="rId10"/>
    <p:sldId id="509" r:id="rId11"/>
    <p:sldId id="510" r:id="rId12"/>
    <p:sldId id="570" r:id="rId13"/>
    <p:sldId id="511" r:id="rId14"/>
    <p:sldId id="512" r:id="rId15"/>
    <p:sldId id="513" r:id="rId16"/>
    <p:sldId id="514" r:id="rId17"/>
    <p:sldId id="515" r:id="rId18"/>
    <p:sldId id="516" r:id="rId19"/>
    <p:sldId id="517" r:id="rId20"/>
    <p:sldId id="518" r:id="rId21"/>
    <p:sldId id="519" r:id="rId22"/>
    <p:sldId id="520" r:id="rId23"/>
    <p:sldId id="521" r:id="rId24"/>
    <p:sldId id="522" r:id="rId25"/>
    <p:sldId id="523" r:id="rId26"/>
    <p:sldId id="524" r:id="rId27"/>
    <p:sldId id="610" r:id="rId28"/>
    <p:sldId id="418" r:id="rId29"/>
    <p:sldId id="590" r:id="rId30"/>
    <p:sldId id="345" r:id="rId31"/>
    <p:sldId id="373" r:id="rId32"/>
    <p:sldId id="374" r:id="rId33"/>
    <p:sldId id="592" r:id="rId34"/>
    <p:sldId id="555" r:id="rId35"/>
    <p:sldId id="556" r:id="rId36"/>
    <p:sldId id="557" r:id="rId37"/>
    <p:sldId id="558" r:id="rId38"/>
    <p:sldId id="431" r:id="rId39"/>
    <p:sldId id="442" r:id="rId40"/>
    <p:sldId id="401" r:id="rId41"/>
    <p:sldId id="445" r:id="rId42"/>
    <p:sldId id="545" r:id="rId43"/>
    <p:sldId id="546" r:id="rId44"/>
    <p:sldId id="412" r:id="rId45"/>
    <p:sldId id="597" r:id="rId46"/>
    <p:sldId id="353" r:id="rId47"/>
    <p:sldId id="413" r:id="rId48"/>
    <p:sldId id="593" r:id="rId49"/>
    <p:sldId id="376" r:id="rId50"/>
    <p:sldId id="525" r:id="rId51"/>
    <p:sldId id="526" r:id="rId52"/>
    <p:sldId id="527" r:id="rId53"/>
    <p:sldId id="357" r:id="rId54"/>
    <p:sldId id="563" r:id="rId55"/>
    <p:sldId id="603" r:id="rId56"/>
    <p:sldId id="575" r:id="rId57"/>
    <p:sldId id="604" r:id="rId58"/>
    <p:sldId id="568" r:id="rId59"/>
    <p:sldId id="569" r:id="rId60"/>
    <p:sldId id="578" r:id="rId61"/>
    <p:sldId id="559" r:id="rId62"/>
    <p:sldId id="594" r:id="rId63"/>
    <p:sldId id="579" r:id="rId64"/>
    <p:sldId id="595" r:id="rId65"/>
    <p:sldId id="581" r:id="rId66"/>
    <p:sldId id="582" r:id="rId67"/>
    <p:sldId id="583" r:id="rId68"/>
    <p:sldId id="584" r:id="rId69"/>
    <p:sldId id="585" r:id="rId70"/>
    <p:sldId id="586" r:id="rId71"/>
    <p:sldId id="587" r:id="rId72"/>
    <p:sldId id="588" r:id="rId73"/>
    <p:sldId id="589" r:id="rId74"/>
    <p:sldId id="362" r:id="rId75"/>
    <p:sldId id="560" r:id="rId76"/>
    <p:sldId id="580" r:id="rId77"/>
    <p:sldId id="564" r:id="rId78"/>
    <p:sldId id="565" r:id="rId79"/>
    <p:sldId id="566" r:id="rId80"/>
    <p:sldId id="567" r:id="rId81"/>
    <p:sldId id="611" r:id="rId82"/>
    <p:sldId id="614" r:id="rId83"/>
    <p:sldId id="600" r:id="rId84"/>
    <p:sldId id="601" r:id="rId85"/>
    <p:sldId id="573" r:id="rId86"/>
    <p:sldId id="419" r:id="rId87"/>
    <p:sldId id="549" r:id="rId88"/>
    <p:sldId id="602" r:id="rId89"/>
  </p:sldIdLst>
  <p:sldSz cx="9144000" cy="6858000" type="screen4x3"/>
  <p:notesSz cx="6858000" cy="9180513"/>
  <p:defaultTextStyle>
    <a:defPPr>
      <a:defRPr lang="en-US"/>
    </a:defPPr>
    <a:lvl1pPr algn="l" rtl="0" fontAlgn="base">
      <a:spcBef>
        <a:spcPct val="0"/>
      </a:spcBef>
      <a:spcAft>
        <a:spcPct val="0"/>
      </a:spcAft>
      <a:defRPr kern="1200">
        <a:solidFill>
          <a:schemeClr val="tx1"/>
        </a:solidFill>
        <a:latin typeface="Times" charset="0"/>
        <a:ea typeface="+mn-ea"/>
        <a:cs typeface="+mn-cs"/>
      </a:defRPr>
    </a:lvl1pPr>
    <a:lvl2pPr marL="457200" algn="l" rtl="0" fontAlgn="base">
      <a:spcBef>
        <a:spcPct val="0"/>
      </a:spcBef>
      <a:spcAft>
        <a:spcPct val="0"/>
      </a:spcAft>
      <a:defRPr kern="1200">
        <a:solidFill>
          <a:schemeClr val="tx1"/>
        </a:solidFill>
        <a:latin typeface="Times" charset="0"/>
        <a:ea typeface="+mn-ea"/>
        <a:cs typeface="+mn-cs"/>
      </a:defRPr>
    </a:lvl2pPr>
    <a:lvl3pPr marL="914400" algn="l" rtl="0" fontAlgn="base">
      <a:spcBef>
        <a:spcPct val="0"/>
      </a:spcBef>
      <a:spcAft>
        <a:spcPct val="0"/>
      </a:spcAft>
      <a:defRPr kern="1200">
        <a:solidFill>
          <a:schemeClr val="tx1"/>
        </a:solidFill>
        <a:latin typeface="Times" charset="0"/>
        <a:ea typeface="+mn-ea"/>
        <a:cs typeface="+mn-cs"/>
      </a:defRPr>
    </a:lvl3pPr>
    <a:lvl4pPr marL="1371600" algn="l" rtl="0" fontAlgn="base">
      <a:spcBef>
        <a:spcPct val="0"/>
      </a:spcBef>
      <a:spcAft>
        <a:spcPct val="0"/>
      </a:spcAft>
      <a:defRPr kern="1200">
        <a:solidFill>
          <a:schemeClr val="tx1"/>
        </a:solidFill>
        <a:latin typeface="Times" charset="0"/>
        <a:ea typeface="+mn-ea"/>
        <a:cs typeface="+mn-cs"/>
      </a:defRPr>
    </a:lvl4pPr>
    <a:lvl5pPr marL="1828800" algn="l" rtl="0" fontAlgn="base">
      <a:spcBef>
        <a:spcPct val="0"/>
      </a:spcBef>
      <a:spcAft>
        <a:spcPct val="0"/>
      </a:spcAft>
      <a:defRPr kern="1200">
        <a:solidFill>
          <a:schemeClr val="tx1"/>
        </a:solidFill>
        <a:latin typeface="Times" charset="0"/>
        <a:ea typeface="+mn-ea"/>
        <a:cs typeface="+mn-cs"/>
      </a:defRPr>
    </a:lvl5pPr>
    <a:lvl6pPr marL="2286000" algn="l" defTabSz="457200" rtl="0" eaLnBrk="1" latinLnBrk="0" hangingPunct="1">
      <a:defRPr kern="1200">
        <a:solidFill>
          <a:schemeClr val="tx1"/>
        </a:solidFill>
        <a:latin typeface="Times" charset="0"/>
        <a:ea typeface="+mn-ea"/>
        <a:cs typeface="+mn-cs"/>
      </a:defRPr>
    </a:lvl6pPr>
    <a:lvl7pPr marL="2743200" algn="l" defTabSz="457200" rtl="0" eaLnBrk="1" latinLnBrk="0" hangingPunct="1">
      <a:defRPr kern="1200">
        <a:solidFill>
          <a:schemeClr val="tx1"/>
        </a:solidFill>
        <a:latin typeface="Times" charset="0"/>
        <a:ea typeface="+mn-ea"/>
        <a:cs typeface="+mn-cs"/>
      </a:defRPr>
    </a:lvl7pPr>
    <a:lvl8pPr marL="3200400" algn="l" defTabSz="457200" rtl="0" eaLnBrk="1" latinLnBrk="0" hangingPunct="1">
      <a:defRPr kern="1200">
        <a:solidFill>
          <a:schemeClr val="tx1"/>
        </a:solidFill>
        <a:latin typeface="Times" charset="0"/>
        <a:ea typeface="+mn-ea"/>
        <a:cs typeface="+mn-cs"/>
      </a:defRPr>
    </a:lvl8pPr>
    <a:lvl9pPr marL="3657600" algn="l" defTabSz="457200" rtl="0" eaLnBrk="1" latinLnBrk="0" hangingPunct="1">
      <a:defRPr kern="1200">
        <a:solidFill>
          <a:schemeClr val="tx1"/>
        </a:solidFill>
        <a:latin typeface="Times"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9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701"/>
    <a:srgbClr val="E3B65C"/>
    <a:srgbClr val="FFCC66"/>
    <a:srgbClr val="FFDC77"/>
    <a:srgbClr val="006901"/>
    <a:srgbClr val="003F00"/>
    <a:srgbClr val="C30101"/>
    <a:srgbClr val="0000FF"/>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51" autoAdjust="0"/>
    <p:restoredTop sz="95179" autoAdjust="0"/>
  </p:normalViewPr>
  <p:slideViewPr>
    <p:cSldViewPr>
      <p:cViewPr varScale="1">
        <p:scale>
          <a:sx n="91" d="100"/>
          <a:sy n="91" d="100"/>
        </p:scale>
        <p:origin x="83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76" d="100"/>
          <a:sy n="76" d="100"/>
        </p:scale>
        <p:origin x="-2520" y="-104"/>
      </p:cViewPr>
      <p:guideLst>
        <p:guide orient="horz" pos="2891"/>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pitchFamily="-112" charset="0"/>
              </a:defRPr>
            </a:lvl1pPr>
          </a:lstStyle>
          <a:p>
            <a:pPr>
              <a:defRPr/>
            </a:pPr>
            <a:r>
              <a:rPr lang="en-US"/>
              <a:t>www.musiceducationconsultants.net/mmea2010</a:t>
            </a:r>
          </a:p>
        </p:txBody>
      </p:sp>
      <p:sp>
        <p:nvSpPr>
          <p:cNvPr id="51203" name="Rectangle 3"/>
          <p:cNvSpPr>
            <a:spLocks noGrp="1" noChangeArrowheads="1"/>
          </p:cNvSpPr>
          <p:nvPr>
            <p:ph type="dt" sz="quarter" idx="1"/>
          </p:nvPr>
        </p:nvSpPr>
        <p:spPr bwMode="auto">
          <a:xfrm>
            <a:off x="3884613"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pitchFamily="-112" charset="0"/>
              </a:defRPr>
            </a:lvl1pPr>
          </a:lstStyle>
          <a:p>
            <a:pPr>
              <a:defRPr/>
            </a:pPr>
            <a:fld id="{D8740342-88AF-394B-B732-DDB4ACA69DEA}" type="datetime1">
              <a:rPr lang="en-US"/>
              <a:pPr>
                <a:defRPr/>
              </a:pPr>
              <a:t>1/31/19</a:t>
            </a:fld>
            <a:endParaRPr lang="en-US"/>
          </a:p>
        </p:txBody>
      </p:sp>
      <p:sp>
        <p:nvSpPr>
          <p:cNvPr id="51204" name="Rectangle 4"/>
          <p:cNvSpPr>
            <a:spLocks noGrp="1" noChangeArrowheads="1"/>
          </p:cNvSpPr>
          <p:nvPr>
            <p:ph type="ftr" sz="quarter" idx="2"/>
          </p:nvPr>
        </p:nvSpPr>
        <p:spPr bwMode="auto">
          <a:xfrm>
            <a:off x="0"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pitchFamily="-112" charset="0"/>
              </a:defRPr>
            </a:lvl1pPr>
          </a:lstStyle>
          <a:p>
            <a:pPr>
              <a:defRPr/>
            </a:pPr>
            <a:endParaRPr lang="en-US"/>
          </a:p>
        </p:txBody>
      </p:sp>
      <p:sp>
        <p:nvSpPr>
          <p:cNvPr id="51205" name="Rectangle 5"/>
          <p:cNvSpPr>
            <a:spLocks noGrp="1" noChangeArrowheads="1"/>
          </p:cNvSpPr>
          <p:nvPr>
            <p:ph type="sldNum" sz="quarter" idx="3"/>
          </p:nvPr>
        </p:nvSpPr>
        <p:spPr bwMode="auto">
          <a:xfrm>
            <a:off x="3884613"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pitchFamily="-112" charset="0"/>
              </a:defRPr>
            </a:lvl1pPr>
          </a:lstStyle>
          <a:p>
            <a:pPr>
              <a:defRPr/>
            </a:pPr>
            <a:fld id="{CCD0701C-8767-7748-BB28-F52BB2FD03C1}" type="slidenum">
              <a:rPr lang="en-US"/>
              <a:pPr>
                <a:defRPr/>
              </a:pPr>
              <a:t>‹#›</a:t>
            </a:fld>
            <a:endParaRPr lang="en-US"/>
          </a:p>
        </p:txBody>
      </p:sp>
    </p:spTree>
    <p:extLst>
      <p:ext uri="{BB962C8B-B14F-4D97-AF65-F5344CB8AC3E}">
        <p14:creationId xmlns:p14="http://schemas.microsoft.com/office/powerpoint/2010/main" val="33378492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pitchFamily="-112" charset="0"/>
              </a:defRPr>
            </a:lvl1pPr>
          </a:lstStyle>
          <a:p>
            <a:pPr>
              <a:defRPr/>
            </a:pPr>
            <a:r>
              <a:rPr lang="en-US"/>
              <a:t>www.musiceducationconsultants.net/mmea2010</a:t>
            </a:r>
          </a:p>
        </p:txBody>
      </p:sp>
      <p:sp>
        <p:nvSpPr>
          <p:cNvPr id="31747" name="Rectangle 3"/>
          <p:cNvSpPr>
            <a:spLocks noGrp="1" noChangeArrowheads="1"/>
          </p:cNvSpPr>
          <p:nvPr>
            <p:ph type="dt" idx="1"/>
          </p:nvPr>
        </p:nvSpPr>
        <p:spPr bwMode="auto">
          <a:xfrm>
            <a:off x="3884613" y="0"/>
            <a:ext cx="2971800" cy="4587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pitchFamily="-112" charset="0"/>
              </a:defRPr>
            </a:lvl1pPr>
          </a:lstStyle>
          <a:p>
            <a:pPr>
              <a:defRPr/>
            </a:pPr>
            <a:fld id="{B75A0A98-2420-AA46-97BE-521E26A34E3C}" type="datetime1">
              <a:rPr lang="en-US"/>
              <a:pPr>
                <a:defRPr/>
              </a:pPr>
              <a:t>1/31/19</a:t>
            </a:fld>
            <a:endParaRPr lang="en-US"/>
          </a:p>
        </p:txBody>
      </p:sp>
      <p:sp>
        <p:nvSpPr>
          <p:cNvPr id="18436" name="Rectangle 4"/>
          <p:cNvSpPr>
            <a:spLocks noGrp="1" noRot="1" noChangeAspect="1" noChangeArrowheads="1" noTextEdit="1"/>
          </p:cNvSpPr>
          <p:nvPr>
            <p:ph type="sldImg" idx="2"/>
          </p:nvPr>
        </p:nvSpPr>
        <p:spPr bwMode="auto">
          <a:xfrm>
            <a:off x="1135063" y="688975"/>
            <a:ext cx="4591050" cy="3441700"/>
          </a:xfrm>
          <a:prstGeom prst="rect">
            <a:avLst/>
          </a:prstGeom>
          <a:noFill/>
          <a:ln w="9525">
            <a:solidFill>
              <a:srgbClr val="000000"/>
            </a:solidFill>
            <a:miter lim="800000"/>
            <a:headEnd/>
            <a:tailEnd/>
          </a:ln>
        </p:spPr>
      </p:sp>
      <p:sp>
        <p:nvSpPr>
          <p:cNvPr id="31749" name="Rectangle 5"/>
          <p:cNvSpPr>
            <a:spLocks noGrp="1" noChangeArrowheads="1"/>
          </p:cNvSpPr>
          <p:nvPr>
            <p:ph type="body" sz="quarter" idx="3"/>
          </p:nvPr>
        </p:nvSpPr>
        <p:spPr bwMode="auto">
          <a:xfrm>
            <a:off x="685800" y="4360863"/>
            <a:ext cx="5486400" cy="41306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750" name="Rectangle 6"/>
          <p:cNvSpPr>
            <a:spLocks noGrp="1" noChangeArrowheads="1"/>
          </p:cNvSpPr>
          <p:nvPr>
            <p:ph type="ftr" sz="quarter" idx="4"/>
          </p:nvPr>
        </p:nvSpPr>
        <p:spPr bwMode="auto">
          <a:xfrm>
            <a:off x="0"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pitchFamily="-112" charset="0"/>
              </a:defRPr>
            </a:lvl1pPr>
          </a:lstStyle>
          <a:p>
            <a:pPr>
              <a:defRPr/>
            </a:pPr>
            <a:endParaRPr lang="en-US"/>
          </a:p>
        </p:txBody>
      </p:sp>
      <p:sp>
        <p:nvSpPr>
          <p:cNvPr id="31751" name="Rectangle 7"/>
          <p:cNvSpPr>
            <a:spLocks noGrp="1" noChangeArrowheads="1"/>
          </p:cNvSpPr>
          <p:nvPr>
            <p:ph type="sldNum" sz="quarter" idx="5"/>
          </p:nvPr>
        </p:nvSpPr>
        <p:spPr bwMode="auto">
          <a:xfrm>
            <a:off x="3884613" y="8720138"/>
            <a:ext cx="2971800" cy="4587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pitchFamily="-112" charset="0"/>
              </a:defRPr>
            </a:lvl1pPr>
          </a:lstStyle>
          <a:p>
            <a:pPr>
              <a:defRPr/>
            </a:pPr>
            <a:fld id="{B39AECCE-B0FE-4E46-839A-6B1EA38F78A6}" type="slidenum">
              <a:rPr lang="en-US"/>
              <a:pPr>
                <a:defRPr/>
              </a:pPr>
              <a:t>‹#›</a:t>
            </a:fld>
            <a:endParaRPr lang="en-US"/>
          </a:p>
        </p:txBody>
      </p:sp>
    </p:spTree>
    <p:extLst>
      <p:ext uri="{BB962C8B-B14F-4D97-AF65-F5344CB8AC3E}">
        <p14:creationId xmlns:p14="http://schemas.microsoft.com/office/powerpoint/2010/main" val="128107229"/>
      </p:ext>
    </p:extLst>
  </p:cSld>
  <p:clrMap bg1="lt1" tx1="dk1" bg2="lt2" tx2="dk2" accent1="accent1" accent2="accent2" accent3="accent3" accent4="accent4" accent5="accent5" accent6="accent6" hlink="hlink" folHlink="folHlink"/>
  <p:hf ftr="0" dt="0"/>
  <p:notesStyle>
    <a:lvl1pPr algn="l" rtl="0" eaLnBrk="0" fontAlgn="base" hangingPunct="0">
      <a:spcBef>
        <a:spcPct val="30000"/>
      </a:spcBef>
      <a:spcAft>
        <a:spcPct val="0"/>
      </a:spcAft>
      <a:defRPr sz="1200" kern="1200">
        <a:solidFill>
          <a:schemeClr val="tx1"/>
        </a:solidFill>
        <a:latin typeface="Times" charset="0"/>
        <a:ea typeface="ＭＳ Ｐゴシック" pitchFamily="-109" charset="-128"/>
        <a:cs typeface="ＭＳ Ｐゴシック" pitchFamily="-109" charset="-128"/>
      </a:defRPr>
    </a:lvl1pPr>
    <a:lvl2pPr marL="4572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Times"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a:t>
            </a:fld>
            <a:endParaRPr lang="en-US"/>
          </a:p>
        </p:txBody>
      </p:sp>
    </p:spTree>
    <p:extLst>
      <p:ext uri="{BB962C8B-B14F-4D97-AF65-F5344CB8AC3E}">
        <p14:creationId xmlns:p14="http://schemas.microsoft.com/office/powerpoint/2010/main" val="1114996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2</a:t>
            </a:fld>
            <a:endParaRPr lang="en-US"/>
          </a:p>
        </p:txBody>
      </p:sp>
    </p:spTree>
    <p:extLst>
      <p:ext uri="{BB962C8B-B14F-4D97-AF65-F5344CB8AC3E}">
        <p14:creationId xmlns:p14="http://schemas.microsoft.com/office/powerpoint/2010/main" val="301670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3</a:t>
            </a:fld>
            <a:endParaRPr lang="en-US"/>
          </a:p>
        </p:txBody>
      </p:sp>
    </p:spTree>
    <p:extLst>
      <p:ext uri="{BB962C8B-B14F-4D97-AF65-F5344CB8AC3E}">
        <p14:creationId xmlns:p14="http://schemas.microsoft.com/office/powerpoint/2010/main" val="1255887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4</a:t>
            </a:fld>
            <a:endParaRPr lang="en-US"/>
          </a:p>
        </p:txBody>
      </p:sp>
    </p:spTree>
    <p:extLst>
      <p:ext uri="{BB962C8B-B14F-4D97-AF65-F5344CB8AC3E}">
        <p14:creationId xmlns:p14="http://schemas.microsoft.com/office/powerpoint/2010/main" val="287785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5</a:t>
            </a:fld>
            <a:endParaRPr lang="en-US"/>
          </a:p>
        </p:txBody>
      </p:sp>
    </p:spTree>
    <p:extLst>
      <p:ext uri="{BB962C8B-B14F-4D97-AF65-F5344CB8AC3E}">
        <p14:creationId xmlns:p14="http://schemas.microsoft.com/office/powerpoint/2010/main" val="3285934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a:t>
            </a:fld>
            <a:endParaRPr lang="en-US"/>
          </a:p>
        </p:txBody>
      </p:sp>
    </p:spTree>
    <p:extLst>
      <p:ext uri="{BB962C8B-B14F-4D97-AF65-F5344CB8AC3E}">
        <p14:creationId xmlns:p14="http://schemas.microsoft.com/office/powerpoint/2010/main" val="4069369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7</a:t>
            </a:fld>
            <a:endParaRPr lang="en-US"/>
          </a:p>
        </p:txBody>
      </p:sp>
    </p:spTree>
    <p:extLst>
      <p:ext uri="{BB962C8B-B14F-4D97-AF65-F5344CB8AC3E}">
        <p14:creationId xmlns:p14="http://schemas.microsoft.com/office/powerpoint/2010/main" val="1507836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8</a:t>
            </a:fld>
            <a:endParaRPr lang="en-US"/>
          </a:p>
        </p:txBody>
      </p:sp>
    </p:spTree>
    <p:extLst>
      <p:ext uri="{BB962C8B-B14F-4D97-AF65-F5344CB8AC3E}">
        <p14:creationId xmlns:p14="http://schemas.microsoft.com/office/powerpoint/2010/main" val="4261200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9</a:t>
            </a:fld>
            <a:endParaRPr lang="en-US"/>
          </a:p>
        </p:txBody>
      </p:sp>
    </p:spTree>
    <p:extLst>
      <p:ext uri="{BB962C8B-B14F-4D97-AF65-F5344CB8AC3E}">
        <p14:creationId xmlns:p14="http://schemas.microsoft.com/office/powerpoint/2010/main" val="3579997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10</a:t>
            </a:fld>
            <a:endParaRPr lang="en-US"/>
          </a:p>
        </p:txBody>
      </p:sp>
    </p:spTree>
    <p:extLst>
      <p:ext uri="{BB962C8B-B14F-4D97-AF65-F5344CB8AC3E}">
        <p14:creationId xmlns:p14="http://schemas.microsoft.com/office/powerpoint/2010/main" val="3867647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11</a:t>
            </a:fld>
            <a:endParaRPr lang="en-US"/>
          </a:p>
        </p:txBody>
      </p:sp>
    </p:spTree>
    <p:extLst>
      <p:ext uri="{BB962C8B-B14F-4D97-AF65-F5344CB8AC3E}">
        <p14:creationId xmlns:p14="http://schemas.microsoft.com/office/powerpoint/2010/main" val="2133117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12</a:t>
            </a:fld>
            <a:endParaRPr lang="en-US"/>
          </a:p>
        </p:txBody>
      </p:sp>
    </p:spTree>
    <p:extLst>
      <p:ext uri="{BB962C8B-B14F-4D97-AF65-F5344CB8AC3E}">
        <p14:creationId xmlns:p14="http://schemas.microsoft.com/office/powerpoint/2010/main" val="3771750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13</a:t>
            </a:fld>
            <a:endParaRPr lang="en-US"/>
          </a:p>
        </p:txBody>
      </p:sp>
    </p:spTree>
    <p:extLst>
      <p:ext uri="{BB962C8B-B14F-4D97-AF65-F5344CB8AC3E}">
        <p14:creationId xmlns:p14="http://schemas.microsoft.com/office/powerpoint/2010/main" val="3716110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14</a:t>
            </a:fld>
            <a:endParaRPr lang="en-US"/>
          </a:p>
        </p:txBody>
      </p:sp>
    </p:spTree>
    <p:extLst>
      <p:ext uri="{BB962C8B-B14F-4D97-AF65-F5344CB8AC3E}">
        <p14:creationId xmlns:p14="http://schemas.microsoft.com/office/powerpoint/2010/main" val="2351335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15</a:t>
            </a:fld>
            <a:endParaRPr lang="en-US"/>
          </a:p>
        </p:txBody>
      </p:sp>
    </p:spTree>
    <p:extLst>
      <p:ext uri="{BB962C8B-B14F-4D97-AF65-F5344CB8AC3E}">
        <p14:creationId xmlns:p14="http://schemas.microsoft.com/office/powerpoint/2010/main" val="2493368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16</a:t>
            </a:fld>
            <a:endParaRPr lang="en-US"/>
          </a:p>
        </p:txBody>
      </p:sp>
    </p:spTree>
    <p:extLst>
      <p:ext uri="{BB962C8B-B14F-4D97-AF65-F5344CB8AC3E}">
        <p14:creationId xmlns:p14="http://schemas.microsoft.com/office/powerpoint/2010/main" val="1136612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17</a:t>
            </a:fld>
            <a:endParaRPr lang="en-US"/>
          </a:p>
        </p:txBody>
      </p:sp>
    </p:spTree>
    <p:extLst>
      <p:ext uri="{BB962C8B-B14F-4D97-AF65-F5344CB8AC3E}">
        <p14:creationId xmlns:p14="http://schemas.microsoft.com/office/powerpoint/2010/main" val="1130351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18</a:t>
            </a:fld>
            <a:endParaRPr lang="en-US"/>
          </a:p>
        </p:txBody>
      </p:sp>
    </p:spTree>
    <p:extLst>
      <p:ext uri="{BB962C8B-B14F-4D97-AF65-F5344CB8AC3E}">
        <p14:creationId xmlns:p14="http://schemas.microsoft.com/office/powerpoint/2010/main" val="35103941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19</a:t>
            </a:fld>
            <a:endParaRPr lang="en-US"/>
          </a:p>
        </p:txBody>
      </p:sp>
    </p:spTree>
    <p:extLst>
      <p:ext uri="{BB962C8B-B14F-4D97-AF65-F5344CB8AC3E}">
        <p14:creationId xmlns:p14="http://schemas.microsoft.com/office/powerpoint/2010/main" val="638839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20</a:t>
            </a:fld>
            <a:endParaRPr lang="en-US"/>
          </a:p>
        </p:txBody>
      </p:sp>
    </p:spTree>
    <p:extLst>
      <p:ext uri="{BB962C8B-B14F-4D97-AF65-F5344CB8AC3E}">
        <p14:creationId xmlns:p14="http://schemas.microsoft.com/office/powerpoint/2010/main" val="33813868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21</a:t>
            </a:fld>
            <a:endParaRPr lang="en-US"/>
          </a:p>
        </p:txBody>
      </p:sp>
    </p:spTree>
    <p:extLst>
      <p:ext uri="{BB962C8B-B14F-4D97-AF65-F5344CB8AC3E}">
        <p14:creationId xmlns:p14="http://schemas.microsoft.com/office/powerpoint/2010/main" val="3908833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22</a:t>
            </a:fld>
            <a:endParaRPr lang="en-US"/>
          </a:p>
        </p:txBody>
      </p:sp>
    </p:spTree>
    <p:extLst>
      <p:ext uri="{BB962C8B-B14F-4D97-AF65-F5344CB8AC3E}">
        <p14:creationId xmlns:p14="http://schemas.microsoft.com/office/powerpoint/2010/main" val="4870924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23</a:t>
            </a:fld>
            <a:endParaRPr lang="en-US"/>
          </a:p>
        </p:txBody>
      </p:sp>
    </p:spTree>
    <p:extLst>
      <p:ext uri="{BB962C8B-B14F-4D97-AF65-F5344CB8AC3E}">
        <p14:creationId xmlns:p14="http://schemas.microsoft.com/office/powerpoint/2010/main" val="34450339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24</a:t>
            </a:fld>
            <a:endParaRPr lang="en-US"/>
          </a:p>
        </p:txBody>
      </p:sp>
    </p:spTree>
    <p:extLst>
      <p:ext uri="{BB962C8B-B14F-4D97-AF65-F5344CB8AC3E}">
        <p14:creationId xmlns:p14="http://schemas.microsoft.com/office/powerpoint/2010/main" val="32451103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25</a:t>
            </a:fld>
            <a:endParaRPr lang="en-US"/>
          </a:p>
        </p:txBody>
      </p:sp>
    </p:spTree>
    <p:extLst>
      <p:ext uri="{BB962C8B-B14F-4D97-AF65-F5344CB8AC3E}">
        <p14:creationId xmlns:p14="http://schemas.microsoft.com/office/powerpoint/2010/main" val="40804906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FEE917-5F64-334D-BB4C-D9BD7A5F9799}" type="slidenum">
              <a:rPr lang="en-US" smtClean="0"/>
              <a:pPr/>
              <a:t>26</a:t>
            </a:fld>
            <a:endParaRPr lang="en-US"/>
          </a:p>
        </p:txBody>
      </p:sp>
    </p:spTree>
    <p:extLst>
      <p:ext uri="{BB962C8B-B14F-4D97-AF65-F5344CB8AC3E}">
        <p14:creationId xmlns:p14="http://schemas.microsoft.com/office/powerpoint/2010/main" val="2508520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0483" name="Rectangle 7"/>
          <p:cNvSpPr>
            <a:spLocks noGrp="1" noChangeArrowheads="1"/>
          </p:cNvSpPr>
          <p:nvPr>
            <p:ph type="sldNum" sz="quarter" idx="5"/>
          </p:nvPr>
        </p:nvSpPr>
        <p:spPr>
          <a:noFill/>
        </p:spPr>
        <p:txBody>
          <a:bodyPr/>
          <a:lstStyle/>
          <a:p>
            <a:fld id="{C3DC51DA-B95C-D341-B962-2E8ACE502E8E}" type="slidenum">
              <a:rPr lang="en-US">
                <a:latin typeface="Times" charset="0"/>
              </a:rPr>
              <a:pPr/>
              <a:t>27</a:t>
            </a:fld>
            <a:endParaRPr lang="en-US">
              <a:latin typeface="Times" charset="0"/>
            </a:endParaRPr>
          </a:p>
        </p:txBody>
      </p:sp>
      <p:sp>
        <p:nvSpPr>
          <p:cNvPr id="20484" name="Rectangle 2"/>
          <p:cNvSpPr>
            <a:spLocks noGrp="1" noRot="1" noChangeAspect="1" noChangeArrowheads="1" noTextEdit="1"/>
          </p:cNvSpPr>
          <p:nvPr>
            <p:ph type="sldImg"/>
          </p:nvPr>
        </p:nvSpPr>
        <p:spPr>
          <a:xfrm>
            <a:off x="1136650" y="688975"/>
            <a:ext cx="4587875" cy="3441700"/>
          </a:xfrm>
          <a:ln/>
        </p:spPr>
      </p:sp>
      <p:sp>
        <p:nvSpPr>
          <p:cNvPr id="20485"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8873427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28</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8675" name="Rectangle 7"/>
          <p:cNvSpPr>
            <a:spLocks noGrp="1" noChangeArrowheads="1"/>
          </p:cNvSpPr>
          <p:nvPr>
            <p:ph type="sldNum" sz="quarter" idx="5"/>
          </p:nvPr>
        </p:nvSpPr>
        <p:spPr>
          <a:noFill/>
        </p:spPr>
        <p:txBody>
          <a:bodyPr/>
          <a:lstStyle/>
          <a:p>
            <a:fld id="{8917CFF4-B237-0E4C-BE91-19C18C04C462}" type="slidenum">
              <a:rPr lang="en-US">
                <a:latin typeface="Times" charset="0"/>
              </a:rPr>
              <a:pPr/>
              <a:t>29</a:t>
            </a:fld>
            <a:endParaRPr lang="en-US">
              <a:latin typeface="Times" charset="0"/>
            </a:endParaRPr>
          </a:p>
        </p:txBody>
      </p:sp>
      <p:sp>
        <p:nvSpPr>
          <p:cNvPr id="28676" name="Rectangle 2"/>
          <p:cNvSpPr>
            <a:spLocks noGrp="1" noRot="1" noChangeAspect="1" noChangeArrowheads="1" noTextEdit="1"/>
          </p:cNvSpPr>
          <p:nvPr>
            <p:ph type="sldImg"/>
          </p:nvPr>
        </p:nvSpPr>
        <p:spPr>
          <a:xfrm>
            <a:off x="1136650" y="688975"/>
            <a:ext cx="4587875" cy="3441700"/>
          </a:xfrm>
          <a:ln/>
        </p:spPr>
      </p:sp>
      <p:sp>
        <p:nvSpPr>
          <p:cNvPr id="2867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0723" name="Rectangle 7"/>
          <p:cNvSpPr>
            <a:spLocks noGrp="1" noChangeArrowheads="1"/>
          </p:cNvSpPr>
          <p:nvPr>
            <p:ph type="sldNum" sz="quarter" idx="5"/>
          </p:nvPr>
        </p:nvSpPr>
        <p:spPr>
          <a:noFill/>
        </p:spPr>
        <p:txBody>
          <a:bodyPr/>
          <a:lstStyle/>
          <a:p>
            <a:fld id="{A8911E31-A891-7145-813C-32B07326DB4A}" type="slidenum">
              <a:rPr lang="en-US">
                <a:latin typeface="Times" charset="0"/>
              </a:rPr>
              <a:pPr/>
              <a:t>30</a:t>
            </a:fld>
            <a:endParaRPr lang="en-US">
              <a:latin typeface="Times" charset="0"/>
            </a:endParaRPr>
          </a:p>
        </p:txBody>
      </p:sp>
      <p:sp>
        <p:nvSpPr>
          <p:cNvPr id="30724" name="Rectangle 2"/>
          <p:cNvSpPr>
            <a:spLocks noGrp="1" noRot="1" noChangeAspect="1" noChangeArrowheads="1" noTextEdit="1"/>
          </p:cNvSpPr>
          <p:nvPr>
            <p:ph type="sldImg"/>
          </p:nvPr>
        </p:nvSpPr>
        <p:spPr>
          <a:xfrm>
            <a:off x="1136650" y="688975"/>
            <a:ext cx="4587875" cy="3441700"/>
          </a:xfrm>
          <a:ln/>
        </p:spPr>
      </p:sp>
      <p:sp>
        <p:nvSpPr>
          <p:cNvPr id="30725"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2771"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827501BC-4349-A844-BA03-C42FA1A8B46F}" type="slidenum">
              <a:rPr lang="en-US" sz="1200"/>
              <a:pPr algn="r" eaLnBrk="0" hangingPunct="0"/>
              <a:t>31</a:t>
            </a:fld>
            <a:endParaRPr lang="en-US" sz="1200"/>
          </a:p>
        </p:txBody>
      </p:sp>
      <p:sp>
        <p:nvSpPr>
          <p:cNvPr id="32772" name="Rectangle 2"/>
          <p:cNvSpPr>
            <a:spLocks noGrp="1" noRot="1" noChangeAspect="1" noChangeArrowheads="1" noTextEdit="1"/>
          </p:cNvSpPr>
          <p:nvPr>
            <p:ph type="sldImg"/>
          </p:nvPr>
        </p:nvSpPr>
        <p:spPr>
          <a:xfrm>
            <a:off x="1136650" y="688975"/>
            <a:ext cx="4587875" cy="3441700"/>
          </a:xfrm>
          <a:ln/>
        </p:spPr>
      </p:sp>
      <p:sp>
        <p:nvSpPr>
          <p:cNvPr id="32773"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481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4DA43024-AE97-8043-AC15-2820158D0ECF}" type="slidenum">
              <a:rPr lang="en-US" sz="1200"/>
              <a:pPr algn="r" eaLnBrk="0" hangingPunct="0"/>
              <a:t>32</a:t>
            </a:fld>
            <a:endParaRPr lang="en-US" sz="1200"/>
          </a:p>
        </p:txBody>
      </p:sp>
      <p:sp>
        <p:nvSpPr>
          <p:cNvPr id="34820" name="Rectangle 2"/>
          <p:cNvSpPr>
            <a:spLocks noGrp="1" noRot="1" noChangeAspect="1" noChangeArrowheads="1" noTextEdit="1"/>
          </p:cNvSpPr>
          <p:nvPr>
            <p:ph type="sldImg"/>
          </p:nvPr>
        </p:nvSpPr>
        <p:spPr>
          <a:xfrm>
            <a:off x="1136650" y="688975"/>
            <a:ext cx="4587875" cy="3441700"/>
          </a:xfrm>
          <a:ln/>
        </p:spPr>
      </p:sp>
      <p:sp>
        <p:nvSpPr>
          <p:cNvPr id="3482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481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4DA43024-AE97-8043-AC15-2820158D0ECF}" type="slidenum">
              <a:rPr lang="en-US" sz="1200"/>
              <a:pPr algn="r" eaLnBrk="0" hangingPunct="0"/>
              <a:t>33</a:t>
            </a:fld>
            <a:endParaRPr lang="en-US" sz="1200"/>
          </a:p>
        </p:txBody>
      </p:sp>
      <p:sp>
        <p:nvSpPr>
          <p:cNvPr id="34820" name="Rectangle 2"/>
          <p:cNvSpPr>
            <a:spLocks noGrp="1" noRot="1" noChangeAspect="1" noChangeArrowheads="1" noTextEdit="1"/>
          </p:cNvSpPr>
          <p:nvPr>
            <p:ph type="sldImg"/>
          </p:nvPr>
        </p:nvSpPr>
        <p:spPr>
          <a:xfrm>
            <a:off x="1136650" y="688975"/>
            <a:ext cx="4587875" cy="3441700"/>
          </a:xfrm>
          <a:ln/>
        </p:spPr>
      </p:sp>
      <p:sp>
        <p:nvSpPr>
          <p:cNvPr id="3482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34</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37</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8915"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0AB925D1-ECA0-944F-859F-96692EBFB789}" type="slidenum">
              <a:rPr lang="en-US" sz="1200"/>
              <a:pPr algn="r" eaLnBrk="0" hangingPunct="0"/>
              <a:t>38</a:t>
            </a:fld>
            <a:endParaRPr lang="en-US" sz="1200"/>
          </a:p>
        </p:txBody>
      </p:sp>
      <p:sp>
        <p:nvSpPr>
          <p:cNvPr id="38916" name="Rectangle 2"/>
          <p:cNvSpPr>
            <a:spLocks noGrp="1" noRot="1" noChangeAspect="1" noChangeArrowheads="1" noTextEdit="1"/>
          </p:cNvSpPr>
          <p:nvPr>
            <p:ph type="sldImg"/>
          </p:nvPr>
        </p:nvSpPr>
        <p:spPr>
          <a:xfrm>
            <a:off x="1136650" y="688975"/>
            <a:ext cx="4587875" cy="3441700"/>
          </a:xfrm>
          <a:ln/>
        </p:spPr>
      </p:sp>
      <p:sp>
        <p:nvSpPr>
          <p:cNvPr id="3891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38915"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0AB925D1-ECA0-944F-859F-96692EBFB789}" type="slidenum">
              <a:rPr lang="en-US" sz="1200"/>
              <a:pPr algn="r" eaLnBrk="0" hangingPunct="0"/>
              <a:t>39</a:t>
            </a:fld>
            <a:endParaRPr lang="en-US" sz="1200"/>
          </a:p>
        </p:txBody>
      </p:sp>
      <p:sp>
        <p:nvSpPr>
          <p:cNvPr id="38916" name="Rectangle 2"/>
          <p:cNvSpPr>
            <a:spLocks noGrp="1" noRot="1" noChangeAspect="1" noChangeArrowheads="1" noTextEdit="1"/>
          </p:cNvSpPr>
          <p:nvPr>
            <p:ph type="sldImg"/>
          </p:nvPr>
        </p:nvSpPr>
        <p:spPr>
          <a:xfrm>
            <a:off x="1136650" y="688975"/>
            <a:ext cx="4587875" cy="3441700"/>
          </a:xfrm>
          <a:ln/>
        </p:spPr>
      </p:sp>
      <p:sp>
        <p:nvSpPr>
          <p:cNvPr id="3891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3011" name="Rectangle 7"/>
          <p:cNvSpPr>
            <a:spLocks noGrp="1" noChangeArrowheads="1"/>
          </p:cNvSpPr>
          <p:nvPr>
            <p:ph type="sldNum" sz="quarter" idx="5"/>
          </p:nvPr>
        </p:nvSpPr>
        <p:spPr>
          <a:noFill/>
        </p:spPr>
        <p:txBody>
          <a:bodyPr/>
          <a:lstStyle/>
          <a:p>
            <a:fld id="{AA03C524-CB1F-434F-95D0-E437F9425D12}" type="slidenum">
              <a:rPr lang="en-US">
                <a:latin typeface="Times" charset="0"/>
              </a:rPr>
              <a:pPr/>
              <a:t>40</a:t>
            </a:fld>
            <a:endParaRPr lang="en-US">
              <a:latin typeface="Times" charset="0"/>
            </a:endParaRPr>
          </a:p>
        </p:txBody>
      </p:sp>
      <p:sp>
        <p:nvSpPr>
          <p:cNvPr id="43012" name="Rectangle 2"/>
          <p:cNvSpPr>
            <a:spLocks noGrp="1" noRot="1" noChangeAspect="1" noChangeArrowheads="1" noTextEdit="1"/>
          </p:cNvSpPr>
          <p:nvPr>
            <p:ph type="sldImg"/>
          </p:nvPr>
        </p:nvSpPr>
        <p:spPr>
          <a:xfrm>
            <a:off x="1136650" y="688975"/>
            <a:ext cx="4587875" cy="3441700"/>
          </a:xfrm>
          <a:ln/>
        </p:spPr>
      </p:sp>
      <p:sp>
        <p:nvSpPr>
          <p:cNvPr id="43013"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41</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42</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43</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44</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8788"/>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45</a:t>
            </a:fld>
            <a:endParaRPr lang="en-US" sz="1200"/>
          </a:p>
        </p:txBody>
      </p:sp>
      <p:sp>
        <p:nvSpPr>
          <p:cNvPr id="45060" name="Rectangle 2"/>
          <p:cNvSpPr>
            <a:spLocks noGrp="1" noRot="1" noChangeAspect="1" noChangeArrowheads="1" noTextEdit="1"/>
          </p:cNvSpPr>
          <p:nvPr>
            <p:ph type="sldImg"/>
          </p:nvPr>
        </p:nvSpPr>
        <p:spPr>
          <a:xfrm>
            <a:off x="1136650" y="688975"/>
            <a:ext cx="4587875" cy="34417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46</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47</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47107" name="Rectangle 7"/>
          <p:cNvSpPr>
            <a:spLocks noGrp="1" noChangeArrowheads="1"/>
          </p:cNvSpPr>
          <p:nvPr>
            <p:ph type="sldNum" sz="quarter" idx="5"/>
          </p:nvPr>
        </p:nvSpPr>
        <p:spPr>
          <a:noFill/>
        </p:spPr>
        <p:txBody>
          <a:bodyPr/>
          <a:lstStyle/>
          <a:p>
            <a:fld id="{D0DA2730-C559-6149-AF69-33893FB84282}" type="slidenum">
              <a:rPr lang="en-US">
                <a:latin typeface="Times" charset="0"/>
              </a:rPr>
              <a:pPr/>
              <a:t>48</a:t>
            </a:fld>
            <a:endParaRPr lang="en-US">
              <a:latin typeface="Times" charset="0"/>
            </a:endParaRPr>
          </a:p>
        </p:txBody>
      </p:sp>
      <p:sp>
        <p:nvSpPr>
          <p:cNvPr id="47108" name="Rectangle 2"/>
          <p:cNvSpPr>
            <a:spLocks noGrp="1" noRot="1" noChangeAspect="1" noChangeArrowheads="1" noTextEdit="1"/>
          </p:cNvSpPr>
          <p:nvPr>
            <p:ph type="sldImg"/>
          </p:nvPr>
        </p:nvSpPr>
        <p:spPr>
          <a:xfrm>
            <a:off x="1136650" y="688975"/>
            <a:ext cx="4587875" cy="3441700"/>
          </a:xfrm>
          <a:ln/>
        </p:spPr>
      </p:sp>
      <p:sp>
        <p:nvSpPr>
          <p:cNvPr id="4710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49</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50</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51</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7347"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94009952-8B47-E246-9D58-32676A7ED467}" type="slidenum">
              <a:rPr lang="en-US" sz="1200"/>
              <a:pPr algn="r" eaLnBrk="0" hangingPunct="0"/>
              <a:t>52</a:t>
            </a:fld>
            <a:endParaRPr lang="en-US" sz="1200"/>
          </a:p>
        </p:txBody>
      </p:sp>
      <p:sp>
        <p:nvSpPr>
          <p:cNvPr id="57348" name="Rectangle 2"/>
          <p:cNvSpPr>
            <a:spLocks noGrp="1" noRot="1" noChangeAspect="1" noChangeArrowheads="1" noTextEdit="1"/>
          </p:cNvSpPr>
          <p:nvPr>
            <p:ph type="sldImg"/>
          </p:nvPr>
        </p:nvSpPr>
        <p:spPr>
          <a:xfrm>
            <a:off x="1136650" y="688975"/>
            <a:ext cx="4587875" cy="3441700"/>
          </a:xfrm>
          <a:ln/>
        </p:spPr>
      </p:sp>
      <p:sp>
        <p:nvSpPr>
          <p:cNvPr id="57349"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59395" name="Rectangle 7"/>
          <p:cNvSpPr>
            <a:spLocks noGrp="1" noChangeArrowheads="1"/>
          </p:cNvSpPr>
          <p:nvPr>
            <p:ph type="sldNum" sz="quarter" idx="5"/>
          </p:nvPr>
        </p:nvSpPr>
        <p:spPr>
          <a:noFill/>
        </p:spPr>
        <p:txBody>
          <a:bodyPr/>
          <a:lstStyle/>
          <a:p>
            <a:fld id="{5C7796D4-2468-D241-AEE4-66E9989D8D25}" type="slidenum">
              <a:rPr lang="en-US">
                <a:latin typeface="Times" charset="0"/>
              </a:rPr>
              <a:pPr/>
              <a:t>53</a:t>
            </a:fld>
            <a:endParaRPr lang="en-US">
              <a:latin typeface="Times" charset="0"/>
            </a:endParaRPr>
          </a:p>
        </p:txBody>
      </p:sp>
      <p:sp>
        <p:nvSpPr>
          <p:cNvPr id="59396" name="Rectangle 2"/>
          <p:cNvSpPr>
            <a:spLocks noGrp="1" noRot="1" noChangeAspect="1" noChangeArrowheads="1" noTextEdit="1"/>
          </p:cNvSpPr>
          <p:nvPr>
            <p:ph type="sldImg"/>
          </p:nvPr>
        </p:nvSpPr>
        <p:spPr>
          <a:xfrm>
            <a:off x="1136650" y="688975"/>
            <a:ext cx="4587875" cy="3441700"/>
          </a:xfrm>
          <a:ln/>
        </p:spPr>
      </p:sp>
      <p:sp>
        <p:nvSpPr>
          <p:cNvPr id="59397"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54</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60698666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87680904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8445781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57</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2686447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58</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58649870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59</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75099396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60</a:t>
            </a:fld>
            <a:endParaRPr lang="en-US"/>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61</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62</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63</a:t>
            </a:fld>
            <a:endParaRPr lang="en-US"/>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688975"/>
            <a:ext cx="4587875" cy="34417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64</a:t>
            </a:fld>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65</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66</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67</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69</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70</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71</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72</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73</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1683" name="Rectangle 2"/>
          <p:cNvSpPr>
            <a:spLocks noGrp="1" noRot="1" noChangeAspect="1" noChangeArrowheads="1" noTextEdit="1"/>
          </p:cNvSpPr>
          <p:nvPr>
            <p:ph type="sldImg"/>
          </p:nvPr>
        </p:nvSpPr>
        <p:spPr>
          <a:xfrm>
            <a:off x="1136650" y="688975"/>
            <a:ext cx="4587875" cy="3441700"/>
          </a:xfrm>
          <a:ln/>
        </p:spPr>
      </p:sp>
      <p:sp>
        <p:nvSpPr>
          <p:cNvPr id="71684" name="Rectangle 3"/>
          <p:cNvSpPr>
            <a:spLocks noGrp="1" noChangeArrowheads="1"/>
          </p:cNvSpPr>
          <p:nvPr>
            <p:ph type="body" idx="1"/>
          </p:nvPr>
        </p:nvSpPr>
        <p:spPr>
          <a:noFill/>
          <a:ln/>
        </p:spPr>
        <p:txBody>
          <a:bodyPr/>
          <a:lstStyle/>
          <a:p>
            <a:endParaRPr lang="en-US">
              <a:ea typeface="ＭＳ Ｐゴシック" charset="-128"/>
              <a:cs typeface="ＭＳ Ｐゴシック" charset="-128"/>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5779" name="Rectangle 2"/>
          <p:cNvSpPr>
            <a:spLocks noGrp="1" noRot="1" noChangeAspect="1" noChangeArrowheads="1" noTextEdit="1"/>
          </p:cNvSpPr>
          <p:nvPr>
            <p:ph type="sldImg"/>
          </p:nvPr>
        </p:nvSpPr>
        <p:spPr>
          <a:xfrm>
            <a:off x="1136650" y="688975"/>
            <a:ext cx="4587875" cy="3441700"/>
          </a:xfrm>
          <a:ln/>
        </p:spPr>
      </p:sp>
      <p:sp>
        <p:nvSpPr>
          <p:cNvPr id="75780" name="Rectangle 3"/>
          <p:cNvSpPr>
            <a:spLocks noGrp="1" noChangeArrowheads="1"/>
          </p:cNvSpPr>
          <p:nvPr>
            <p:ph type="body" idx="1"/>
          </p:nvPr>
        </p:nvSpPr>
        <p:spPr>
          <a:noFill/>
          <a:ln/>
        </p:spPr>
        <p:txBody>
          <a:bodyPr/>
          <a:lstStyle/>
          <a:p>
            <a:endParaRPr lang="en-US">
              <a:ea typeface="ＭＳ Ｐゴシック" charset="-128"/>
              <a:cs typeface="ＭＳ Ｐゴシック" charset="-128"/>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76</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62973188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77</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79</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80</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81</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77314135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82</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4153508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83</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84</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85</a:t>
            </a:fld>
            <a:endParaRPr lang="en-US">
              <a:latin typeface="Times" charset="0"/>
            </a:endParaRPr>
          </a:p>
        </p:txBody>
      </p:sp>
      <p:sp>
        <p:nvSpPr>
          <p:cNvPr id="24580" name="Rectangle 2"/>
          <p:cNvSpPr>
            <a:spLocks noGrp="1" noRot="1" noChangeAspect="1" noChangeArrowheads="1" noTextEdit="1"/>
          </p:cNvSpPr>
          <p:nvPr>
            <p:ph type="sldImg"/>
          </p:nvPr>
        </p:nvSpPr>
        <p:spPr>
          <a:xfrm>
            <a:off x="1136650" y="688975"/>
            <a:ext cx="4587875" cy="34417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42503232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81923" name="Rectangle 7"/>
          <p:cNvSpPr txBox="1">
            <a:spLocks noGrp="1" noChangeArrowheads="1"/>
          </p:cNvSpPr>
          <p:nvPr/>
        </p:nvSpPr>
        <p:spPr bwMode="auto">
          <a:xfrm>
            <a:off x="3884613" y="8720138"/>
            <a:ext cx="2971800" cy="458787"/>
          </a:xfrm>
          <a:prstGeom prst="rect">
            <a:avLst/>
          </a:prstGeom>
          <a:noFill/>
          <a:ln w="9525">
            <a:noFill/>
            <a:miter lim="800000"/>
            <a:headEnd/>
            <a:tailEnd/>
          </a:ln>
        </p:spPr>
        <p:txBody>
          <a:bodyPr anchor="b">
            <a:prstTxWarp prst="textNoShape">
              <a:avLst/>
            </a:prstTxWarp>
          </a:bodyPr>
          <a:lstStyle/>
          <a:p>
            <a:pPr algn="r" eaLnBrk="0" hangingPunct="0"/>
            <a:fld id="{E7496D20-6913-8746-A50C-2AFCED1F8986}" type="slidenum">
              <a:rPr lang="en-US" sz="1200"/>
              <a:pPr algn="r" eaLnBrk="0" hangingPunct="0"/>
              <a:t>86</a:t>
            </a:fld>
            <a:endParaRPr lang="en-US" sz="1200"/>
          </a:p>
        </p:txBody>
      </p:sp>
      <p:sp>
        <p:nvSpPr>
          <p:cNvPr id="81924" name="Rectangle 1026"/>
          <p:cNvSpPr>
            <a:spLocks noGrp="1" noRot="1" noChangeAspect="1" noChangeArrowheads="1" noTextEdit="1"/>
          </p:cNvSpPr>
          <p:nvPr>
            <p:ph type="sldImg"/>
          </p:nvPr>
        </p:nvSpPr>
        <p:spPr>
          <a:xfrm>
            <a:off x="1136650" y="688975"/>
            <a:ext cx="4587875" cy="3441700"/>
          </a:xfrm>
          <a:ln/>
        </p:spPr>
      </p:sp>
      <p:sp>
        <p:nvSpPr>
          <p:cNvPr id="81925"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txBox="1">
            <a:spLocks noGrp="1" noChangeArrowheads="1"/>
          </p:cNvSpPr>
          <p:nvPr/>
        </p:nvSpPr>
        <p:spPr bwMode="auto">
          <a:xfrm>
            <a:off x="0" y="0"/>
            <a:ext cx="2971800" cy="45902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US" sz="1200"/>
              <a:t>www.musiceducationconsultants.net/mmea2010</a:t>
            </a:r>
          </a:p>
        </p:txBody>
      </p:sp>
      <p:sp>
        <p:nvSpPr>
          <p:cNvPr id="87042" name="Rectangle 7"/>
          <p:cNvSpPr txBox="1">
            <a:spLocks noGrp="1" noChangeArrowheads="1"/>
          </p:cNvSpPr>
          <p:nvPr/>
        </p:nvSpPr>
        <p:spPr bwMode="auto">
          <a:xfrm>
            <a:off x="3884613" y="8719894"/>
            <a:ext cx="2971800" cy="45902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fld id="{251D576B-EBAE-6D4A-9A22-7DB474151642}" type="slidenum">
              <a:rPr lang="en-US" sz="1200"/>
              <a:pPr algn="r"/>
              <a:t>87</a:t>
            </a:fld>
            <a:endParaRPr lang="en-US" sz="1200"/>
          </a:p>
        </p:txBody>
      </p:sp>
      <p:sp>
        <p:nvSpPr>
          <p:cNvPr id="87043" name="Rectangle 2"/>
          <p:cNvSpPr>
            <a:spLocks noGrp="1" noRot="1" noChangeAspect="1" noChangeArrowheads="1" noTextEdit="1"/>
          </p:cNvSpPr>
          <p:nvPr>
            <p:ph type="sldImg"/>
          </p:nvPr>
        </p:nvSpPr>
        <p:spPr>
          <a:xfrm>
            <a:off x="1136650" y="688975"/>
            <a:ext cx="4587875" cy="3441700"/>
          </a:xfrm>
          <a:ln/>
        </p:spPr>
      </p:sp>
      <p:sp>
        <p:nvSpPr>
          <p:cNvPr id="87044" name="Rectangle 3"/>
          <p:cNvSpPr>
            <a:spLocks noGrp="1" noChangeArrowheads="1"/>
          </p:cNvSpPr>
          <p:nvPr>
            <p:ph type="body" idx="1"/>
          </p:nvPr>
        </p:nvSpPr>
        <p:spPr>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 uri="{FAA26D3D-D897-4be2-8F04-BA451C77F1D7}">
              <ma14:placeholderFlag xmlns:mc="http://schemas.openxmlformats.org/markup-compatibility/2006" xmlns:mv="urn:schemas-microsoft-com:mac:vml" xmlns:ma14="http://schemas.microsoft.com/office/mac/drawingml/2011/main" xmlns="" val="1"/>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88</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595737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1D2CC2A0-207B-324C-9854-DFDA1863FDE1}" type="datetime1">
              <a:rPr lang="en-US" smtClean="0"/>
              <a:pPr>
                <a:defRPr/>
              </a:pPr>
              <a:t>1/31/19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FEAEA901-911E-8F4B-ADE6-4DAAFA38A15A}"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70166F8-CE87-8B43-BAE2-65CDED238B66}" type="datetime1">
              <a:rPr lang="en-US" smtClean="0"/>
              <a:pPr>
                <a:defRPr/>
              </a:pPr>
              <a:t>1/31/19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8491FE74-AD99-234C-AAB2-EBF98255DFC2}"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3144613-3C06-4C49-AAF4-D49BC73B3724}" type="datetime1">
              <a:rPr lang="en-US" smtClean="0"/>
              <a:pPr>
                <a:defRPr/>
              </a:pPr>
              <a:t>1/31/19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262BA3FF-04C3-304C-AFAC-535F33ABCDEE}"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FEAF616D-1AB2-584A-ABDC-F8AFEBF9E4D3}" type="datetime1">
              <a:rPr lang="en-US" smtClean="0"/>
              <a:pPr>
                <a:defRPr/>
              </a:pPr>
              <a:t>1/31/19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BE5A3C15-6233-A445-AFD5-FCAA310809E2}"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CDFD230F-A3F0-5041-8E23-129B9FF44FF8}" type="datetime1">
              <a:rPr lang="en-US" smtClean="0"/>
              <a:pPr>
                <a:defRPr/>
              </a:pPr>
              <a:t>1/31/19</a:t>
            </a:fld>
            <a:endParaRPr lang="en-US"/>
          </a:p>
        </p:txBody>
      </p:sp>
      <p:sp>
        <p:nvSpPr>
          <p:cNvPr id="8" name="Footer Placeholder 7"/>
          <p:cNvSpPr>
            <a:spLocks noGrp="1"/>
          </p:cNvSpPr>
          <p:nvPr>
            <p:ph type="ftr" sz="quarter" idx="11"/>
          </p:nvPr>
        </p:nvSpPr>
        <p:spPr/>
        <p:txBody>
          <a:bodyPr/>
          <a:lstStyle/>
          <a:p>
            <a:pPr>
              <a:defRPr/>
            </a:pPr>
            <a:r>
              <a:rPr lang="en-US"/>
              <a:t>www.musicachievementcouncil.org</a:t>
            </a:r>
          </a:p>
        </p:txBody>
      </p:sp>
      <p:sp>
        <p:nvSpPr>
          <p:cNvPr id="9" name="Slide Number Placeholder 8"/>
          <p:cNvSpPr>
            <a:spLocks noGrp="1"/>
          </p:cNvSpPr>
          <p:nvPr>
            <p:ph type="sldNum" sz="quarter" idx="12"/>
          </p:nvPr>
        </p:nvSpPr>
        <p:spPr/>
        <p:txBody>
          <a:bodyPr/>
          <a:lstStyle/>
          <a:p>
            <a:pPr>
              <a:defRPr/>
            </a:pPr>
            <a:fld id="{4015CF69-2477-6646-8D09-BB92A8E738E6}"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35AF37C9-2858-2148-A578-424EB224237F}" type="datetime1">
              <a:rPr lang="en-US" smtClean="0"/>
              <a:pPr>
                <a:defRPr/>
              </a:pPr>
              <a:t>1/31/19</a:t>
            </a:fld>
            <a:endParaRPr lang="en-US"/>
          </a:p>
        </p:txBody>
      </p:sp>
      <p:sp>
        <p:nvSpPr>
          <p:cNvPr id="4" name="Footer Placeholder 3"/>
          <p:cNvSpPr>
            <a:spLocks noGrp="1"/>
          </p:cNvSpPr>
          <p:nvPr>
            <p:ph type="ftr" sz="quarter" idx="11"/>
          </p:nvPr>
        </p:nvSpPr>
        <p:spPr/>
        <p:txBody>
          <a:bodyPr/>
          <a:lstStyle/>
          <a:p>
            <a:pPr>
              <a:defRPr/>
            </a:pPr>
            <a:r>
              <a:rPr lang="en-US"/>
              <a:t>www.musicachievementcouncil.org</a:t>
            </a:r>
          </a:p>
        </p:txBody>
      </p:sp>
      <p:sp>
        <p:nvSpPr>
          <p:cNvPr id="5" name="Slide Number Placeholder 4"/>
          <p:cNvSpPr>
            <a:spLocks noGrp="1"/>
          </p:cNvSpPr>
          <p:nvPr>
            <p:ph type="sldNum" sz="quarter" idx="12"/>
          </p:nvPr>
        </p:nvSpPr>
        <p:spPr/>
        <p:txBody>
          <a:bodyPr/>
          <a:lstStyle/>
          <a:p>
            <a:pPr>
              <a:defRPr/>
            </a:pPr>
            <a:fld id="{92FBA6AC-771E-6B4B-A2B5-C6E1E0B15702}"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C818DE9-B5AB-A045-89EF-2CB70DA3856F}" type="datetime1">
              <a:rPr lang="en-US" smtClean="0"/>
              <a:pPr>
                <a:defRPr/>
              </a:pPr>
              <a:t>1/31/19</a:t>
            </a:fld>
            <a:endParaRPr lang="en-US"/>
          </a:p>
        </p:txBody>
      </p:sp>
      <p:sp>
        <p:nvSpPr>
          <p:cNvPr id="3" name="Footer Placeholder 2"/>
          <p:cNvSpPr>
            <a:spLocks noGrp="1"/>
          </p:cNvSpPr>
          <p:nvPr>
            <p:ph type="ftr" sz="quarter" idx="11"/>
          </p:nvPr>
        </p:nvSpPr>
        <p:spPr/>
        <p:txBody>
          <a:bodyPr/>
          <a:lstStyle/>
          <a:p>
            <a:pPr>
              <a:defRPr/>
            </a:pPr>
            <a:r>
              <a:rPr lang="en-US"/>
              <a:t>www.musicachievementcouncil.org</a:t>
            </a:r>
          </a:p>
        </p:txBody>
      </p:sp>
      <p:sp>
        <p:nvSpPr>
          <p:cNvPr id="4" name="Slide Number Placeholder 3"/>
          <p:cNvSpPr>
            <a:spLocks noGrp="1"/>
          </p:cNvSpPr>
          <p:nvPr>
            <p:ph type="sldNum" sz="quarter" idx="12"/>
          </p:nvPr>
        </p:nvSpPr>
        <p:spPr/>
        <p:txBody>
          <a:bodyPr/>
          <a:lstStyle/>
          <a:p>
            <a:pPr>
              <a:defRPr/>
            </a:pPr>
            <a:fld id="{C1B258C2-9E0C-F843-94B0-06B40E8DF891}"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31F48C1-105D-9946-8B5E-4E7A0D78D215}" type="datetime1">
              <a:rPr lang="en-US" smtClean="0"/>
              <a:pPr>
                <a:defRPr/>
              </a:pPr>
              <a:t>1/31/19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525B5DC3-9D3E-EE47-91E6-964F596B2AE0}"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D6CA918-6897-3547-9585-3256AAB893D3}" type="datetime1">
              <a:rPr lang="en-US" smtClean="0"/>
              <a:pPr>
                <a:defRPr/>
              </a:pPr>
              <a:t>1/31/19</a:t>
            </a:fld>
            <a:endParaRPr lang="en-US"/>
          </a:p>
        </p:txBody>
      </p:sp>
      <p:sp>
        <p:nvSpPr>
          <p:cNvPr id="6" name="Footer Placeholder 5"/>
          <p:cNvSpPr>
            <a:spLocks noGrp="1"/>
          </p:cNvSpPr>
          <p:nvPr>
            <p:ph type="ftr" sz="quarter" idx="11"/>
          </p:nvPr>
        </p:nvSpPr>
        <p:spPr/>
        <p:txBody>
          <a:bodyPr/>
          <a:lstStyle/>
          <a:p>
            <a:pPr>
              <a:defRPr/>
            </a:pPr>
            <a:r>
              <a:rPr lang="en-US"/>
              <a:t>www.musicachievementcouncil.org</a:t>
            </a:r>
          </a:p>
        </p:txBody>
      </p:sp>
      <p:sp>
        <p:nvSpPr>
          <p:cNvPr id="7" name="Slide Number Placeholder 6"/>
          <p:cNvSpPr>
            <a:spLocks noGrp="1"/>
          </p:cNvSpPr>
          <p:nvPr>
            <p:ph type="sldNum" sz="quarter" idx="12"/>
          </p:nvPr>
        </p:nvSpPr>
        <p:spPr/>
        <p:txBody>
          <a:bodyPr/>
          <a:lstStyle/>
          <a:p>
            <a:pPr>
              <a:defRPr/>
            </a:pPr>
            <a:fld id="{804FF567-FC49-4B4E-BB0F-A4A90FB61F55}"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3347133-5F69-4640-A4AA-4405A49ED681}" type="datetime1">
              <a:rPr lang="en-US" smtClean="0"/>
              <a:pPr>
                <a:defRPr/>
              </a:pPr>
              <a:t>1/31/19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51B298BF-2ED1-C641-8AF2-D62E0FB0FC59}"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0A128916-3468-0F48-8867-0723C64D51C4}" type="datetime1">
              <a:rPr lang="en-US" smtClean="0"/>
              <a:pPr>
                <a:defRPr/>
              </a:pPr>
              <a:t>1/31/19</a:t>
            </a:fld>
            <a:endParaRPr lang="en-US"/>
          </a:p>
        </p:txBody>
      </p:sp>
      <p:sp>
        <p:nvSpPr>
          <p:cNvPr id="5" name="Footer Placeholder 4"/>
          <p:cNvSpPr>
            <a:spLocks noGrp="1"/>
          </p:cNvSpPr>
          <p:nvPr>
            <p:ph type="ftr" sz="quarter" idx="11"/>
          </p:nvPr>
        </p:nvSpPr>
        <p:spPr/>
        <p:txBody>
          <a:bodyPr/>
          <a:lstStyle/>
          <a:p>
            <a:pPr>
              <a:defRPr/>
            </a:pPr>
            <a:r>
              <a:rPr lang="en-US"/>
              <a:t>www.musicachievementcouncil.org</a:t>
            </a:r>
          </a:p>
        </p:txBody>
      </p:sp>
      <p:sp>
        <p:nvSpPr>
          <p:cNvPr id="6" name="Slide Number Placeholder 5"/>
          <p:cNvSpPr>
            <a:spLocks noGrp="1"/>
          </p:cNvSpPr>
          <p:nvPr>
            <p:ph type="sldNum" sz="quarter" idx="12"/>
          </p:nvPr>
        </p:nvSpPr>
        <p:spPr/>
        <p:txBody>
          <a:bodyPr/>
          <a:lstStyle/>
          <a:p>
            <a:pPr>
              <a:defRPr/>
            </a:pPr>
            <a:fld id="{A5830AD8-A0C4-9245-9CC9-F064FDAEB239}"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a:t>Click to edit Master title style</a:t>
            </a:r>
            <a:endParaRPr lang="en-CA"/>
          </a:p>
        </p:txBody>
      </p:sp>
      <p:sp>
        <p:nvSpPr>
          <p:cNvPr id="3" name="Content Placeholder 2"/>
          <p:cNvSpPr>
            <a:spLocks noGrp="1"/>
          </p:cNvSpPr>
          <p:nvPr>
            <p:ph sz="half" idx="1"/>
          </p:nvPr>
        </p:nvSpPr>
        <p:spPr>
          <a:xfrm>
            <a:off x="457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648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fld id="{436D8990-19E4-624D-A52F-29D476C99851}" type="datetime1">
              <a:rPr lang="en-US"/>
              <a:pPr>
                <a:defRPr/>
              </a:pPr>
              <a:t>1/31/19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7" name="Rectangle 6"/>
          <p:cNvSpPr>
            <a:spLocks noGrp="1" noChangeArrowheads="1"/>
          </p:cNvSpPr>
          <p:nvPr>
            <p:ph type="sldNum" sz="quarter" idx="12"/>
          </p:nvPr>
        </p:nvSpPr>
        <p:spPr>
          <a:ln/>
        </p:spPr>
        <p:txBody>
          <a:bodyPr/>
          <a:lstStyle>
            <a:lvl1pPr>
              <a:defRPr/>
            </a:lvl1pPr>
          </a:lstStyle>
          <a:p>
            <a:pPr>
              <a:defRPr/>
            </a:pPr>
            <a:fld id="{F188C437-0A12-3E4A-B959-FB613AA65816}"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533400"/>
            <a:ext cx="8229600" cy="1143000"/>
          </a:xfrm>
        </p:spPr>
        <p:txBody>
          <a:bodyPr/>
          <a:lstStyle/>
          <a:p>
            <a:r>
              <a:rPr lang="en-US"/>
              <a:t>Click to edit Master title style</a:t>
            </a:r>
            <a:endParaRPr lang="en-CA"/>
          </a:p>
        </p:txBody>
      </p:sp>
      <p:sp>
        <p:nvSpPr>
          <p:cNvPr id="3" name="Content Placeholder 2"/>
          <p:cNvSpPr>
            <a:spLocks noGrp="1"/>
          </p:cNvSpPr>
          <p:nvPr>
            <p:ph sz="quarter" idx="1"/>
          </p:nvPr>
        </p:nvSpPr>
        <p:spPr>
          <a:xfrm>
            <a:off x="457200" y="1828800"/>
            <a:ext cx="4038600" cy="207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quarter" idx="2"/>
          </p:nvPr>
        </p:nvSpPr>
        <p:spPr>
          <a:xfrm>
            <a:off x="4648200" y="1828800"/>
            <a:ext cx="4038600" cy="207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Content Placeholder 4"/>
          <p:cNvSpPr>
            <a:spLocks noGrp="1"/>
          </p:cNvSpPr>
          <p:nvPr>
            <p:ph sz="quarter" idx="3"/>
          </p:nvPr>
        </p:nvSpPr>
        <p:spPr>
          <a:xfrm>
            <a:off x="457200" y="4056063"/>
            <a:ext cx="4038600" cy="2074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Content Placeholder 5"/>
          <p:cNvSpPr>
            <a:spLocks noGrp="1"/>
          </p:cNvSpPr>
          <p:nvPr>
            <p:ph sz="quarter" idx="4"/>
          </p:nvPr>
        </p:nvSpPr>
        <p:spPr>
          <a:xfrm>
            <a:off x="4648200" y="4056063"/>
            <a:ext cx="4038600" cy="2074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7" name="Rectangle 4"/>
          <p:cNvSpPr>
            <a:spLocks noGrp="1" noChangeArrowheads="1"/>
          </p:cNvSpPr>
          <p:nvPr>
            <p:ph type="dt" sz="half" idx="10"/>
          </p:nvPr>
        </p:nvSpPr>
        <p:spPr>
          <a:ln/>
        </p:spPr>
        <p:txBody>
          <a:bodyPr/>
          <a:lstStyle>
            <a:lvl1pPr>
              <a:defRPr/>
            </a:lvl1pPr>
          </a:lstStyle>
          <a:p>
            <a:pPr>
              <a:defRPr/>
            </a:pPr>
            <a:fld id="{E0002895-75B7-7F42-B0DA-5DCF2C23CB47}" type="datetime1">
              <a:rPr lang="en-US"/>
              <a:pPr>
                <a:defRPr/>
              </a:pPr>
              <a:t>1/31/19</a:t>
            </a:fld>
            <a:endParaRPr lang="en-US"/>
          </a:p>
        </p:txBody>
      </p:sp>
      <p:sp>
        <p:nvSpPr>
          <p:cNvPr id="8"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9" name="Rectangle 6"/>
          <p:cNvSpPr>
            <a:spLocks noGrp="1" noChangeArrowheads="1"/>
          </p:cNvSpPr>
          <p:nvPr>
            <p:ph type="sldNum" sz="quarter" idx="12"/>
          </p:nvPr>
        </p:nvSpPr>
        <p:spPr>
          <a:ln/>
        </p:spPr>
        <p:txBody>
          <a:bodyPr/>
          <a:lstStyle>
            <a:lvl1pPr>
              <a:defRPr/>
            </a:lvl1pPr>
          </a:lstStyle>
          <a:p>
            <a:pPr>
              <a:defRPr/>
            </a:pPr>
            <a:fld id="{890BABC7-3438-0242-9902-1569626FF79D}"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a:t>Click to edit Master title style</a:t>
            </a:r>
            <a:endParaRPr lang="en-CA"/>
          </a:p>
        </p:txBody>
      </p:sp>
      <p:sp>
        <p:nvSpPr>
          <p:cNvPr id="3" name="Text Placeholder 2"/>
          <p:cNvSpPr>
            <a:spLocks noGrp="1"/>
          </p:cNvSpPr>
          <p:nvPr>
            <p:ph type="body" sz="half" idx="1"/>
          </p:nvPr>
        </p:nvSpPr>
        <p:spPr>
          <a:xfrm>
            <a:off x="457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4648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fld id="{7DE0037E-6282-DB40-B0DA-163EFCF72F80}" type="datetime1">
              <a:rPr lang="en-US"/>
              <a:pPr>
                <a:defRPr/>
              </a:pPr>
              <a:t>1/31/19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7" name="Rectangle 6"/>
          <p:cNvSpPr>
            <a:spLocks noGrp="1" noChangeArrowheads="1"/>
          </p:cNvSpPr>
          <p:nvPr>
            <p:ph type="sldNum" sz="quarter" idx="12"/>
          </p:nvPr>
        </p:nvSpPr>
        <p:spPr>
          <a:ln/>
        </p:spPr>
        <p:txBody>
          <a:bodyPr/>
          <a:lstStyle>
            <a:lvl1pPr>
              <a:defRPr/>
            </a:lvl1pPr>
          </a:lstStyle>
          <a:p>
            <a:pPr>
              <a:defRPr/>
            </a:pPr>
            <a:fld id="{0131D5DB-31D2-E845-B1D6-42C544E9CAD5}" type="slidenum">
              <a:rPr lang="en-US"/>
              <a:pPr>
                <a:defRPr/>
              </a:pPr>
              <a:t>‹#›</a:t>
            </a:fld>
            <a:endParaRPr lang="en-US"/>
          </a:p>
        </p:txBody>
      </p:sp>
    </p:spTree>
    <p:extLst>
      <p:ext uri="{BB962C8B-B14F-4D97-AF65-F5344CB8AC3E}">
        <p14:creationId xmlns:p14="http://schemas.microsoft.com/office/powerpoint/2010/main" val="613427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70232422-39F9-8E4E-9D55-B4F015B40938}" type="datetime1">
              <a:rPr lang="en-US" smtClean="0"/>
              <a:pPr>
                <a:defRPr/>
              </a:pPr>
              <a:t>1/31/19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US"/>
              <a:t>www.musicachievementcouncil.org</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65C1D2B-DEBA-2D44-B1C4-CDFCB62A14B8}"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4070" r:id="rId1"/>
    <p:sldLayoutId id="2147484071" r:id="rId2"/>
    <p:sldLayoutId id="2147484072" r:id="rId3"/>
    <p:sldLayoutId id="2147484073" r:id="rId4"/>
    <p:sldLayoutId id="2147484074" r:id="rId5"/>
    <p:sldLayoutId id="2147484075" r:id="rId6"/>
    <p:sldLayoutId id="2147484076" r:id="rId7"/>
    <p:sldLayoutId id="2147484077" r:id="rId8"/>
    <p:sldLayoutId id="2147484078" r:id="rId9"/>
    <p:sldLayoutId id="2147484079" r:id="rId10"/>
    <p:sldLayoutId id="2147484080" r:id="rId11"/>
    <p:sldLayoutId id="2147484081" r:id="rId12"/>
    <p:sldLayoutId id="2147484082" r:id="rId13"/>
    <p:sldLayoutId id="2147484083" r:id="rId14"/>
  </p:sldLayoutIdLst>
  <p:hf sldNum="0"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notesSlide" Target="../notesSlides/notesSlide27.xml"/><Relationship Id="rId7" Type="http://schemas.openxmlformats.org/officeDocument/2006/relationships/image" Target="../media/image28.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0.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1.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6.png"/><Relationship Id="rId2" Type="http://schemas.openxmlformats.org/officeDocument/2006/relationships/notesSlide" Target="../notesSlides/notesSlide46.xml"/><Relationship Id="rId1" Type="http://schemas.openxmlformats.org/officeDocument/2006/relationships/slideLayout" Target="../slideLayouts/slideLayout13.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png"/></Relationships>
</file>

<file path=ppt/slides/_rels/slide4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8.pn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5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1.xml"/><Relationship Id="rId1" Type="http://schemas.openxmlformats.org/officeDocument/2006/relationships/slideLayout" Target="../slideLayouts/slideLayout7.xml"/><Relationship Id="rId5" Type="http://schemas.openxmlformats.org/officeDocument/2006/relationships/image" Target="../media/image60.jpeg"/><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62.png"/><Relationship Id="rId4" Type="http://schemas.openxmlformats.org/officeDocument/2006/relationships/image" Target="../media/image61.png"/></Relationships>
</file>

<file path=ppt/slides/_rels/slide5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4.xml"/><Relationship Id="rId1" Type="http://schemas.openxmlformats.org/officeDocument/2006/relationships/slideLayout" Target="../slideLayouts/slideLayout12.xml"/><Relationship Id="rId6" Type="http://schemas.openxmlformats.org/officeDocument/2006/relationships/image" Target="../media/image66.png"/><Relationship Id="rId5" Type="http://schemas.openxmlformats.org/officeDocument/2006/relationships/image" Target="../media/image65.png"/><Relationship Id="rId4" Type="http://schemas.microsoft.com/office/2007/relationships/hdphoto" Target="../media/hdphoto1.wdp"/></Relationships>
</file>

<file path=ppt/slides/_rels/slide5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5.xml"/><Relationship Id="rId1" Type="http://schemas.openxmlformats.org/officeDocument/2006/relationships/slideLayout" Target="../slideLayouts/slideLayout12.xml"/><Relationship Id="rId5" Type="http://schemas.openxmlformats.org/officeDocument/2006/relationships/image" Target="../media/image67.png"/><Relationship Id="rId4" Type="http://schemas.microsoft.com/office/2007/relationships/hdphoto" Target="../media/hdphoto1.wdp"/></Relationships>
</file>

<file path=ppt/slides/_rels/slide5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6.xml"/><Relationship Id="rId1" Type="http://schemas.openxmlformats.org/officeDocument/2006/relationships/slideLayout" Target="../slideLayouts/slideLayout12.xml"/><Relationship Id="rId5" Type="http://schemas.openxmlformats.org/officeDocument/2006/relationships/image" Target="../media/image68.jpeg"/><Relationship Id="rId4" Type="http://schemas.microsoft.com/office/2007/relationships/hdphoto" Target="../media/hdphoto1.wdp"/></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7.xml"/><Relationship Id="rId1" Type="http://schemas.openxmlformats.org/officeDocument/2006/relationships/slideLayout" Target="../slideLayouts/slideLayout12.xml"/><Relationship Id="rId5" Type="http://schemas.openxmlformats.org/officeDocument/2006/relationships/image" Target="../media/image69.jpeg"/><Relationship Id="rId4" Type="http://schemas.microsoft.com/office/2007/relationships/hdphoto" Target="../media/hdphoto1.wdp"/></Relationships>
</file>

<file path=ppt/slides/_rels/slide5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8.xml"/><Relationship Id="rId1" Type="http://schemas.openxmlformats.org/officeDocument/2006/relationships/slideLayout" Target="../slideLayouts/slideLayout12.xml"/><Relationship Id="rId5" Type="http://schemas.openxmlformats.org/officeDocument/2006/relationships/image" Target="../media/image70.jpeg"/><Relationship Id="rId4" Type="http://schemas.microsoft.com/office/2007/relationships/hdphoto" Target="../media/hdphoto1.wdp"/></Relationships>
</file>

<file path=ppt/slides/_rels/slide5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9.xml"/><Relationship Id="rId1" Type="http://schemas.openxmlformats.org/officeDocument/2006/relationships/slideLayout" Target="../slideLayouts/slideLayout12.xml"/><Relationship Id="rId5" Type="http://schemas.openxmlformats.org/officeDocument/2006/relationships/image" Target="../media/image47.png"/><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1.png"/><Relationship Id="rId2" Type="http://schemas.openxmlformats.org/officeDocument/2006/relationships/notesSlide" Target="../notesSlides/notesSlide60.xml"/><Relationship Id="rId1" Type="http://schemas.openxmlformats.org/officeDocument/2006/relationships/slideLayout" Target="../slideLayouts/slideLayout1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6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76.png"/><Relationship Id="rId4"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63.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66.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68.xml"/><Relationship Id="rId1" Type="http://schemas.openxmlformats.org/officeDocument/2006/relationships/slideLayout" Target="../slideLayouts/slideLayout2.xml"/><Relationship Id="rId5" Type="http://schemas.openxmlformats.org/officeDocument/2006/relationships/image" Target="../media/image84.jpeg"/><Relationship Id="rId4" Type="http://schemas.openxmlformats.org/officeDocument/2006/relationships/image" Target="../media/image83.jpeg"/></Relationships>
</file>

<file path=ppt/slides/_rels/slide69.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90.gif"/><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76.xml.rels><?xml version="1.0" encoding="UTF-8" standalone="yes"?>
<Relationships xmlns="http://schemas.openxmlformats.org/package/2006/relationships"><Relationship Id="rId8" Type="http://schemas.openxmlformats.org/officeDocument/2006/relationships/image" Target="../media/image90.gif"/><Relationship Id="rId3" Type="http://schemas.openxmlformats.org/officeDocument/2006/relationships/image" Target="../media/image93.png"/><Relationship Id="rId7" Type="http://schemas.openxmlformats.org/officeDocument/2006/relationships/image" Target="../media/image97.jpeg"/><Relationship Id="rId2" Type="http://schemas.openxmlformats.org/officeDocument/2006/relationships/notesSlide" Target="../notesSlides/notesSlide76.xml"/><Relationship Id="rId1" Type="http://schemas.openxmlformats.org/officeDocument/2006/relationships/slideLayout" Target="../slideLayouts/slideLayout12.xml"/><Relationship Id="rId6" Type="http://schemas.openxmlformats.org/officeDocument/2006/relationships/image" Target="../media/image96.jpeg"/><Relationship Id="rId5" Type="http://schemas.openxmlformats.org/officeDocument/2006/relationships/image" Target="../media/image95.tiff"/><Relationship Id="rId4" Type="http://schemas.openxmlformats.org/officeDocument/2006/relationships/image" Target="../media/image94.png"/></Relationships>
</file>

<file path=ppt/slides/_rels/slide7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7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79.xml"/><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8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80.xml"/><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image" Target="../media/image100.png"/></Relationships>
</file>

<file path=ppt/slides/_rels/slide81.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82.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83.xml.rels><?xml version="1.0" encoding="UTF-8" standalone="yes"?>
<Relationships xmlns="http://schemas.openxmlformats.org/package/2006/relationships"><Relationship Id="rId3" Type="http://schemas.openxmlformats.org/officeDocument/2006/relationships/hyperlink" Target="https://t.co/a1NM0gdEV7" TargetMode="External"/><Relationship Id="rId2" Type="http://schemas.openxmlformats.org/officeDocument/2006/relationships/notesSlide" Target="../notesSlides/notesSlide83.xml"/><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27.png"/></Relationships>
</file>

<file path=ppt/slides/_rels/slide84.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slideLayout" Target="../slideLayouts/slideLayout2.xml"/><Relationship Id="rId7" Type="http://schemas.openxmlformats.org/officeDocument/2006/relationships/image" Target="../media/image106.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7.png"/><Relationship Id="rId5" Type="http://schemas.openxmlformats.org/officeDocument/2006/relationships/hyperlink" Target="https://t.co/a1NM0gdEV7" TargetMode="External"/><Relationship Id="rId4"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5.xml"/><Relationship Id="rId1" Type="http://schemas.openxmlformats.org/officeDocument/2006/relationships/slideLayout" Target="../slideLayouts/slideLayout12.xml"/><Relationship Id="rId5" Type="http://schemas.openxmlformats.org/officeDocument/2006/relationships/image" Target="../media/image108.png"/><Relationship Id="rId4" Type="http://schemas.microsoft.com/office/2007/relationships/hdphoto" Target="../media/hdphoto1.wdp"/></Relationships>
</file>

<file path=ppt/slides/_rels/slide86.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8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jpeg"/><Relationship Id="rId4" Type="http://schemas.openxmlformats.org/officeDocument/2006/relationships/image" Target="../media/image109.png"/><Relationship Id="rId9" Type="http://schemas.openxmlformats.org/officeDocument/2006/relationships/image" Target="../media/image111.png"/></Relationships>
</file>

<file path=ppt/slides/_rels/slide87.xml.rels><?xml version="1.0" encoding="UTF-8" standalone="yes"?>
<Relationships xmlns="http://schemas.openxmlformats.org/package/2006/relationships"><Relationship Id="rId8" Type="http://schemas.openxmlformats.org/officeDocument/2006/relationships/image" Target="../media/image117.png"/><Relationship Id="rId13" Type="http://schemas.openxmlformats.org/officeDocument/2006/relationships/image" Target="../media/image122.png"/><Relationship Id="rId3" Type="http://schemas.openxmlformats.org/officeDocument/2006/relationships/image" Target="../media/image112.png"/><Relationship Id="rId7" Type="http://schemas.openxmlformats.org/officeDocument/2006/relationships/image" Target="../media/image116.jpeg"/><Relationship Id="rId12" Type="http://schemas.openxmlformats.org/officeDocument/2006/relationships/image" Target="../media/image121.jpeg"/><Relationship Id="rId2" Type="http://schemas.openxmlformats.org/officeDocument/2006/relationships/notesSlide" Target="../notesSlides/notesSlide87.xml"/><Relationship Id="rId1" Type="http://schemas.openxmlformats.org/officeDocument/2006/relationships/slideLayout" Target="../slideLayouts/slideLayout7.xml"/><Relationship Id="rId6" Type="http://schemas.openxmlformats.org/officeDocument/2006/relationships/image" Target="../media/image115.jpeg"/><Relationship Id="rId11" Type="http://schemas.openxmlformats.org/officeDocument/2006/relationships/image" Target="../media/image120.png"/><Relationship Id="rId5" Type="http://schemas.openxmlformats.org/officeDocument/2006/relationships/image" Target="../media/image114.jpeg"/><Relationship Id="rId15" Type="http://schemas.openxmlformats.org/officeDocument/2006/relationships/image" Target="../media/image27.png"/><Relationship Id="rId10" Type="http://schemas.openxmlformats.org/officeDocument/2006/relationships/image" Target="../media/image119.jpeg"/><Relationship Id="rId4" Type="http://schemas.openxmlformats.org/officeDocument/2006/relationships/image" Target="../media/image113.png"/><Relationship Id="rId9" Type="http://schemas.openxmlformats.org/officeDocument/2006/relationships/image" Target="../media/image118.png"/><Relationship Id="rId14" Type="http://schemas.openxmlformats.org/officeDocument/2006/relationships/image" Target="../media/image123.jpeg"/></Relationships>
</file>

<file path=ppt/slides/_rels/slide8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9" name="Rectangle 5"/>
          <p:cNvSpPr txBox="1">
            <a:spLocks noChangeArrowheads="1"/>
          </p:cNvSpPr>
          <p:nvPr/>
        </p:nvSpPr>
        <p:spPr bwMode="auto">
          <a:xfrm>
            <a:off x="457200" y="2971800"/>
            <a:ext cx="6172200" cy="2667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purpose is </a:t>
            </a:r>
            <a:r>
              <a:rPr lang="en-US" sz="4000" i="1" dirty="0">
                <a:solidFill>
                  <a:srgbClr val="FFFF00"/>
                </a:solidFill>
                <a:latin typeface="+mn-lt"/>
              </a:rPr>
              <a:t>to enable more students to begin and continue in instrumental music programs.</a:t>
            </a:r>
          </a:p>
        </p:txBody>
      </p:sp>
      <p:sp>
        <p:nvSpPr>
          <p:cNvPr id="7" name="Rectangle 5"/>
          <p:cNvSpPr txBox="1">
            <a:spLocks noChangeArrowheads="1"/>
          </p:cNvSpPr>
          <p:nvPr/>
        </p:nvSpPr>
        <p:spPr bwMode="auto">
          <a:xfrm>
            <a:off x="457200" y="1143000"/>
            <a:ext cx="86868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The </a:t>
            </a:r>
            <a:r>
              <a:rPr lang="en-US" sz="4000" i="1" dirty="0">
                <a:solidFill>
                  <a:srgbClr val="FFFF00"/>
                </a:solidFill>
                <a:latin typeface="+mn-lt"/>
              </a:rPr>
              <a:t>Music Achievement Council (MAC) </a:t>
            </a:r>
            <a:r>
              <a:rPr lang="en-US" sz="4000" i="1" dirty="0">
                <a:solidFill>
                  <a:srgbClr val="FFFFFF"/>
                </a:solidFill>
                <a:latin typeface="+mn-lt"/>
              </a:rPr>
              <a:t>  is an action-oriented, non-profit organization whose sole</a:t>
            </a:r>
          </a:p>
        </p:txBody>
      </p:sp>
      <p:pic>
        <p:nvPicPr>
          <p:cNvPr id="8" name="Picture 7" descr="MAC Logo Transp Pic Only.png"/>
          <p:cNvPicPr>
            <a:picLocks noChangeAspect="1"/>
          </p:cNvPicPr>
          <p:nvPr/>
        </p:nvPicPr>
        <p:blipFill>
          <a:blip r:embed="rId3"/>
          <a:stretch>
            <a:fillRect/>
          </a:stretch>
        </p:blipFill>
        <p:spPr>
          <a:xfrm>
            <a:off x="6794500" y="2349500"/>
            <a:ext cx="1587500" cy="3441700"/>
          </a:xfrm>
          <a:prstGeom prst="rect">
            <a:avLst/>
          </a:prstGeom>
        </p:spPr>
      </p:pic>
    </p:spTree>
    <p:extLst>
      <p:ext uri="{BB962C8B-B14F-4D97-AF65-F5344CB8AC3E}">
        <p14:creationId xmlns:p14="http://schemas.microsoft.com/office/powerpoint/2010/main" val="1659186151"/>
      </p:ext>
    </p:extLst>
  </p:cSld>
  <p:clrMapOvr>
    <a:masterClrMapping/>
  </p:clrMapOvr>
  <p:transition advClick="0" advTm="1000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1722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7" name="Content Placeholder 4" descr="07_Img2362_LOW.jpg"/>
          <p:cNvPicPr>
            <a:picLocks noGrp="1" noChangeAspect="1"/>
          </p:cNvPicPr>
          <p:nvPr/>
        </p:nvPicPr>
        <p:blipFill>
          <a:blip r:embed="rId3" cstate="print"/>
          <a:stretch>
            <a:fillRect/>
          </a:stretch>
        </p:blipFill>
        <p:spPr bwMode="auto">
          <a:xfrm>
            <a:off x="3733800" y="3505200"/>
            <a:ext cx="4016568" cy="2667000"/>
          </a:xfrm>
          <a:prstGeom prst="roundRect">
            <a:avLst>
              <a:gd name="adj" fmla="val 8594"/>
            </a:avLst>
          </a:prstGeom>
          <a:solidFill>
            <a:srgbClr val="FFFFFF">
              <a:shade val="85000"/>
            </a:srgbClr>
          </a:solidFill>
          <a:ln w="9525">
            <a:noFill/>
            <a:miter lim="800000"/>
            <a:headEnd/>
            <a:tailEnd/>
          </a:ln>
          <a:effectLst>
            <a:reflection stA="50000" endPos="75000" dist="12700" dir="5400000" sy="-100000" algn="bl" rotWithShape="0"/>
            <a:softEdge rad="127000"/>
          </a:effectLst>
        </p:spPr>
      </p:pic>
      <p:sp>
        <p:nvSpPr>
          <p:cNvPr id="8" name="TextBox 7"/>
          <p:cNvSpPr txBox="1"/>
          <p:nvPr/>
        </p:nvSpPr>
        <p:spPr>
          <a:xfrm>
            <a:off x="457200" y="914400"/>
            <a:ext cx="7954033" cy="3170099"/>
          </a:xfrm>
          <a:prstGeom prst="rect">
            <a:avLst/>
          </a:prstGeom>
          <a:noFill/>
        </p:spPr>
        <p:txBody>
          <a:bodyPr wrap="none" rtlCol="0">
            <a:spAutoFit/>
          </a:bodyPr>
          <a:lstStyle/>
          <a:p>
            <a:r>
              <a:rPr lang="en-US" sz="4000" u="sng" dirty="0">
                <a:solidFill>
                  <a:srgbClr val="FFFF00"/>
                </a:solidFill>
                <a:latin typeface="+mn-lt"/>
              </a:rPr>
              <a:t>96 percent</a:t>
            </a:r>
            <a:r>
              <a:rPr lang="en-US" sz="4000" dirty="0">
                <a:solidFill>
                  <a:srgbClr val="FFFF00"/>
                </a:solidFill>
                <a:latin typeface="+mn-lt"/>
              </a:rPr>
              <a:t> </a:t>
            </a:r>
            <a:r>
              <a:rPr lang="en-US" sz="4000" dirty="0">
                <a:solidFill>
                  <a:srgbClr val="FFFFFF"/>
                </a:solidFill>
                <a:latin typeface="+mn-lt"/>
              </a:rPr>
              <a:t>of public school principals </a:t>
            </a:r>
          </a:p>
          <a:p>
            <a:r>
              <a:rPr lang="en-US" sz="4000" dirty="0">
                <a:solidFill>
                  <a:srgbClr val="FFFFFF"/>
                </a:solidFill>
                <a:latin typeface="+mn-lt"/>
              </a:rPr>
              <a:t>believe that participating in music</a:t>
            </a:r>
          </a:p>
          <a:p>
            <a:r>
              <a:rPr lang="en-US" sz="4000" dirty="0">
                <a:solidFill>
                  <a:srgbClr val="FFFFFF"/>
                </a:solidFill>
                <a:latin typeface="+mn-lt"/>
              </a:rPr>
              <a:t>education encourages and motivates</a:t>
            </a:r>
          </a:p>
          <a:p>
            <a:r>
              <a:rPr lang="en-US" sz="4000" dirty="0">
                <a:solidFill>
                  <a:srgbClr val="FFFFFF"/>
                </a:solidFill>
                <a:latin typeface="+mn-lt"/>
              </a:rPr>
              <a:t>students to stay in school longer.</a:t>
            </a:r>
          </a:p>
          <a:p>
            <a:r>
              <a:rPr lang="en-US" sz="4000" i="1" dirty="0">
                <a:solidFill>
                  <a:srgbClr val="FFFFFF"/>
                </a:solidFill>
                <a:latin typeface="+mn-lt"/>
              </a:rPr>
              <a:t>(Harris Poll) </a:t>
            </a:r>
            <a:endParaRPr lang="en-US" sz="4000" dirty="0">
              <a:latin typeface="+mn-lt"/>
            </a:endParaRPr>
          </a:p>
        </p:txBody>
      </p:sp>
    </p:spTree>
    <p:extLst>
      <p:ext uri="{BB962C8B-B14F-4D97-AF65-F5344CB8AC3E}">
        <p14:creationId xmlns:p14="http://schemas.microsoft.com/office/powerpoint/2010/main" val="352919785"/>
      </p:ext>
    </p:extLst>
  </p:cSld>
  <p:clrMapOvr>
    <a:masterClrMapping/>
  </p:clrMapOvr>
  <p:transition advClick="0" advTm="1000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3075" name="Rectangle 5"/>
          <p:cNvSpPr>
            <a:spLocks noGrp="1" noChangeArrowheads="1"/>
          </p:cNvSpPr>
          <p:nvPr>
            <p:ph type="body" sz="half" idx="1"/>
          </p:nvPr>
        </p:nvSpPr>
        <p:spPr>
          <a:xfrm>
            <a:off x="2133600" y="990600"/>
            <a:ext cx="6781800" cy="5029200"/>
          </a:xfrm>
        </p:spPr>
        <p:txBody>
          <a:bodyPr>
            <a:noAutofit/>
          </a:bodyPr>
          <a:lstStyle/>
          <a:p>
            <a:pPr>
              <a:buNone/>
            </a:pPr>
            <a:r>
              <a:rPr lang="en-US" sz="4000" dirty="0">
                <a:solidFill>
                  <a:srgbClr val="FFFFFF"/>
                </a:solidFill>
              </a:rPr>
              <a:t>	An interactive poll confirms that music education at an early age greatly increases the likelihood that a child will grow up to seek higher education and ultimately even earn a higher salary.          </a:t>
            </a:r>
            <a:r>
              <a:rPr lang="en-US" sz="4000" i="1" dirty="0">
                <a:solidFill>
                  <a:srgbClr val="FFFFFF"/>
                </a:solidFill>
              </a:rPr>
              <a:t>(2007 Harris Poll)</a:t>
            </a:r>
          </a:p>
          <a:p>
            <a:pPr>
              <a:buNone/>
            </a:pPr>
            <a:r>
              <a:rPr lang="en-US" sz="4000" i="1" dirty="0">
                <a:solidFill>
                  <a:srgbClr val="FFFFFF"/>
                </a:solidFill>
              </a:rPr>
              <a:t>	</a:t>
            </a:r>
          </a:p>
          <a:p>
            <a:pPr>
              <a:buNone/>
            </a:pPr>
            <a:r>
              <a:rPr lang="en-US" sz="4000" i="1" dirty="0">
                <a:solidFill>
                  <a:srgbClr val="FFFFFF"/>
                </a:solidFill>
              </a:rPr>
              <a:t>	</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5" name="Picture 4" descr="trumpetcloseup"/>
          <p:cNvPicPr>
            <a:picLocks noGrp="1" noChangeAspect="1" noChangeArrowheads="1"/>
          </p:cNvPicPr>
          <p:nvPr/>
        </p:nvPicPr>
        <p:blipFill>
          <a:blip r:embed="rId3" cstate="print"/>
          <a:stretch>
            <a:fillRect/>
          </a:stretch>
        </p:blipFill>
        <p:spPr bwMode="auto">
          <a:xfrm>
            <a:off x="34337" y="1408624"/>
            <a:ext cx="2404063" cy="3620576"/>
          </a:xfrm>
          <a:prstGeom prst="roundRect">
            <a:avLst>
              <a:gd name="adj" fmla="val 8594"/>
            </a:avLst>
          </a:prstGeom>
          <a:solidFill>
            <a:srgbClr val="FFFFFF">
              <a:shade val="85000"/>
            </a:srgbClr>
          </a:solidFill>
          <a:ln w="9525">
            <a:noFill/>
            <a:miter lim="800000"/>
            <a:headEnd/>
            <a:tailEnd/>
          </a:ln>
          <a:effectLst>
            <a:reflection blurRad="12700" stA="38000" endPos="28000" dist="5000" dir="5400000" sy="-100000" algn="bl" rotWithShape="0"/>
            <a:softEdge rad="127000"/>
          </a:effectLst>
        </p:spPr>
      </p:pic>
    </p:spTree>
    <p:extLst>
      <p:ext uri="{BB962C8B-B14F-4D97-AF65-F5344CB8AC3E}">
        <p14:creationId xmlns:p14="http://schemas.microsoft.com/office/powerpoint/2010/main" val="2399016896"/>
      </p:ext>
    </p:extLst>
  </p:cSld>
  <p:clrMapOvr>
    <a:masterClrMapping/>
  </p:clrMapOvr>
  <p:transition advClick="0" advTm="1000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4008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b="1" i="1" u="sng" dirty="0">
                <a:solidFill>
                  <a:srgbClr val="FFFF00"/>
                </a:solidFill>
              </a:rPr>
              <a:t>CEO</a:t>
            </a:r>
            <a:r>
              <a:rPr lang="en-US" sz="4400" dirty="0">
                <a:solidFill>
                  <a:schemeClr val="bg1"/>
                </a:solidFill>
              </a:rPr>
              <a:t>,</a:t>
            </a:r>
            <a:r>
              <a:rPr lang="en-US" sz="4400" b="1" i="1" u="sng" dirty="0">
                <a:solidFill>
                  <a:srgbClr val="FFCC00"/>
                </a:solidFill>
              </a:rPr>
              <a:t> </a:t>
            </a:r>
            <a:r>
              <a:rPr lang="en-US" sz="4400" dirty="0">
                <a:solidFill>
                  <a:schemeClr val="bg1"/>
                </a:solidFill>
              </a:rPr>
              <a:t>College President, or</a:t>
            </a:r>
          </a:p>
        </p:txBody>
      </p:sp>
      <p:sp>
        <p:nvSpPr>
          <p:cNvPr id="10" name="TextBox 9"/>
          <p:cNvSpPr txBox="1"/>
          <p:nvPr/>
        </p:nvSpPr>
        <p:spPr>
          <a:xfrm>
            <a:off x="0" y="60960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pic>
        <p:nvPicPr>
          <p:cNvPr id="9" name="Picture 8"/>
          <p:cNvPicPr>
            <a:picLocks noChangeAspect="1"/>
          </p:cNvPicPr>
          <p:nvPr/>
        </p:nvPicPr>
        <p:blipFill>
          <a:blip r:embed="rId3"/>
          <a:stretch>
            <a:fillRect/>
          </a:stretch>
        </p:blipFill>
        <p:spPr>
          <a:xfrm>
            <a:off x="5257800" y="1981200"/>
            <a:ext cx="3549753" cy="2362200"/>
          </a:xfrm>
          <a:prstGeom prst="rect">
            <a:avLst/>
          </a:prstGeom>
          <a:ln>
            <a:noFill/>
          </a:ln>
          <a:effectLst>
            <a:reflection stA="50000" endPos="75000" dist="12700" dir="5400000" sy="-100000" algn="bl" rotWithShape="0"/>
            <a:softEdge rad="112500"/>
          </a:effectLst>
          <a:scene3d>
            <a:camera prst="isometricOffAxis2Left">
              <a:rot lat="1080000" lon="1560000" rev="0"/>
            </a:camera>
            <a:lightRig rig="threePt" dir="t"/>
          </a:scene3d>
        </p:spPr>
      </p:pic>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rPr>
              <a:t>even a Rock Star,</a:t>
            </a:r>
            <a:endParaRPr kumimoji="0" lang="en-US" sz="4400" b="0" u="none" strike="noStrike" kern="0" cap="none" spc="0" normalizeH="0" baseline="0" noProof="0" dirty="0">
              <a:ln>
                <a:noFill/>
              </a:ln>
              <a:solidFill>
                <a:schemeClr val="bg1"/>
              </a:solidFill>
              <a:effectLst/>
              <a:uLnTx/>
              <a:uFillTx/>
              <a:latin typeface="+mn-lt"/>
              <a:ea typeface="+mn-ea"/>
              <a:cs typeface="+mn-cs"/>
            </a:endParaRPr>
          </a:p>
        </p:txBody>
      </p:sp>
    </p:spTree>
    <p:extLst>
      <p:ext uri="{BB962C8B-B14F-4D97-AF65-F5344CB8AC3E}">
        <p14:creationId xmlns:p14="http://schemas.microsoft.com/office/powerpoint/2010/main" val="2276952388"/>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9342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dirty="0">
                <a:solidFill>
                  <a:srgbClr val="FFFFFF"/>
                </a:solidFill>
              </a:rPr>
              <a:t>CEO</a:t>
            </a:r>
            <a:r>
              <a:rPr lang="en-US" sz="4400" i="1" dirty="0">
                <a:solidFill>
                  <a:schemeClr val="bg1"/>
                </a:solidFill>
              </a:rPr>
              <a:t>, </a:t>
            </a:r>
            <a:r>
              <a:rPr lang="en-US" sz="4400" i="1" u="sng" dirty="0">
                <a:solidFill>
                  <a:srgbClr val="FFCC00"/>
                </a:solidFill>
              </a:rPr>
              <a:t> </a:t>
            </a:r>
            <a:r>
              <a:rPr lang="en-US" sz="4400" b="1" i="1" u="sng" dirty="0">
                <a:solidFill>
                  <a:srgbClr val="FFFF00"/>
                </a:solidFill>
              </a:rPr>
              <a:t>College Presiden</a:t>
            </a:r>
            <a:r>
              <a:rPr lang="en-US" sz="4400" i="1" u="sng" dirty="0">
                <a:solidFill>
                  <a:srgbClr val="FFFF00"/>
                </a:solidFill>
              </a:rPr>
              <a:t>t</a:t>
            </a:r>
            <a:r>
              <a:rPr lang="en-US" sz="4400" i="1" dirty="0">
                <a:solidFill>
                  <a:schemeClr val="bg1"/>
                </a:solidFill>
              </a:rPr>
              <a:t>, </a:t>
            </a:r>
            <a:r>
              <a:rPr lang="en-US" sz="4400" dirty="0">
                <a:solidFill>
                  <a:schemeClr val="bg1"/>
                </a:solidFill>
              </a:rPr>
              <a:t>or</a:t>
            </a:r>
            <a:r>
              <a:rPr lang="en-US" sz="4400" i="1" dirty="0">
                <a:solidFill>
                  <a:schemeClr val="bg1"/>
                </a:solidFill>
              </a:rPr>
              <a:t> </a:t>
            </a:r>
          </a:p>
        </p:txBody>
      </p:sp>
      <p:sp>
        <p:nvSpPr>
          <p:cNvPr id="10" name="TextBox 9"/>
          <p:cNvSpPr txBox="1"/>
          <p:nvPr/>
        </p:nvSpPr>
        <p:spPr>
          <a:xfrm>
            <a:off x="0" y="6044624"/>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rPr>
              <a:t>even a Rock Star,</a:t>
            </a:r>
            <a:endParaRPr kumimoji="0" lang="en-US" sz="4400" b="0" u="none" strike="noStrike" kern="0" cap="none" spc="0" normalizeH="0" baseline="0" noProof="0" dirty="0">
              <a:ln>
                <a:noFill/>
              </a:ln>
              <a:solidFill>
                <a:schemeClr val="bg1"/>
              </a:solidFill>
              <a:effectLst/>
              <a:uLnTx/>
              <a:uFillTx/>
              <a:latin typeface="+mn-lt"/>
              <a:ea typeface="+mn-ea"/>
              <a:cs typeface="+mn-cs"/>
            </a:endParaRPr>
          </a:p>
        </p:txBody>
      </p:sp>
      <p:pic>
        <p:nvPicPr>
          <p:cNvPr id="8" name="Picture 7"/>
          <p:cNvPicPr>
            <a:picLocks noChangeAspect="1"/>
          </p:cNvPicPr>
          <p:nvPr/>
        </p:nvPicPr>
        <p:blipFill>
          <a:blip r:embed="rId3"/>
          <a:stretch>
            <a:fillRect/>
          </a:stretch>
        </p:blipFill>
        <p:spPr>
          <a:xfrm>
            <a:off x="6019800" y="1219200"/>
            <a:ext cx="2743200" cy="2515304"/>
          </a:xfrm>
          <a:prstGeom prst="rect">
            <a:avLst/>
          </a:prstGeom>
          <a:ln>
            <a:noFill/>
          </a:ln>
          <a:effectLst>
            <a:reflection stA="50000" endPos="75000" dist="12700" dir="5400000" sy="-100000" algn="bl" rotWithShape="0"/>
            <a:softEdge rad="112500"/>
          </a:effectLst>
          <a:scene3d>
            <a:camera prst="isometricOffAxis2Left">
              <a:rot lat="1080000" lon="1560000" rev="0"/>
            </a:camera>
            <a:lightRig rig="threePt" dir="t"/>
          </a:scene3d>
        </p:spPr>
      </p:pic>
    </p:spTree>
    <p:extLst>
      <p:ext uri="{BB962C8B-B14F-4D97-AF65-F5344CB8AC3E}">
        <p14:creationId xmlns:p14="http://schemas.microsoft.com/office/powerpoint/2010/main" val="1154887186"/>
      </p:ext>
    </p:extLst>
  </p:cSld>
  <p:clrMapOvr>
    <a:masterClrMapping/>
  </p:clrMapOvr>
  <p:transition advClick="0" advTm="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THE MESSAGE IS. . .</a:t>
            </a:r>
          </a:p>
        </p:txBody>
      </p:sp>
      <p:sp>
        <p:nvSpPr>
          <p:cNvPr id="3075" name="Rectangle 5"/>
          <p:cNvSpPr>
            <a:spLocks noGrp="1" noChangeArrowheads="1"/>
          </p:cNvSpPr>
          <p:nvPr>
            <p:ph type="body" sz="half" idx="1"/>
          </p:nvPr>
        </p:nvSpPr>
        <p:spPr>
          <a:xfrm>
            <a:off x="0" y="838200"/>
            <a:ext cx="6629400" cy="2057400"/>
          </a:xfrm>
        </p:spPr>
        <p:txBody>
          <a:bodyPr>
            <a:noAutofit/>
          </a:bodyPr>
          <a:lstStyle/>
          <a:p>
            <a:pPr indent="0">
              <a:lnSpc>
                <a:spcPct val="150000"/>
              </a:lnSpc>
              <a:spcAft>
                <a:spcPts val="1200"/>
              </a:spcAft>
              <a:buNone/>
            </a:pPr>
            <a:r>
              <a:rPr lang="en-US" sz="4400" dirty="0">
                <a:solidFill>
                  <a:schemeClr val="bg1"/>
                </a:solidFill>
              </a:rPr>
              <a:t>If you want to be a </a:t>
            </a:r>
            <a:r>
              <a:rPr lang="en-US" sz="4400" dirty="0">
                <a:solidFill>
                  <a:srgbClr val="FFFFFF"/>
                </a:solidFill>
              </a:rPr>
              <a:t>CEO</a:t>
            </a:r>
            <a:r>
              <a:rPr lang="en-US" sz="4400" dirty="0">
                <a:solidFill>
                  <a:schemeClr val="bg1"/>
                </a:solidFill>
              </a:rPr>
              <a:t>, </a:t>
            </a:r>
            <a:r>
              <a:rPr lang="en-US" sz="4400" dirty="0">
                <a:solidFill>
                  <a:srgbClr val="FFFFFF"/>
                </a:solidFill>
              </a:rPr>
              <a:t>College President,</a:t>
            </a:r>
            <a:r>
              <a:rPr lang="en-US" sz="4400" dirty="0">
                <a:solidFill>
                  <a:schemeClr val="bg1"/>
                </a:solidFill>
              </a:rPr>
              <a:t> or</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5" name="Rectangle 5"/>
          <p:cNvSpPr txBox="1">
            <a:spLocks noChangeArrowheads="1"/>
          </p:cNvSpPr>
          <p:nvPr/>
        </p:nvSpPr>
        <p:spPr bwMode="auto">
          <a:xfrm>
            <a:off x="0" y="3733800"/>
            <a:ext cx="9144000" cy="167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algn="ctr" eaLnBrk="0" fontAlgn="base" hangingPunct="0">
              <a:lnSpc>
                <a:spcPct val="150000"/>
              </a:lnSpc>
              <a:spcBef>
                <a:spcPct val="20000"/>
              </a:spcBef>
              <a:spcAft>
                <a:spcPts val="1200"/>
              </a:spcAft>
            </a:pPr>
            <a:r>
              <a:rPr lang="en-US" sz="8800" i="1" dirty="0">
                <a:solidFill>
                  <a:srgbClr val="FFFF00"/>
                </a:solidFill>
                <a:latin typeface="+mn-lt"/>
              </a:rPr>
              <a:t>TAKE MUSIC!</a:t>
            </a:r>
          </a:p>
        </p:txBody>
      </p:sp>
      <p:sp>
        <p:nvSpPr>
          <p:cNvPr id="12" name="Rectangle 5"/>
          <p:cNvSpPr txBox="1">
            <a:spLocks noChangeArrowheads="1"/>
          </p:cNvSpPr>
          <p:nvPr/>
        </p:nvSpPr>
        <p:spPr bwMode="auto">
          <a:xfrm>
            <a:off x="0" y="2895600"/>
            <a:ext cx="5943600" cy="2057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L="342900" lvl="0" eaLnBrk="0" fontAlgn="base" hangingPunct="0">
              <a:lnSpc>
                <a:spcPct val="150000"/>
              </a:lnSpc>
              <a:spcBef>
                <a:spcPct val="20000"/>
              </a:spcBef>
              <a:spcAft>
                <a:spcPts val="1200"/>
              </a:spcAft>
            </a:pPr>
            <a:r>
              <a:rPr lang="en-US" sz="4400" dirty="0">
                <a:solidFill>
                  <a:schemeClr val="bg1"/>
                </a:solidFill>
                <a:latin typeface="+mn-lt"/>
              </a:rPr>
              <a:t>even a </a:t>
            </a:r>
            <a:r>
              <a:rPr lang="en-US" sz="4400" b="1" i="1" u="sng" dirty="0">
                <a:solidFill>
                  <a:srgbClr val="FFFF00"/>
                </a:solidFill>
                <a:latin typeface="+mn-lt"/>
              </a:rPr>
              <a:t>Rock Star</a:t>
            </a:r>
            <a:r>
              <a:rPr lang="en-US" sz="4400" i="1" dirty="0">
                <a:solidFill>
                  <a:schemeClr val="bg1"/>
                </a:solidFill>
                <a:latin typeface="+mn-lt"/>
              </a:rPr>
              <a:t>, </a:t>
            </a:r>
            <a:endParaRPr kumimoji="0" lang="en-US" sz="4400" b="0" i="1" u="none" strike="noStrike" kern="0" cap="none" spc="0" normalizeH="0" baseline="0" noProof="0" dirty="0">
              <a:ln>
                <a:noFill/>
              </a:ln>
              <a:solidFill>
                <a:schemeClr val="bg1"/>
              </a:solidFill>
              <a:effectLst/>
              <a:uLnTx/>
              <a:uFillTx/>
              <a:latin typeface="+mn-lt"/>
              <a:ea typeface="+mn-ea"/>
              <a:cs typeface="+mn-cs"/>
            </a:endParaRPr>
          </a:p>
        </p:txBody>
      </p:sp>
      <p:pic>
        <p:nvPicPr>
          <p:cNvPr id="11" name="Picture 10" descr="Screen Shot 2015-12-04 at 10.04.55 AM.png"/>
          <p:cNvPicPr>
            <a:picLocks noChangeAspect="1"/>
          </p:cNvPicPr>
          <p:nvPr/>
        </p:nvPicPr>
        <p:blipFill>
          <a:blip r:embed="rId3"/>
          <a:stretch>
            <a:fillRect/>
          </a:stretch>
        </p:blipFill>
        <p:spPr>
          <a:xfrm>
            <a:off x="8610600" y="1828800"/>
            <a:ext cx="513052" cy="1143000"/>
          </a:xfrm>
          <a:prstGeom prst="rect">
            <a:avLst/>
          </a:prstGeom>
        </p:spPr>
      </p:pic>
      <p:pic>
        <p:nvPicPr>
          <p:cNvPr id="13" name="Picture 12" descr="Screen Shot 2015-12-04 at 10.04.55 AM.png"/>
          <p:cNvPicPr>
            <a:picLocks noChangeAspect="1"/>
          </p:cNvPicPr>
          <p:nvPr/>
        </p:nvPicPr>
        <p:blipFill>
          <a:blip r:embed="rId3"/>
          <a:stretch>
            <a:fillRect/>
          </a:stretch>
        </p:blipFill>
        <p:spPr>
          <a:xfrm>
            <a:off x="8763000" y="1981200"/>
            <a:ext cx="381000" cy="1143000"/>
          </a:xfrm>
          <a:prstGeom prst="rect">
            <a:avLst/>
          </a:prstGeom>
        </p:spPr>
      </p:pic>
      <p:pic>
        <p:nvPicPr>
          <p:cNvPr id="14" name="Picture 13" descr="Screen Shot 2015-12-04 at 10.04.55 AM.png"/>
          <p:cNvPicPr>
            <a:picLocks noChangeAspect="1"/>
          </p:cNvPicPr>
          <p:nvPr/>
        </p:nvPicPr>
        <p:blipFill>
          <a:blip r:embed="rId3"/>
          <a:stretch>
            <a:fillRect/>
          </a:stretch>
        </p:blipFill>
        <p:spPr>
          <a:xfrm>
            <a:off x="8763000" y="3581400"/>
            <a:ext cx="381000" cy="1143000"/>
          </a:xfrm>
          <a:prstGeom prst="rect">
            <a:avLst/>
          </a:prstGeom>
        </p:spPr>
      </p:pic>
      <p:pic>
        <p:nvPicPr>
          <p:cNvPr id="17" name="Picture 16" descr="Rock Star.png"/>
          <p:cNvPicPr>
            <a:picLocks noChangeAspect="1"/>
          </p:cNvPicPr>
          <p:nvPr/>
        </p:nvPicPr>
        <p:blipFill>
          <a:blip r:embed="rId4"/>
          <a:stretch>
            <a:fillRect/>
          </a:stretch>
        </p:blipFill>
        <p:spPr>
          <a:xfrm>
            <a:off x="5638800" y="914400"/>
            <a:ext cx="3581400" cy="3472873"/>
          </a:xfrm>
          <a:prstGeom prst="rect">
            <a:avLst/>
          </a:prstGeom>
          <a:effectLst>
            <a:reflection stA="50000" endPos="75000" dist="12700" dir="5400000" sy="-100000" algn="bl" rotWithShape="0"/>
          </a:effectLst>
        </p:spPr>
      </p:pic>
      <p:pic>
        <p:nvPicPr>
          <p:cNvPr id="18" name="Picture 17" descr="Black Box.png"/>
          <p:cNvPicPr>
            <a:picLocks noChangeAspect="1"/>
          </p:cNvPicPr>
          <p:nvPr/>
        </p:nvPicPr>
        <p:blipFill>
          <a:blip r:embed="rId5"/>
          <a:stretch>
            <a:fillRect/>
          </a:stretch>
        </p:blipFill>
        <p:spPr>
          <a:xfrm>
            <a:off x="6705600" y="4340557"/>
            <a:ext cx="1066800" cy="155243"/>
          </a:xfrm>
          <a:prstGeom prst="rect">
            <a:avLst/>
          </a:prstGeom>
        </p:spPr>
      </p:pic>
    </p:spTree>
    <p:extLst>
      <p:ext uri="{BB962C8B-B14F-4D97-AF65-F5344CB8AC3E}">
        <p14:creationId xmlns:p14="http://schemas.microsoft.com/office/powerpoint/2010/main" val="670508856"/>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3075" name="Rectangle 5"/>
          <p:cNvSpPr>
            <a:spLocks noGrp="1" noChangeArrowheads="1"/>
          </p:cNvSpPr>
          <p:nvPr>
            <p:ph type="body" sz="half" idx="1"/>
          </p:nvPr>
        </p:nvSpPr>
        <p:spPr>
          <a:xfrm>
            <a:off x="2971800" y="838200"/>
            <a:ext cx="5943600" cy="4876800"/>
          </a:xfrm>
        </p:spPr>
        <p:txBody>
          <a:bodyPr>
            <a:noAutofit/>
          </a:bodyPr>
          <a:lstStyle/>
          <a:p>
            <a:pPr indent="0">
              <a:lnSpc>
                <a:spcPct val="150000"/>
              </a:lnSpc>
              <a:spcAft>
                <a:spcPts val="1200"/>
              </a:spcAft>
              <a:buNone/>
            </a:pPr>
            <a:r>
              <a:rPr lang="en-US" sz="4000" u="sng" dirty="0">
                <a:solidFill>
                  <a:srgbClr val="FFFF00"/>
                </a:solidFill>
              </a:rPr>
              <a:t>82 percent</a:t>
            </a:r>
            <a:r>
              <a:rPr lang="en-US" sz="4000" dirty="0">
                <a:solidFill>
                  <a:srgbClr val="FFFF00"/>
                </a:solidFill>
              </a:rPr>
              <a:t> </a:t>
            </a:r>
            <a:r>
              <a:rPr lang="en-US" sz="4000" dirty="0">
                <a:solidFill>
                  <a:schemeClr val="bg1"/>
                </a:solidFill>
              </a:rPr>
              <a:t>of Americans who don’t currently play an instrument wish they had learned to play one. </a:t>
            </a:r>
            <a:r>
              <a:rPr lang="en-US" sz="4000" i="1" dirty="0">
                <a:solidFill>
                  <a:schemeClr val="bg1"/>
                </a:solidFill>
              </a:rPr>
              <a:t>(Gallup Poll)</a:t>
            </a:r>
          </a:p>
          <a:p>
            <a:pPr indent="0">
              <a:lnSpc>
                <a:spcPct val="150000"/>
              </a:lnSpc>
              <a:buNone/>
            </a:pPr>
            <a:endParaRPr lang="en-US" sz="2000" dirty="0">
              <a:solidFill>
                <a:schemeClr val="bg1"/>
              </a:solidFill>
            </a:endParaRP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6" name="Picture 5" descr="DSC_0206.jpg"/>
          <p:cNvPicPr>
            <a:picLocks noChangeAspect="1"/>
          </p:cNvPicPr>
          <p:nvPr/>
        </p:nvPicPr>
        <p:blipFill>
          <a:blip r:embed="rId3"/>
          <a:stretch>
            <a:fillRect/>
          </a:stretch>
        </p:blipFill>
        <p:spPr>
          <a:xfrm>
            <a:off x="377494" y="1371600"/>
            <a:ext cx="2671843" cy="41021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698365881"/>
      </p:ext>
    </p:extLst>
  </p:cSld>
  <p:clrMapOvr>
    <a:masterClrMapping/>
  </p:clrMapOvr>
  <p:transition advClick="0" advTm="1000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502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200400"/>
            <a:ext cx="480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2AB091"/>
                </a:solidFill>
                <a:effectLst/>
                <a:latin typeface="+mn-lt"/>
              </a:rPr>
              <a:t>A Practical Guide for Recruitment and Retention</a:t>
            </a:r>
          </a:p>
        </p:txBody>
      </p:sp>
      <p:pic>
        <p:nvPicPr>
          <p:cNvPr id="8" name="Picture 7" descr="RecruitmentCOVER.jpg"/>
          <p:cNvPicPr>
            <a:picLocks noChangeAspect="1"/>
          </p:cNvPicPr>
          <p:nvPr/>
        </p:nvPicPr>
        <p:blipFill>
          <a:blip r:embed="rId3"/>
          <a:stretch>
            <a:fillRect/>
          </a:stretch>
        </p:blipFill>
        <p:spPr>
          <a:xfrm>
            <a:off x="5334000" y="1066800"/>
            <a:ext cx="3390426" cy="4387850"/>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108190940"/>
      </p:ext>
    </p:extLst>
  </p:cSld>
  <p:clrMapOvr>
    <a:masterClrMapping/>
  </p:clrMapOvr>
  <p:transition advClick="0" advTm="1000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49530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048000"/>
            <a:ext cx="4800600" cy="2971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45A3D6"/>
                </a:solidFill>
                <a:latin typeface="+mn-lt"/>
              </a:rPr>
              <a:t>Tips for Success:</a:t>
            </a:r>
          </a:p>
          <a:p>
            <a:pPr algn="ctr"/>
            <a:r>
              <a:rPr lang="en-US" sz="4800" b="1" i="1" dirty="0">
                <a:solidFill>
                  <a:srgbClr val="45A3D6"/>
                </a:solidFill>
                <a:latin typeface="+mn-lt"/>
              </a:rPr>
              <a:t>A Guide for Instrumental Music Teachers</a:t>
            </a:r>
          </a:p>
        </p:txBody>
      </p:sp>
      <p:pic>
        <p:nvPicPr>
          <p:cNvPr id="8" name="Picture 7" descr="SuccessCOVER.jpg"/>
          <p:cNvPicPr>
            <a:picLocks noChangeAspect="1"/>
          </p:cNvPicPr>
          <p:nvPr/>
        </p:nvPicPr>
        <p:blipFill>
          <a:blip r:embed="rId3"/>
          <a:stretch>
            <a:fillRect/>
          </a:stretch>
        </p:blipFill>
        <p:spPr>
          <a:xfrm>
            <a:off x="5299357" y="1026211"/>
            <a:ext cx="3311243" cy="4383989"/>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879062500"/>
      </p:ext>
    </p:extLst>
  </p:cSld>
  <p:clrMapOvr>
    <a:masterClrMapping/>
  </p:clrMapOvr>
  <p:transition advClick="0" advTm="1000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304800" y="1066800"/>
            <a:ext cx="502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All of today’s session attendees will receive </a:t>
            </a:r>
            <a:r>
              <a:rPr lang="en-US" sz="4000" u="sng" dirty="0">
                <a:solidFill>
                  <a:srgbClr val="FFFF00"/>
                </a:solidFill>
                <a:latin typeface="+mn-lt"/>
              </a:rPr>
              <a:t>FREE</a:t>
            </a:r>
            <a:r>
              <a:rPr lang="en-US" sz="4000" dirty="0">
                <a:solidFill>
                  <a:srgbClr val="FFFF00"/>
                </a:solidFill>
                <a:latin typeface="+mn-lt"/>
              </a:rPr>
              <a:t> COPIES </a:t>
            </a:r>
            <a:r>
              <a:rPr lang="en-US" sz="4000" dirty="0">
                <a:solidFill>
                  <a:srgbClr val="FFFFFF"/>
                </a:solidFill>
                <a:latin typeface="+mn-lt"/>
              </a:rPr>
              <a:t>of:</a:t>
            </a:r>
          </a:p>
        </p:txBody>
      </p:sp>
      <p:sp>
        <p:nvSpPr>
          <p:cNvPr id="11" name="Rectangle 5"/>
          <p:cNvSpPr txBox="1">
            <a:spLocks noChangeArrowheads="1"/>
          </p:cNvSpPr>
          <p:nvPr/>
        </p:nvSpPr>
        <p:spPr bwMode="auto">
          <a:xfrm>
            <a:off x="228600" y="3048000"/>
            <a:ext cx="4800600" cy="2971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b="1" i="1" dirty="0">
                <a:solidFill>
                  <a:srgbClr val="00B000"/>
                </a:solidFill>
                <a:latin typeface="+mn-lt"/>
              </a:rPr>
              <a:t>Bridging the Gap between </a:t>
            </a:r>
          </a:p>
          <a:p>
            <a:pPr algn="ctr"/>
            <a:r>
              <a:rPr lang="en-US" sz="4800" b="1" i="1" dirty="0">
                <a:solidFill>
                  <a:srgbClr val="00B000"/>
                </a:solidFill>
                <a:latin typeface="+mn-lt"/>
              </a:rPr>
              <a:t>Middle School and High School</a:t>
            </a:r>
          </a:p>
        </p:txBody>
      </p:sp>
      <p:pic>
        <p:nvPicPr>
          <p:cNvPr id="9" name="Picture 8" descr="Bridging the Gap Cover:USE.jpg"/>
          <p:cNvPicPr>
            <a:picLocks noChangeAspect="1"/>
          </p:cNvPicPr>
          <p:nvPr/>
        </p:nvPicPr>
        <p:blipFill>
          <a:blip r:embed="rId3"/>
          <a:stretch>
            <a:fillRect/>
          </a:stretch>
        </p:blipFill>
        <p:spPr>
          <a:xfrm>
            <a:off x="5257800" y="1219200"/>
            <a:ext cx="3352800" cy="4635500"/>
          </a:xfrm>
          <a:prstGeom prst="rect">
            <a:avLst/>
          </a:prstGeom>
          <a:ln>
            <a:noFill/>
          </a:ln>
          <a:effectLst>
            <a:reflection blurRad="12700" stA="30000" endPos="30000" dist="5000" dir="5400000" sy="-100000" algn="bl" rotWithShape="0"/>
          </a:effectLst>
          <a:scene3d>
            <a:camera prst="isometricOffAxis2Left">
              <a:rot lat="1080000" lon="1560000" rev="0"/>
            </a:camera>
            <a:lightRig rig="threePt" dir="t">
              <a:rot lat="0" lon="0" rev="2700000"/>
            </a:lightRig>
          </a:scene3d>
          <a:sp3d>
            <a:bevelT w="63500" h="50800"/>
          </a:sp3d>
        </p:spPr>
      </p:pic>
    </p:spTree>
    <p:extLst>
      <p:ext uri="{BB962C8B-B14F-4D97-AF65-F5344CB8AC3E}">
        <p14:creationId xmlns:p14="http://schemas.microsoft.com/office/powerpoint/2010/main" val="1031199998"/>
      </p:ext>
    </p:extLst>
  </p:cSld>
  <p:clrMapOvr>
    <a:masterClrMapping/>
  </p:clrMapOvr>
  <p:transition advClick="0" advTm="10000"/>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152400" y="1143000"/>
            <a:ext cx="556260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3200" b="1" i="1" dirty="0">
                <a:solidFill>
                  <a:srgbClr val="FFFF00"/>
                </a:solidFill>
                <a:latin typeface="+mn-lt"/>
              </a:rPr>
              <a:t>The First Performance Demo Concert for Band and/or Orchestra </a:t>
            </a:r>
            <a:r>
              <a:rPr lang="en-US" sz="3200" dirty="0">
                <a:solidFill>
                  <a:schemeClr val="bg1"/>
                </a:solidFill>
                <a:latin typeface="+mn-lt"/>
              </a:rPr>
              <a:t>features sheet music, parts, sample letters, programs and student certificates for beginning ensembles. Students can perform a composition in seven short weeks with the materials provided!</a:t>
            </a:r>
            <a:endParaRPr lang="en-US" sz="3200" i="1" dirty="0">
              <a:solidFill>
                <a:schemeClr val="bg1"/>
              </a:solidFill>
              <a:latin typeface="+mn-lt"/>
            </a:endParaRPr>
          </a:p>
          <a:p>
            <a:endParaRPr lang="en-US" sz="3200" dirty="0">
              <a:solidFill>
                <a:srgbClr val="FFFFFF"/>
              </a:solidFill>
              <a:latin typeface="+mn-lt"/>
            </a:endParaRPr>
          </a:p>
        </p:txBody>
      </p:sp>
      <p:pic>
        <p:nvPicPr>
          <p:cNvPr id="9" name="Picture 8"/>
          <p:cNvPicPr>
            <a:picLocks noChangeAspect="1"/>
          </p:cNvPicPr>
          <p:nvPr/>
        </p:nvPicPr>
        <p:blipFill>
          <a:blip r:embed="rId3"/>
          <a:stretch>
            <a:fillRect/>
          </a:stretch>
        </p:blipFill>
        <p:spPr>
          <a:xfrm>
            <a:off x="5486400" y="914400"/>
            <a:ext cx="2362200" cy="2953645"/>
          </a:xfrm>
          <a:prstGeom prst="rect">
            <a:avLst/>
          </a:prstGeom>
          <a:effectLst>
            <a:reflection stA="50000" endPos="75000" dist="12700" dir="5400000" sy="-100000" algn="bl" rotWithShape="0"/>
          </a:effectLst>
          <a:scene3d>
            <a:camera prst="isometricOffAxis1Right">
              <a:rot lat="1080000" lon="20040000" rev="0"/>
            </a:camera>
            <a:lightRig rig="threePt" dir="t"/>
          </a:scene3d>
        </p:spPr>
      </p:pic>
      <p:pic>
        <p:nvPicPr>
          <p:cNvPr id="12" name="Picture 11"/>
          <p:cNvPicPr>
            <a:picLocks noChangeAspect="1"/>
          </p:cNvPicPr>
          <p:nvPr/>
        </p:nvPicPr>
        <p:blipFill>
          <a:blip r:embed="rId4"/>
          <a:stretch>
            <a:fillRect/>
          </a:stretch>
        </p:blipFill>
        <p:spPr>
          <a:xfrm>
            <a:off x="6324600" y="2819400"/>
            <a:ext cx="2514600" cy="2903387"/>
          </a:xfrm>
          <a:prstGeom prst="rect">
            <a:avLst/>
          </a:prstGeom>
          <a:effectLst>
            <a:reflection stA="50000" endPos="75000" dist="12700" dir="5400000" sy="-100000" algn="bl" rotWithShape="0"/>
          </a:effectLst>
          <a:scene3d>
            <a:camera prst="isometricOffAxis2Left">
              <a:rot lat="1080000" lon="1560000" rev="0"/>
            </a:camera>
            <a:lightRig rig="threePt" dir="t"/>
          </a:scene3d>
        </p:spPr>
      </p:pic>
    </p:spTree>
    <p:extLst>
      <p:ext uri="{BB962C8B-B14F-4D97-AF65-F5344CB8AC3E}">
        <p14:creationId xmlns:p14="http://schemas.microsoft.com/office/powerpoint/2010/main" val="2370861063"/>
      </p:ext>
    </p:extLst>
  </p:cSld>
  <p:clrMapOvr>
    <a:masterClrMapping/>
  </p:clrMapOvr>
  <p:transition advClick="0" advTm="10000"/>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sp>
        <p:nvSpPr>
          <p:cNvPr id="7" name="Rectangle 5"/>
          <p:cNvSpPr txBox="1">
            <a:spLocks noChangeArrowheads="1"/>
          </p:cNvSpPr>
          <p:nvPr/>
        </p:nvSpPr>
        <p:spPr bwMode="auto">
          <a:xfrm>
            <a:off x="152400" y="1143000"/>
            <a:ext cx="441960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3200" b="1" i="1" dirty="0">
                <a:solidFill>
                  <a:srgbClr val="FFFF00"/>
                </a:solidFill>
                <a:latin typeface="+mn-lt"/>
              </a:rPr>
              <a:t>The First Performance </a:t>
            </a:r>
            <a:r>
              <a:rPr lang="en-US" sz="3200" b="1" i="1" u="sng" dirty="0">
                <a:solidFill>
                  <a:srgbClr val="FFFF00"/>
                </a:solidFill>
                <a:latin typeface="+mn-lt"/>
              </a:rPr>
              <a:t>National</a:t>
            </a:r>
            <a:r>
              <a:rPr lang="en-US" sz="3200" b="1" i="1" dirty="0">
                <a:solidFill>
                  <a:srgbClr val="FFFF00"/>
                </a:solidFill>
                <a:latin typeface="+mn-lt"/>
              </a:rPr>
              <a:t> Day of Celebration </a:t>
            </a:r>
            <a:r>
              <a:rPr lang="en-US" sz="3200" dirty="0">
                <a:solidFill>
                  <a:schemeClr val="bg1"/>
                </a:solidFill>
                <a:latin typeface="+mn-lt"/>
              </a:rPr>
              <a:t>is held on the 3</a:t>
            </a:r>
            <a:r>
              <a:rPr lang="en-US" sz="3200" baseline="30000" dirty="0">
                <a:solidFill>
                  <a:schemeClr val="bg1"/>
                </a:solidFill>
                <a:latin typeface="+mn-lt"/>
              </a:rPr>
              <a:t>rd</a:t>
            </a:r>
            <a:r>
              <a:rPr lang="en-US" sz="3200" dirty="0">
                <a:solidFill>
                  <a:schemeClr val="bg1"/>
                </a:solidFill>
                <a:latin typeface="+mn-lt"/>
              </a:rPr>
              <a:t> Thursday of November annually to recognize the achievements of your </a:t>
            </a:r>
            <a:r>
              <a:rPr lang="en-US" sz="3200" b="1" dirty="0">
                <a:solidFill>
                  <a:srgbClr val="FFFF00"/>
                </a:solidFill>
                <a:latin typeface="+mn-lt"/>
              </a:rPr>
              <a:t>Beginning</a:t>
            </a:r>
            <a:r>
              <a:rPr lang="en-US" sz="3200" dirty="0">
                <a:solidFill>
                  <a:schemeClr val="bg1"/>
                </a:solidFill>
                <a:latin typeface="+mn-lt"/>
              </a:rPr>
              <a:t> instrumental students?</a:t>
            </a:r>
            <a:endParaRPr lang="en-US" sz="3200" i="1" dirty="0">
              <a:solidFill>
                <a:schemeClr val="bg1"/>
              </a:solidFill>
              <a:latin typeface="+mn-lt"/>
            </a:endParaRPr>
          </a:p>
          <a:p>
            <a:endParaRPr lang="en-US" sz="3200" dirty="0">
              <a:solidFill>
                <a:srgbClr val="FFFFFF"/>
              </a:solidFill>
              <a:latin typeface="+mn-lt"/>
            </a:endParaRPr>
          </a:p>
        </p:txBody>
      </p:sp>
      <p:pic>
        <p:nvPicPr>
          <p:cNvPr id="2" name="Picture 1" descr="Screen Shot 2018-01-23 at 7.18.30 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1773" y="1447800"/>
            <a:ext cx="3931227" cy="3048000"/>
          </a:xfrm>
          <a:prstGeom prst="rect">
            <a:avLst/>
          </a:prstGeom>
          <a:ln>
            <a:noFill/>
          </a:ln>
          <a:effectLst>
            <a:outerShdw blurRad="292100" dist="139700" dir="2700000" algn="tl" rotWithShape="0">
              <a:srgbClr val="333333">
                <a:alpha val="65000"/>
              </a:srgbClr>
            </a:outerShdw>
            <a:reflection blurRad="6350" stA="50000" endA="300" endPos="90000" dir="5400000" sy="-100000" algn="bl" rotWithShape="0"/>
          </a:effectLst>
        </p:spPr>
      </p:pic>
    </p:spTree>
    <p:extLst>
      <p:ext uri="{BB962C8B-B14F-4D97-AF65-F5344CB8AC3E}">
        <p14:creationId xmlns:p14="http://schemas.microsoft.com/office/powerpoint/2010/main" val="2243522983"/>
      </p:ext>
    </p:extLst>
  </p:cSld>
  <p:clrMapOvr>
    <a:masterClrMapping/>
  </p:clrMapOvr>
  <p:transition advClick="0" advTm="1000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pic>
        <p:nvPicPr>
          <p:cNvPr id="11" name="Picture 10" descr="Greg Bimm.jpg"/>
          <p:cNvPicPr>
            <a:picLocks noChangeAspect="1"/>
          </p:cNvPicPr>
          <p:nvPr/>
        </p:nvPicPr>
        <p:blipFill>
          <a:blip r:embed="rId3"/>
          <a:stretch>
            <a:fillRect/>
          </a:stretch>
        </p:blipFill>
        <p:spPr>
          <a:xfrm>
            <a:off x="6096000" y="2819400"/>
            <a:ext cx="2743200" cy="2743200"/>
          </a:xfrm>
          <a:prstGeom prst="rect">
            <a:avLst/>
          </a:prstGeom>
          <a:ln>
            <a:noFill/>
          </a:ln>
          <a:effectLst>
            <a:reflection stA="50000" endPos="75000" dist="12700" dir="5400000" sy="-100000" algn="bl" rotWithShape="0"/>
            <a:softEdge rad="112500"/>
          </a:effectLst>
        </p:spPr>
      </p:pic>
      <p:sp>
        <p:nvSpPr>
          <p:cNvPr id="8" name="TextBox 7"/>
          <p:cNvSpPr txBox="1"/>
          <p:nvPr/>
        </p:nvSpPr>
        <p:spPr>
          <a:xfrm>
            <a:off x="6418436" y="2362200"/>
            <a:ext cx="2192164" cy="584776"/>
          </a:xfrm>
          <a:prstGeom prst="rect">
            <a:avLst/>
          </a:prstGeom>
          <a:noFill/>
        </p:spPr>
        <p:txBody>
          <a:bodyPr wrap="none" rtlCol="0">
            <a:spAutoFit/>
          </a:bodyPr>
          <a:lstStyle/>
          <a:p>
            <a:r>
              <a:rPr lang="en-US" sz="3200" b="1" i="1" dirty="0">
                <a:solidFill>
                  <a:srgbClr val="FFFFFF"/>
                </a:solidFill>
                <a:latin typeface="+mn-lt"/>
              </a:rPr>
              <a:t>Greg </a:t>
            </a:r>
            <a:r>
              <a:rPr lang="en-US" sz="3200" b="1" i="1" dirty="0" err="1">
                <a:solidFill>
                  <a:srgbClr val="FFFFFF"/>
                </a:solidFill>
                <a:latin typeface="+mn-lt"/>
              </a:rPr>
              <a:t>Bimm</a:t>
            </a:r>
            <a:endParaRPr lang="en-US" sz="3200" b="1" i="1" dirty="0">
              <a:latin typeface="+mn-lt"/>
            </a:endParaRPr>
          </a:p>
        </p:txBody>
      </p:sp>
    </p:spTree>
    <p:extLst>
      <p:ext uri="{BB962C8B-B14F-4D97-AF65-F5344CB8AC3E}">
        <p14:creationId xmlns:p14="http://schemas.microsoft.com/office/powerpoint/2010/main" val="284312335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2286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5716750" y="2514600"/>
            <a:ext cx="3198650" cy="584776"/>
          </a:xfrm>
          <a:prstGeom prst="rect">
            <a:avLst/>
          </a:prstGeom>
          <a:noFill/>
        </p:spPr>
        <p:txBody>
          <a:bodyPr wrap="none" rtlCol="0">
            <a:spAutoFit/>
          </a:bodyPr>
          <a:lstStyle/>
          <a:p>
            <a:r>
              <a:rPr lang="en-US" sz="3200" b="1" i="1" dirty="0">
                <a:solidFill>
                  <a:srgbClr val="FFFFFF"/>
                </a:solidFill>
                <a:latin typeface="+mn-lt"/>
              </a:rPr>
              <a:t>Charlie </a:t>
            </a:r>
            <a:r>
              <a:rPr lang="en-US" sz="3200" b="1" i="1" dirty="0" err="1">
                <a:solidFill>
                  <a:srgbClr val="FFFFFF"/>
                </a:solidFill>
                <a:latin typeface="+mn-lt"/>
              </a:rPr>
              <a:t>Menghini</a:t>
            </a:r>
            <a:endParaRPr lang="en-US" sz="3200" b="1" i="1" dirty="0">
              <a:latin typeface="+mn-lt"/>
            </a:endParaRPr>
          </a:p>
        </p:txBody>
      </p:sp>
      <p:pic>
        <p:nvPicPr>
          <p:cNvPr id="14" name="Picture 13" descr="Charlie Menghini-USED THIS ONE.jpg"/>
          <p:cNvPicPr>
            <a:picLocks noChangeAspect="1"/>
          </p:cNvPicPr>
          <p:nvPr/>
        </p:nvPicPr>
        <p:blipFill>
          <a:blip r:embed="rId3"/>
          <a:stretch>
            <a:fillRect/>
          </a:stretch>
        </p:blipFill>
        <p:spPr>
          <a:xfrm>
            <a:off x="6096000" y="2971800"/>
            <a:ext cx="2159000" cy="3052685"/>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52687414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6253727" y="2362200"/>
            <a:ext cx="2356873" cy="584776"/>
          </a:xfrm>
          <a:prstGeom prst="rect">
            <a:avLst/>
          </a:prstGeom>
          <a:noFill/>
        </p:spPr>
        <p:txBody>
          <a:bodyPr wrap="none" rtlCol="0">
            <a:spAutoFit/>
          </a:bodyPr>
          <a:lstStyle/>
          <a:p>
            <a:r>
              <a:rPr lang="en-US" sz="3200" b="1" i="1" dirty="0">
                <a:solidFill>
                  <a:srgbClr val="FFFFFF"/>
                </a:solidFill>
                <a:latin typeface="+mn-lt"/>
              </a:rPr>
              <a:t>Marcia Neel</a:t>
            </a:r>
            <a:endParaRPr lang="en-US" sz="3200" b="1" i="1" dirty="0">
              <a:latin typeface="+mn-lt"/>
            </a:endParaRPr>
          </a:p>
        </p:txBody>
      </p:sp>
      <p:pic>
        <p:nvPicPr>
          <p:cNvPr id="13" name="Picture 12" descr="For MAC PPTs.png"/>
          <p:cNvPicPr>
            <a:picLocks noChangeAspect="1"/>
          </p:cNvPicPr>
          <p:nvPr/>
        </p:nvPicPr>
        <p:blipFill>
          <a:blip r:embed="rId3"/>
          <a:stretch>
            <a:fillRect/>
          </a:stretch>
        </p:blipFill>
        <p:spPr>
          <a:xfrm>
            <a:off x="6160977" y="3048000"/>
            <a:ext cx="2449623" cy="22098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942147943"/>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9" name="Rectangle 5"/>
          <p:cNvSpPr txBox="1">
            <a:spLocks noChangeArrowheads="1"/>
          </p:cNvSpPr>
          <p:nvPr/>
        </p:nvSpPr>
        <p:spPr bwMode="auto">
          <a:xfrm>
            <a:off x="152400" y="2971800"/>
            <a:ext cx="5943600" cy="3124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They are based on real world strategies shared  by the profession’s most successful music educators.</a:t>
            </a:r>
          </a:p>
        </p:txBody>
      </p:sp>
      <p:sp>
        <p:nvSpPr>
          <p:cNvPr id="7" name="Rectangle 5"/>
          <p:cNvSpPr txBox="1">
            <a:spLocks noChangeArrowheads="1"/>
          </p:cNvSpPr>
          <p:nvPr/>
        </p:nvSpPr>
        <p:spPr bwMode="auto">
          <a:xfrm>
            <a:off x="152400" y="1143000"/>
            <a:ext cx="8991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dirty="0">
                <a:solidFill>
                  <a:srgbClr val="FFFFFF"/>
                </a:solidFill>
                <a:latin typeface="+mn-lt"/>
              </a:rPr>
              <a:t>Most of these publications are provided online at no charge by the </a:t>
            </a:r>
            <a:r>
              <a:rPr lang="en-US" sz="4000" dirty="0">
                <a:solidFill>
                  <a:srgbClr val="FFFF00"/>
                </a:solidFill>
                <a:latin typeface="+mn-lt"/>
              </a:rPr>
              <a:t>Music Achievement Council. </a:t>
            </a:r>
          </a:p>
        </p:txBody>
      </p:sp>
      <p:sp>
        <p:nvSpPr>
          <p:cNvPr id="8" name="TextBox 7"/>
          <p:cNvSpPr txBox="1"/>
          <p:nvPr/>
        </p:nvSpPr>
        <p:spPr>
          <a:xfrm>
            <a:off x="6172200" y="2362200"/>
            <a:ext cx="2278125" cy="584776"/>
          </a:xfrm>
          <a:prstGeom prst="rect">
            <a:avLst/>
          </a:prstGeom>
          <a:noFill/>
        </p:spPr>
        <p:txBody>
          <a:bodyPr wrap="none" rtlCol="0">
            <a:spAutoFit/>
          </a:bodyPr>
          <a:lstStyle/>
          <a:p>
            <a:r>
              <a:rPr lang="en-US" sz="3200" b="1" i="1" dirty="0">
                <a:solidFill>
                  <a:srgbClr val="FFFFFF"/>
                </a:solidFill>
                <a:latin typeface="+mn-lt"/>
              </a:rPr>
              <a:t>Terry Shade</a:t>
            </a:r>
            <a:endParaRPr lang="en-US" sz="3200" b="1" i="1" dirty="0">
              <a:latin typeface="+mn-lt"/>
            </a:endParaRPr>
          </a:p>
        </p:txBody>
      </p:sp>
      <p:pic>
        <p:nvPicPr>
          <p:cNvPr id="11" name="Picture 10" descr="Terry Shade 2.png"/>
          <p:cNvPicPr>
            <a:picLocks noChangeAspect="1"/>
          </p:cNvPicPr>
          <p:nvPr/>
        </p:nvPicPr>
        <p:blipFill>
          <a:blip r:embed="rId3"/>
          <a:stretch>
            <a:fillRect/>
          </a:stretch>
        </p:blipFill>
        <p:spPr>
          <a:xfrm>
            <a:off x="6019800" y="2819400"/>
            <a:ext cx="2451100" cy="27813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2075226335"/>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200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10" name="TextBox 9"/>
          <p:cNvSpPr txBox="1"/>
          <p:nvPr/>
        </p:nvSpPr>
        <p:spPr>
          <a:xfrm>
            <a:off x="0" y="6019800"/>
            <a:ext cx="9144000" cy="584776"/>
          </a:xfrm>
          <a:prstGeom prst="rect">
            <a:avLst/>
          </a:prstGeom>
          <a:noFill/>
        </p:spPr>
        <p:txBody>
          <a:bodyPr wrap="square" rtlCol="0">
            <a:spAutoFit/>
          </a:bodyPr>
          <a:lstStyle/>
          <a:p>
            <a:pPr algn="ctr" fontAlgn="base">
              <a:spcBef>
                <a:spcPct val="0"/>
              </a:spcBef>
              <a:spcAft>
                <a:spcPct val="0"/>
              </a:spcAft>
            </a:pPr>
            <a:r>
              <a:rPr lang="en-US" sz="3200" dirty="0" err="1">
                <a:solidFill>
                  <a:srgbClr val="FFFFFF"/>
                </a:solidFill>
                <a:latin typeface="+mn-lt"/>
              </a:rPr>
              <a:t>www.musicachievementcouncil.org</a:t>
            </a:r>
            <a:endParaRPr lang="en-US" sz="3200" dirty="0">
              <a:solidFill>
                <a:srgbClr val="FFFFFF"/>
              </a:solidFill>
              <a:latin typeface="+mn-lt"/>
            </a:endParaRPr>
          </a:p>
        </p:txBody>
      </p:sp>
      <p:pic>
        <p:nvPicPr>
          <p:cNvPr id="9" name="Picture 8" descr="3-12"/>
          <p:cNvPicPr>
            <a:picLocks noGrp="1" noChangeAspect="1" noChangeArrowheads="1"/>
          </p:cNvPicPr>
          <p:nvPr/>
        </p:nvPicPr>
        <p:blipFill>
          <a:blip r:embed="rId3" cstate="print"/>
          <a:srcRect/>
          <a:stretch>
            <a:fillRect/>
          </a:stretch>
        </p:blipFill>
        <p:spPr bwMode="auto">
          <a:xfrm>
            <a:off x="685800" y="1066800"/>
            <a:ext cx="7086600" cy="4615536"/>
          </a:xfrm>
          <a:prstGeom prst="rect">
            <a:avLst/>
          </a:prstGeom>
          <a:noFill/>
          <a:ln w="9525">
            <a:noFill/>
            <a:miter lim="800000"/>
            <a:headEnd/>
            <a:tailEnd/>
          </a:ln>
          <a:effectLst>
            <a:softEdge rad="112500"/>
          </a:effectLst>
        </p:spPr>
      </p:pic>
      <p:pic>
        <p:nvPicPr>
          <p:cNvPr id="7" name="Picture 6" descr="Research Tells Us.png"/>
          <p:cNvPicPr>
            <a:picLocks noChangeAspect="1"/>
          </p:cNvPicPr>
          <p:nvPr/>
        </p:nvPicPr>
        <p:blipFill>
          <a:blip r:embed="rId4"/>
          <a:stretch>
            <a:fillRect/>
          </a:stretch>
        </p:blipFill>
        <p:spPr>
          <a:xfrm>
            <a:off x="6400800" y="3429000"/>
            <a:ext cx="2537209" cy="2565400"/>
          </a:xfrm>
          <a:prstGeom prst="rect">
            <a:avLst/>
          </a:prstGeom>
        </p:spPr>
      </p:pic>
    </p:spTree>
    <p:extLst>
      <p:ext uri="{BB962C8B-B14F-4D97-AF65-F5344CB8AC3E}">
        <p14:creationId xmlns:p14="http://schemas.microsoft.com/office/powerpoint/2010/main" val="3713600943"/>
      </p:ext>
    </p:extLst>
  </p:cSld>
  <p:clrMapOvr>
    <a:masterClrMapping/>
  </p:clrMapOvr>
  <p:transition advClick="0" advTm="1000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6" name="TextBox 5"/>
          <p:cNvSpPr txBox="1"/>
          <p:nvPr/>
        </p:nvSpPr>
        <p:spPr>
          <a:xfrm>
            <a:off x="0" y="947916"/>
            <a:ext cx="9144000" cy="1261884"/>
          </a:xfrm>
          <a:prstGeom prst="rect">
            <a:avLst/>
          </a:prstGeom>
          <a:noFill/>
        </p:spPr>
        <p:txBody>
          <a:bodyPr wrap="square" rtlCol="0">
            <a:spAutoFit/>
          </a:bodyPr>
          <a:lstStyle/>
          <a:p>
            <a:pPr algn="ctr"/>
            <a:r>
              <a:rPr lang="en-US" sz="3600" i="1" dirty="0">
                <a:solidFill>
                  <a:schemeClr val="bg1"/>
                </a:solidFill>
                <a:latin typeface="+mn-lt"/>
              </a:rPr>
              <a:t>Music making has been </a:t>
            </a:r>
            <a:r>
              <a:rPr lang="en-US" sz="3600" i="1" u="sng" dirty="0">
                <a:solidFill>
                  <a:srgbClr val="FFFF00"/>
                </a:solidFill>
                <a:latin typeface="+mn-lt"/>
              </a:rPr>
              <a:t>scientifically </a:t>
            </a:r>
            <a:r>
              <a:rPr lang="en-US" sz="3600" i="1" dirty="0">
                <a:solidFill>
                  <a:schemeClr val="bg1"/>
                </a:solidFill>
                <a:latin typeface="+mn-lt"/>
              </a:rPr>
              <a:t>proven to:</a:t>
            </a:r>
          </a:p>
          <a:p>
            <a:endParaRPr lang="en-US" sz="4000" dirty="0">
              <a:latin typeface="+mn-lt"/>
            </a:endParaRPr>
          </a:p>
        </p:txBody>
      </p:sp>
      <p:sp>
        <p:nvSpPr>
          <p:cNvPr id="11" name="TextBox 10"/>
          <p:cNvSpPr txBox="1"/>
          <p:nvPr/>
        </p:nvSpPr>
        <p:spPr>
          <a:xfrm>
            <a:off x="533400" y="16002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Exercise the brain</a:t>
            </a:r>
          </a:p>
          <a:p>
            <a:r>
              <a:rPr lang="en-US" sz="3600" b="1" dirty="0">
                <a:solidFill>
                  <a:srgbClr val="FFC000"/>
                </a:solidFill>
                <a:latin typeface="+mn-lt"/>
              </a:rPr>
              <a:t>   </a:t>
            </a:r>
            <a:endParaRPr lang="en-US" sz="4000" b="1" dirty="0">
              <a:latin typeface="+mn-lt"/>
            </a:endParaRPr>
          </a:p>
        </p:txBody>
      </p:sp>
      <p:sp>
        <p:nvSpPr>
          <p:cNvPr id="5" name="TextBox 4"/>
          <p:cNvSpPr txBox="1"/>
          <p:nvPr/>
        </p:nvSpPr>
        <p:spPr>
          <a:xfrm>
            <a:off x="1066800" y="2209800"/>
            <a:ext cx="7010400" cy="1200329"/>
          </a:xfrm>
          <a:prstGeom prst="rect">
            <a:avLst/>
          </a:prstGeom>
          <a:noFill/>
        </p:spPr>
        <p:txBody>
          <a:bodyPr wrap="square" rtlCol="0">
            <a:spAutoFit/>
          </a:bodyPr>
          <a:lstStyle/>
          <a:p>
            <a:r>
              <a:rPr lang="en-US" sz="3600" b="1" dirty="0">
                <a:solidFill>
                  <a:srgbClr val="FFFF00"/>
                </a:solidFill>
                <a:latin typeface="+mn-lt"/>
              </a:rPr>
              <a:t>Inspire creativity</a:t>
            </a:r>
          </a:p>
          <a:p>
            <a:r>
              <a:rPr lang="en-US" sz="3600" b="1" dirty="0">
                <a:solidFill>
                  <a:srgbClr val="FFFF00"/>
                </a:solidFill>
                <a:latin typeface="+mn-lt"/>
              </a:rPr>
              <a:t>      </a:t>
            </a:r>
            <a:endParaRPr lang="en-US" sz="4000" b="1" dirty="0">
              <a:solidFill>
                <a:srgbClr val="FFFF00"/>
              </a:solidFill>
              <a:latin typeface="+mn-lt"/>
            </a:endParaRPr>
          </a:p>
        </p:txBody>
      </p:sp>
      <p:sp>
        <p:nvSpPr>
          <p:cNvPr id="8" name="TextBox 7"/>
          <p:cNvSpPr txBox="1"/>
          <p:nvPr/>
        </p:nvSpPr>
        <p:spPr>
          <a:xfrm>
            <a:off x="1676400" y="28194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Increase productivity</a:t>
            </a:r>
          </a:p>
          <a:p>
            <a:r>
              <a:rPr lang="en-US" sz="3600" b="1" dirty="0">
                <a:solidFill>
                  <a:srgbClr val="FFC000"/>
                </a:solidFill>
                <a:latin typeface="+mn-lt"/>
              </a:rPr>
              <a:t>         </a:t>
            </a:r>
            <a:endParaRPr lang="en-US" sz="4000" b="1" dirty="0">
              <a:latin typeface="+mn-lt"/>
            </a:endParaRPr>
          </a:p>
        </p:txBody>
      </p:sp>
      <p:sp>
        <p:nvSpPr>
          <p:cNvPr id="9" name="TextBox 8"/>
          <p:cNvSpPr txBox="1"/>
          <p:nvPr/>
        </p:nvSpPr>
        <p:spPr>
          <a:xfrm>
            <a:off x="2362200" y="3429000"/>
            <a:ext cx="7010400" cy="1200329"/>
          </a:xfrm>
          <a:prstGeom prst="rect">
            <a:avLst/>
          </a:prstGeom>
          <a:noFill/>
        </p:spPr>
        <p:txBody>
          <a:bodyPr wrap="square" rtlCol="0">
            <a:spAutoFit/>
          </a:bodyPr>
          <a:lstStyle/>
          <a:p>
            <a:r>
              <a:rPr lang="en-US" sz="3600" b="1" dirty="0">
                <a:solidFill>
                  <a:srgbClr val="FFFF00"/>
                </a:solidFill>
                <a:latin typeface="+mn-lt"/>
              </a:rPr>
              <a:t>Fight memory loss</a:t>
            </a:r>
          </a:p>
          <a:p>
            <a:r>
              <a:rPr lang="en-US" sz="3600" b="1" dirty="0">
                <a:solidFill>
                  <a:srgbClr val="FFFF00"/>
                </a:solidFill>
                <a:latin typeface="+mn-lt"/>
              </a:rPr>
              <a:t>           </a:t>
            </a:r>
            <a:endParaRPr lang="en-US" sz="4000" b="1" dirty="0">
              <a:solidFill>
                <a:srgbClr val="FFFF00"/>
              </a:solidFill>
              <a:latin typeface="+mn-lt"/>
            </a:endParaRPr>
          </a:p>
        </p:txBody>
      </p:sp>
      <p:sp>
        <p:nvSpPr>
          <p:cNvPr id="10" name="TextBox 9"/>
          <p:cNvSpPr txBox="1"/>
          <p:nvPr/>
        </p:nvSpPr>
        <p:spPr>
          <a:xfrm>
            <a:off x="2971800" y="4038600"/>
            <a:ext cx="7010400" cy="1200329"/>
          </a:xfrm>
          <a:prstGeom prst="rect">
            <a:avLst/>
          </a:prstGeom>
          <a:noFill/>
        </p:spPr>
        <p:txBody>
          <a:bodyPr wrap="square" rtlCol="0">
            <a:spAutoFit/>
          </a:bodyPr>
          <a:lstStyle/>
          <a:p>
            <a:r>
              <a:rPr lang="en-US" sz="3600" b="1" dirty="0">
                <a:solidFill>
                  <a:schemeClr val="accent5">
                    <a:lumMod val="75000"/>
                  </a:schemeClr>
                </a:solidFill>
                <a:latin typeface="+mn-lt"/>
              </a:rPr>
              <a:t>Reduce stress</a:t>
            </a:r>
          </a:p>
          <a:p>
            <a:r>
              <a:rPr lang="en-US" sz="3600" b="1" dirty="0">
                <a:solidFill>
                  <a:srgbClr val="FFC000"/>
                </a:solidFill>
                <a:latin typeface="+mn-lt"/>
              </a:rPr>
              <a:t>               </a:t>
            </a:r>
            <a:endParaRPr lang="en-US" sz="4000" b="1" dirty="0">
              <a:latin typeface="+mn-lt"/>
            </a:endParaRPr>
          </a:p>
        </p:txBody>
      </p:sp>
      <p:sp>
        <p:nvSpPr>
          <p:cNvPr id="12" name="TextBox 11"/>
          <p:cNvSpPr txBox="1"/>
          <p:nvPr/>
        </p:nvSpPr>
        <p:spPr>
          <a:xfrm>
            <a:off x="3657600" y="4648200"/>
            <a:ext cx="7010400" cy="1200329"/>
          </a:xfrm>
          <a:prstGeom prst="rect">
            <a:avLst/>
          </a:prstGeom>
          <a:noFill/>
        </p:spPr>
        <p:txBody>
          <a:bodyPr wrap="square" rtlCol="0">
            <a:spAutoFit/>
          </a:bodyPr>
          <a:lstStyle/>
          <a:p>
            <a:r>
              <a:rPr lang="en-US" sz="3600" b="1" dirty="0">
                <a:solidFill>
                  <a:srgbClr val="FFFF00"/>
                </a:solidFill>
                <a:latin typeface="+mn-lt"/>
              </a:rPr>
              <a:t>Lower blood pressure</a:t>
            </a:r>
          </a:p>
          <a:p>
            <a:r>
              <a:rPr lang="en-US" sz="3600" b="1" dirty="0">
                <a:solidFill>
                  <a:srgbClr val="FFFF00"/>
                </a:solidFill>
                <a:latin typeface="+mn-lt"/>
              </a:rPr>
              <a:t>                  </a:t>
            </a:r>
            <a:endParaRPr lang="en-US" sz="4000" b="1" dirty="0">
              <a:solidFill>
                <a:srgbClr val="FFFF00"/>
              </a:solidFill>
              <a:latin typeface="+mn-lt"/>
            </a:endParaRPr>
          </a:p>
        </p:txBody>
      </p:sp>
      <p:sp>
        <p:nvSpPr>
          <p:cNvPr id="13" name="TextBox 12"/>
          <p:cNvSpPr txBox="1"/>
          <p:nvPr/>
        </p:nvSpPr>
        <p:spPr>
          <a:xfrm>
            <a:off x="4419600" y="5221069"/>
            <a:ext cx="7010400" cy="646331"/>
          </a:xfrm>
          <a:prstGeom prst="rect">
            <a:avLst/>
          </a:prstGeom>
          <a:noFill/>
        </p:spPr>
        <p:txBody>
          <a:bodyPr wrap="square" rtlCol="0">
            <a:spAutoFit/>
          </a:bodyPr>
          <a:lstStyle/>
          <a:p>
            <a:r>
              <a:rPr lang="en-US" sz="3600" b="1" dirty="0">
                <a:solidFill>
                  <a:schemeClr val="accent5">
                    <a:lumMod val="75000"/>
                  </a:schemeClr>
                </a:solidFill>
                <a:latin typeface="+mn-lt"/>
              </a:rPr>
              <a:t>Build confidence</a:t>
            </a:r>
            <a:endParaRPr lang="en-US" sz="4000" b="1" dirty="0">
              <a:latin typeface="+mn-lt"/>
            </a:endParaRPr>
          </a:p>
        </p:txBody>
      </p:sp>
      <p:sp>
        <p:nvSpPr>
          <p:cNvPr id="14" name="TextBox 13"/>
          <p:cNvSpPr txBox="1"/>
          <p:nvPr/>
        </p:nvSpPr>
        <p:spPr>
          <a:xfrm>
            <a:off x="5029200" y="5824716"/>
            <a:ext cx="7010400" cy="1261884"/>
          </a:xfrm>
          <a:prstGeom prst="rect">
            <a:avLst/>
          </a:prstGeom>
          <a:noFill/>
        </p:spPr>
        <p:txBody>
          <a:bodyPr wrap="square" rtlCol="0">
            <a:spAutoFit/>
          </a:bodyPr>
          <a:lstStyle/>
          <a:p>
            <a:r>
              <a:rPr lang="en-US" sz="3600" b="1" dirty="0">
                <a:solidFill>
                  <a:srgbClr val="FFFF00"/>
                </a:solidFill>
                <a:latin typeface="+mn-lt"/>
              </a:rPr>
              <a:t>Stave off depression</a:t>
            </a:r>
          </a:p>
          <a:p>
            <a:pPr algn="ctr"/>
            <a:endParaRPr lang="en-US" sz="4000" b="1" dirty="0">
              <a:solidFill>
                <a:srgbClr val="FFFF00"/>
              </a:solidFill>
              <a:latin typeface="+mn-lt"/>
            </a:endParaRPr>
          </a:p>
        </p:txBody>
      </p:sp>
    </p:spTree>
    <p:extLst>
      <p:ext uri="{BB962C8B-B14F-4D97-AF65-F5344CB8AC3E}">
        <p14:creationId xmlns:p14="http://schemas.microsoft.com/office/powerpoint/2010/main" val="1024883167"/>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200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childTnLst>
                                </p:cTn>
                              </p:par>
                            </p:childTnLst>
                          </p:cTn>
                        </p:par>
                        <p:par>
                          <p:cTn id="9" fill="hold">
                            <p:stCondLst>
                              <p:cond delay="2500"/>
                            </p:stCondLst>
                            <p:childTnLst>
                              <p:par>
                                <p:cTn id="10" presetID="23" presetClass="entr" presetSubtype="16" fill="hold" grpId="0" nodeType="afterEffect">
                                  <p:stCondLst>
                                    <p:cond delay="200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childTnLst>
                                </p:cTn>
                              </p:par>
                            </p:childTnLst>
                          </p:cTn>
                        </p:par>
                        <p:par>
                          <p:cTn id="14" fill="hold">
                            <p:stCondLst>
                              <p:cond delay="5000"/>
                            </p:stCondLst>
                            <p:childTnLst>
                              <p:par>
                                <p:cTn id="15" presetID="23" presetClass="entr" presetSubtype="16" fill="hold" grpId="0" nodeType="afterEffect">
                                  <p:stCondLst>
                                    <p:cond delay="200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childTnLst>
                                </p:cTn>
                              </p:par>
                            </p:childTnLst>
                          </p:cTn>
                        </p:par>
                        <p:par>
                          <p:cTn id="19" fill="hold">
                            <p:stCondLst>
                              <p:cond delay="7500"/>
                            </p:stCondLst>
                            <p:childTnLst>
                              <p:par>
                                <p:cTn id="20" presetID="23" presetClass="entr" presetSubtype="16" fill="hold" grpId="0" nodeType="afterEffect">
                                  <p:stCondLst>
                                    <p:cond delay="200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childTnLst>
                                </p:cTn>
                              </p:par>
                            </p:childTnLst>
                          </p:cTn>
                        </p:par>
                        <p:par>
                          <p:cTn id="24" fill="hold">
                            <p:stCondLst>
                              <p:cond delay="10000"/>
                            </p:stCondLst>
                            <p:childTnLst>
                              <p:par>
                                <p:cTn id="25" presetID="23" presetClass="entr" presetSubtype="16" fill="hold" grpId="0" nodeType="afterEffect">
                                  <p:stCondLst>
                                    <p:cond delay="200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childTnLst>
                                </p:cTn>
                              </p:par>
                            </p:childTnLst>
                          </p:cTn>
                        </p:par>
                        <p:par>
                          <p:cTn id="29" fill="hold">
                            <p:stCondLst>
                              <p:cond delay="12500"/>
                            </p:stCondLst>
                            <p:childTnLst>
                              <p:par>
                                <p:cTn id="30" presetID="23" presetClass="entr" presetSubtype="16" fill="hold" grpId="0" nodeType="afterEffect">
                                  <p:stCondLst>
                                    <p:cond delay="200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childTnLst>
                                </p:cTn>
                              </p:par>
                            </p:childTnLst>
                          </p:cTn>
                        </p:par>
                        <p:par>
                          <p:cTn id="34" fill="hold">
                            <p:stCondLst>
                              <p:cond delay="15000"/>
                            </p:stCondLst>
                            <p:childTnLst>
                              <p:par>
                                <p:cTn id="35" presetID="23" presetClass="entr" presetSubtype="16" fill="hold" grpId="0" nodeType="afterEffect">
                                  <p:stCondLst>
                                    <p:cond delay="2000"/>
                                  </p:stCondLst>
                                  <p:childTnLst>
                                    <p:set>
                                      <p:cBhvr>
                                        <p:cTn id="36" dur="1" fill="hold">
                                          <p:stCondLst>
                                            <p:cond delay="0"/>
                                          </p:stCondLst>
                                        </p:cTn>
                                        <p:tgtEl>
                                          <p:spTgt spid="13"/>
                                        </p:tgtEl>
                                        <p:attrNameLst>
                                          <p:attrName>style.visibility</p:attrName>
                                        </p:attrNameLst>
                                      </p:cBhvr>
                                      <p:to>
                                        <p:strVal val="visible"/>
                                      </p:to>
                                    </p:set>
                                    <p:anim calcmode="lin" valueType="num">
                                      <p:cBhvr>
                                        <p:cTn id="37" dur="500" fill="hold"/>
                                        <p:tgtEl>
                                          <p:spTgt spid="13"/>
                                        </p:tgtEl>
                                        <p:attrNameLst>
                                          <p:attrName>ppt_w</p:attrName>
                                        </p:attrNameLst>
                                      </p:cBhvr>
                                      <p:tavLst>
                                        <p:tav tm="0">
                                          <p:val>
                                            <p:fltVal val="0"/>
                                          </p:val>
                                        </p:tav>
                                        <p:tav tm="100000">
                                          <p:val>
                                            <p:strVal val="#ppt_w"/>
                                          </p:val>
                                        </p:tav>
                                      </p:tavLst>
                                    </p:anim>
                                    <p:anim calcmode="lin" valueType="num">
                                      <p:cBhvr>
                                        <p:cTn id="38" dur="500" fill="hold"/>
                                        <p:tgtEl>
                                          <p:spTgt spid="13"/>
                                        </p:tgtEl>
                                        <p:attrNameLst>
                                          <p:attrName>ppt_h</p:attrName>
                                        </p:attrNameLst>
                                      </p:cBhvr>
                                      <p:tavLst>
                                        <p:tav tm="0">
                                          <p:val>
                                            <p:fltVal val="0"/>
                                          </p:val>
                                        </p:tav>
                                        <p:tav tm="100000">
                                          <p:val>
                                            <p:strVal val="#ppt_h"/>
                                          </p:val>
                                        </p:tav>
                                      </p:tavLst>
                                    </p:anim>
                                  </p:childTnLst>
                                </p:cTn>
                              </p:par>
                            </p:childTnLst>
                          </p:cTn>
                        </p:par>
                        <p:par>
                          <p:cTn id="39" fill="hold">
                            <p:stCondLst>
                              <p:cond delay="17500"/>
                            </p:stCondLst>
                            <p:childTnLst>
                              <p:par>
                                <p:cTn id="40" presetID="23" presetClass="entr" presetSubtype="16" fill="hold" grpId="0" nodeType="afterEffect">
                                  <p:stCondLst>
                                    <p:cond delay="200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5" grpId="0"/>
      <p:bldP spid="8" grpId="0"/>
      <p:bldP spid="9" grpId="0"/>
      <p:bldP spid="10" grpId="0"/>
      <p:bldP spid="12" grpId="0"/>
      <p:bldP spid="13"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ATTENDANCE RATES ROSE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1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87% </a:t>
            </a:r>
            <a:r>
              <a:rPr lang="en-US" sz="4000" i="1" dirty="0">
                <a:solidFill>
                  <a:srgbClr val="FFFFFF"/>
                </a:solidFill>
                <a:latin typeface="+mn-lt"/>
              </a:rPr>
              <a:t>Attendance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93% </a:t>
            </a:r>
            <a:r>
              <a:rPr lang="en-US" sz="4000" i="1" dirty="0">
                <a:solidFill>
                  <a:srgbClr val="FFFFFF"/>
                </a:solidFill>
                <a:latin typeface="+mn-lt"/>
              </a:rPr>
              <a:t>Attendance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91% </a:t>
            </a:r>
            <a:r>
              <a:rPr lang="en-US" sz="4000" i="1" dirty="0">
                <a:solidFill>
                  <a:srgbClr val="FFFFFF"/>
                </a:solidFill>
                <a:latin typeface="+mn-lt"/>
              </a:rPr>
              <a:t>Attendance</a:t>
            </a:r>
          </a:p>
        </p:txBody>
      </p:sp>
    </p:spTree>
    <p:extLst>
      <p:ext uri="{BB962C8B-B14F-4D97-AF65-F5344CB8AC3E}">
        <p14:creationId xmlns:p14="http://schemas.microsoft.com/office/powerpoint/2010/main" val="186537699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1+#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6000"/>
                            </p:stCondLst>
                            <p:childTnLst>
                              <p:par>
                                <p:cTn id="10" presetID="2" presetClass="entr" presetSubtype="2" accel="50000" decel="50000" fill="hold" grpId="0" nodeType="afterEffect">
                                  <p:stCondLst>
                                    <p:cond delay="5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par>
                          <p:cTn id="14" fill="hold">
                            <p:stCondLst>
                              <p:cond delay="12000"/>
                            </p:stCondLst>
                            <p:childTnLst>
                              <p:par>
                                <p:cTn id="15" presetID="2" presetClass="entr" presetSubtype="2" accel="50000" decel="50000" fill="hold" grpId="0" nodeType="afterEffect">
                                  <p:stCondLst>
                                    <p:cond delay="5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1000" fill="hold"/>
                                        <p:tgtEl>
                                          <p:spTgt spid="8"/>
                                        </p:tgtEl>
                                        <p:attrNameLst>
                                          <p:attrName>ppt_x</p:attrName>
                                        </p:attrNameLst>
                                      </p:cBhvr>
                                      <p:tavLst>
                                        <p:tav tm="0">
                                          <p:val>
                                            <p:strVal val="1+#ppt_w/2"/>
                                          </p:val>
                                        </p:tav>
                                        <p:tav tm="100000">
                                          <p:val>
                                            <p:strVal val="#ppt_x"/>
                                          </p:val>
                                        </p:tav>
                                      </p:tavLst>
                                    </p:anim>
                                    <p:anim calcmode="lin" valueType="num">
                                      <p:cBhvr additive="base">
                                        <p:cTn id="1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DISCIPLINE REPORTS FELL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4.34</a:t>
            </a:r>
            <a:r>
              <a:rPr lang="en-US" sz="4000" dirty="0">
                <a:solidFill>
                  <a:srgbClr val="FFCC00"/>
                </a:solidFill>
                <a:latin typeface="+mn-lt"/>
              </a:rPr>
              <a:t> </a:t>
            </a:r>
            <a:r>
              <a:rPr lang="en-US" sz="4000" i="1" dirty="0">
                <a:solidFill>
                  <a:srgbClr val="FFFFFF"/>
                </a:solidFill>
                <a:latin typeface="+mn-lt"/>
              </a:rPr>
              <a:t>over 4 years</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3.23</a:t>
            </a:r>
            <a:r>
              <a:rPr lang="en-US" sz="4000" i="1" dirty="0">
                <a:solidFill>
                  <a:srgbClr val="FFFFFF"/>
                </a:solidFill>
                <a:latin typeface="+mn-lt"/>
              </a:rPr>
              <a:t> over 4 years</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3.75</a:t>
            </a:r>
            <a:r>
              <a:rPr lang="en-US" sz="4000" i="1" dirty="0">
                <a:solidFill>
                  <a:srgbClr val="FFFFFF"/>
                </a:solidFill>
                <a:latin typeface="+mn-lt"/>
              </a:rPr>
              <a:t> over 4 years</a:t>
            </a:r>
          </a:p>
        </p:txBody>
      </p:sp>
    </p:spTree>
    <p:extLst>
      <p:ext uri="{BB962C8B-B14F-4D97-AF65-F5344CB8AC3E}">
        <p14:creationId xmlns:p14="http://schemas.microsoft.com/office/powerpoint/2010/main" val="1478943859"/>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accel="50000" decel="5000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1+#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6000"/>
                            </p:stCondLst>
                            <p:childTnLst>
                              <p:par>
                                <p:cTn id="10" presetID="2" presetClass="entr" presetSubtype="2" accel="50000" decel="50000" fill="hold" grpId="0" nodeType="afterEffect">
                                  <p:stCondLst>
                                    <p:cond delay="5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1+#ppt_w/2"/>
                                          </p:val>
                                        </p:tav>
                                        <p:tav tm="100000">
                                          <p:val>
                                            <p:strVal val="#ppt_x"/>
                                          </p:val>
                                        </p:tav>
                                      </p:tavLst>
                                    </p:anim>
                                    <p:anim calcmode="lin" valueType="num">
                                      <p:cBhvr additive="base">
                                        <p:cTn id="13" dur="1000" fill="hold"/>
                                        <p:tgtEl>
                                          <p:spTgt spid="9"/>
                                        </p:tgtEl>
                                        <p:attrNameLst>
                                          <p:attrName>ppt_y</p:attrName>
                                        </p:attrNameLst>
                                      </p:cBhvr>
                                      <p:tavLst>
                                        <p:tav tm="0">
                                          <p:val>
                                            <p:strVal val="#ppt_y"/>
                                          </p:val>
                                        </p:tav>
                                        <p:tav tm="100000">
                                          <p:val>
                                            <p:strVal val="#ppt_y"/>
                                          </p:val>
                                        </p:tav>
                                      </p:tavLst>
                                    </p:anim>
                                  </p:childTnLst>
                                </p:cTn>
                              </p:par>
                            </p:childTnLst>
                          </p:cTn>
                        </p:par>
                        <p:par>
                          <p:cTn id="14" fill="hold">
                            <p:stCondLst>
                              <p:cond delay="12000"/>
                            </p:stCondLst>
                            <p:childTnLst>
                              <p:par>
                                <p:cTn id="15" presetID="2" presetClass="entr" presetSubtype="2" accel="50000" decel="50000" fill="hold" grpId="0" nodeType="afterEffect">
                                  <p:stCondLst>
                                    <p:cond delay="5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1000" fill="hold"/>
                                        <p:tgtEl>
                                          <p:spTgt spid="8"/>
                                        </p:tgtEl>
                                        <p:attrNameLst>
                                          <p:attrName>ppt_x</p:attrName>
                                        </p:attrNameLst>
                                      </p:cBhvr>
                                      <p:tavLst>
                                        <p:tav tm="0">
                                          <p:val>
                                            <p:strVal val="1+#ppt_w/2"/>
                                          </p:val>
                                        </p:tav>
                                        <p:tav tm="100000">
                                          <p:val>
                                            <p:strVal val="#ppt_x"/>
                                          </p:val>
                                        </p:tav>
                                      </p:tavLst>
                                    </p:anim>
                                    <p:anim calcmode="lin" valueType="num">
                                      <p:cBhvr additive="base">
                                        <p:cTn id="1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GPAs ROSE</a:t>
            </a:r>
            <a:r>
              <a:rPr lang="en-US" sz="4000" dirty="0">
                <a:solidFill>
                  <a:srgbClr val="FFFF00"/>
                </a:solidFill>
                <a:latin typeface="+mn-lt"/>
              </a:rPr>
              <a:t>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106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2.51</a:t>
            </a:r>
            <a:r>
              <a:rPr lang="en-US" sz="4000" i="1" dirty="0">
                <a:solidFill>
                  <a:srgbClr val="FFFFFF"/>
                </a:solidFill>
                <a:latin typeface="+mn-lt"/>
              </a:rPr>
              <a:t> Average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2.89</a:t>
            </a:r>
            <a:r>
              <a:rPr lang="en-US" sz="4000" i="1" dirty="0">
                <a:solidFill>
                  <a:srgbClr val="FFFFFF"/>
                </a:solidFill>
                <a:latin typeface="+mn-lt"/>
              </a:rPr>
              <a:t> Average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2.61</a:t>
            </a:r>
            <a:r>
              <a:rPr lang="en-US" sz="4000" i="1" dirty="0">
                <a:solidFill>
                  <a:srgbClr val="FFFFFF"/>
                </a:solidFill>
                <a:latin typeface="+mn-lt"/>
              </a:rPr>
              <a:t> Average</a:t>
            </a:r>
          </a:p>
        </p:txBody>
      </p:sp>
    </p:spTree>
    <p:extLst>
      <p:ext uri="{BB962C8B-B14F-4D97-AF65-F5344CB8AC3E}">
        <p14:creationId xmlns:p14="http://schemas.microsoft.com/office/powerpoint/2010/main" val="351968602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1000"/>
                                        <p:tgtEl>
                                          <p:spTgt spid="6"/>
                                        </p:tgtEl>
                                      </p:cBhvr>
                                    </p:animEffect>
                                  </p:childTnLst>
                                </p:cTn>
                              </p:par>
                            </p:childTnLst>
                          </p:cTn>
                        </p:par>
                        <p:par>
                          <p:cTn id="8" fill="hold">
                            <p:stCondLst>
                              <p:cond delay="6000"/>
                            </p:stCondLst>
                            <p:childTnLst>
                              <p:par>
                                <p:cTn id="9" presetID="12" presetClass="entr" presetSubtype="4" fill="hold" grpId="0" nodeType="afterEffect">
                                  <p:stCondLst>
                                    <p:cond delay="5000"/>
                                  </p:stCondLst>
                                  <p:childTnLst>
                                    <p:set>
                                      <p:cBhvr>
                                        <p:cTn id="10" dur="1" fill="hold">
                                          <p:stCondLst>
                                            <p:cond delay="0"/>
                                          </p:stCondLst>
                                        </p:cTn>
                                        <p:tgtEl>
                                          <p:spTgt spid="9"/>
                                        </p:tgtEl>
                                        <p:attrNameLst>
                                          <p:attrName>style.visibility</p:attrName>
                                        </p:attrNameLst>
                                      </p:cBhvr>
                                      <p:to>
                                        <p:strVal val="visible"/>
                                      </p:to>
                                    </p:set>
                                    <p:animEffect transition="in" filter="slide(fromBottom)">
                                      <p:cBhvr>
                                        <p:cTn id="11" dur="1000"/>
                                        <p:tgtEl>
                                          <p:spTgt spid="9"/>
                                        </p:tgtEl>
                                      </p:cBhvr>
                                    </p:animEffect>
                                  </p:childTnLst>
                                </p:cTn>
                              </p:par>
                            </p:childTnLst>
                          </p:cTn>
                        </p:par>
                        <p:par>
                          <p:cTn id="12" fill="hold">
                            <p:stCondLst>
                              <p:cond delay="12000"/>
                            </p:stCondLst>
                            <p:childTnLst>
                              <p:par>
                                <p:cTn id="13" presetID="12" presetClass="entr" presetSubtype="4" fill="hold" grpId="0" nodeType="afterEffect">
                                  <p:stCondLst>
                                    <p:cond delay="5000"/>
                                  </p:stCondLst>
                                  <p:childTnLst>
                                    <p:set>
                                      <p:cBhvr>
                                        <p:cTn id="14" dur="1" fill="hold">
                                          <p:stCondLst>
                                            <p:cond delay="0"/>
                                          </p:stCondLst>
                                        </p:cTn>
                                        <p:tgtEl>
                                          <p:spTgt spid="8"/>
                                        </p:tgtEl>
                                        <p:attrNameLst>
                                          <p:attrName>style.visibility</p:attrName>
                                        </p:attrNameLst>
                                      </p:cBhvr>
                                      <p:to>
                                        <p:strVal val="visible"/>
                                      </p:to>
                                    </p:set>
                                    <p:animEffect transition="in" filter="slide(fromBottom)">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GRADUATION RATES ROSE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6868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724400" y="29718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60% </a:t>
            </a:r>
            <a:r>
              <a:rPr lang="en-US" sz="4000" i="1" dirty="0">
                <a:solidFill>
                  <a:srgbClr val="FFFFFF"/>
                </a:solidFill>
                <a:latin typeface="+mn-lt"/>
              </a:rPr>
              <a:t>Average</a:t>
            </a:r>
          </a:p>
        </p:txBody>
      </p:sp>
      <p:sp>
        <p:nvSpPr>
          <p:cNvPr id="8" name="Rectangle 5"/>
          <p:cNvSpPr txBox="1">
            <a:spLocks noChangeArrowheads="1"/>
          </p:cNvSpPr>
          <p:nvPr/>
        </p:nvSpPr>
        <p:spPr bwMode="auto">
          <a:xfrm>
            <a:off x="4724400" y="4191000"/>
            <a:ext cx="40386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91% </a:t>
            </a:r>
            <a:r>
              <a:rPr lang="en-US" sz="4000" i="1" dirty="0">
                <a:solidFill>
                  <a:srgbClr val="FFFFFF"/>
                </a:solidFill>
                <a:latin typeface="+mn-lt"/>
              </a:rPr>
              <a:t>Average</a:t>
            </a:r>
          </a:p>
        </p:txBody>
      </p:sp>
      <p:sp>
        <p:nvSpPr>
          <p:cNvPr id="9" name="Rectangle 5"/>
          <p:cNvSpPr txBox="1">
            <a:spLocks noChangeArrowheads="1"/>
          </p:cNvSpPr>
          <p:nvPr/>
        </p:nvSpPr>
        <p:spPr bwMode="auto">
          <a:xfrm>
            <a:off x="4724400" y="3581400"/>
            <a:ext cx="40386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81% </a:t>
            </a:r>
            <a:r>
              <a:rPr lang="en-US" sz="4000" i="1" dirty="0">
                <a:solidFill>
                  <a:srgbClr val="FFFFFF"/>
                </a:solidFill>
                <a:latin typeface="+mn-lt"/>
              </a:rPr>
              <a:t>Average</a:t>
            </a:r>
          </a:p>
        </p:txBody>
      </p:sp>
    </p:spTree>
    <p:extLst>
      <p:ext uri="{BB962C8B-B14F-4D97-AF65-F5344CB8AC3E}">
        <p14:creationId xmlns:p14="http://schemas.microsoft.com/office/powerpoint/2010/main" val="73511148"/>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1000"/>
                                        <p:tgtEl>
                                          <p:spTgt spid="6"/>
                                        </p:tgtEl>
                                      </p:cBhvr>
                                    </p:animEffect>
                                  </p:childTnLst>
                                </p:cTn>
                              </p:par>
                            </p:childTnLst>
                          </p:cTn>
                        </p:par>
                        <p:par>
                          <p:cTn id="8" fill="hold">
                            <p:stCondLst>
                              <p:cond delay="6000"/>
                            </p:stCondLst>
                            <p:childTnLst>
                              <p:par>
                                <p:cTn id="9" presetID="12" presetClass="entr" presetSubtype="4" fill="hold" grpId="0" nodeType="afterEffect">
                                  <p:stCondLst>
                                    <p:cond delay="5000"/>
                                  </p:stCondLst>
                                  <p:childTnLst>
                                    <p:set>
                                      <p:cBhvr>
                                        <p:cTn id="10" dur="1" fill="hold">
                                          <p:stCondLst>
                                            <p:cond delay="0"/>
                                          </p:stCondLst>
                                        </p:cTn>
                                        <p:tgtEl>
                                          <p:spTgt spid="9"/>
                                        </p:tgtEl>
                                        <p:attrNameLst>
                                          <p:attrName>style.visibility</p:attrName>
                                        </p:attrNameLst>
                                      </p:cBhvr>
                                      <p:to>
                                        <p:strVal val="visible"/>
                                      </p:to>
                                    </p:set>
                                    <p:animEffect transition="in" filter="slide(fromBottom)">
                                      <p:cBhvr>
                                        <p:cTn id="11" dur="1000"/>
                                        <p:tgtEl>
                                          <p:spTgt spid="9"/>
                                        </p:tgtEl>
                                      </p:cBhvr>
                                    </p:animEffect>
                                  </p:childTnLst>
                                </p:cTn>
                              </p:par>
                            </p:childTnLst>
                          </p:cTn>
                        </p:par>
                        <p:par>
                          <p:cTn id="12" fill="hold">
                            <p:stCondLst>
                              <p:cond delay="12000"/>
                            </p:stCondLst>
                            <p:childTnLst>
                              <p:par>
                                <p:cTn id="13" presetID="12" presetClass="entr" presetSubtype="4" fill="hold" grpId="0" nodeType="afterEffect">
                                  <p:stCondLst>
                                    <p:cond delay="5000"/>
                                  </p:stCondLst>
                                  <p:childTnLst>
                                    <p:set>
                                      <p:cBhvr>
                                        <p:cTn id="14" dur="1" fill="hold">
                                          <p:stCondLst>
                                            <p:cond delay="0"/>
                                          </p:stCondLst>
                                        </p:cTn>
                                        <p:tgtEl>
                                          <p:spTgt spid="8"/>
                                        </p:tgtEl>
                                        <p:attrNameLst>
                                          <p:attrName>style.visibility</p:attrName>
                                        </p:attrNameLst>
                                      </p:cBhvr>
                                      <p:to>
                                        <p:strVal val="visible"/>
                                      </p:to>
                                    </p:set>
                                    <p:animEffect transition="in" filter="slide(fromBottom)">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DID YOU KNOW . . .</a:t>
            </a:r>
          </a:p>
        </p:txBody>
      </p:sp>
      <p:sp>
        <p:nvSpPr>
          <p:cNvPr id="7" name="Rectangle 5"/>
          <p:cNvSpPr txBox="1">
            <a:spLocks noChangeArrowheads="1"/>
          </p:cNvSpPr>
          <p:nvPr/>
        </p:nvSpPr>
        <p:spPr bwMode="auto">
          <a:xfrm>
            <a:off x="381000" y="914400"/>
            <a:ext cx="85344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Metropolitan Nashville Public Schools found that </a:t>
            </a:r>
            <a:r>
              <a:rPr lang="en-US" sz="4000" u="sng" dirty="0">
                <a:solidFill>
                  <a:srgbClr val="FFFF00"/>
                </a:solidFill>
                <a:latin typeface="+mn-lt"/>
              </a:rPr>
              <a:t>ACT SCORES ROSE</a:t>
            </a:r>
            <a:r>
              <a:rPr lang="en-US" sz="4000" dirty="0">
                <a:solidFill>
                  <a:srgbClr val="FFFF00"/>
                </a:solidFill>
                <a:latin typeface="+mn-lt"/>
              </a:rPr>
              <a:t> </a:t>
            </a:r>
            <a:r>
              <a:rPr lang="en-US" sz="4000" i="1" dirty="0">
                <a:solidFill>
                  <a:srgbClr val="FFFFFF"/>
                </a:solidFill>
                <a:latin typeface="+mn-lt"/>
              </a:rPr>
              <a:t>with increased study in music.  </a:t>
            </a:r>
          </a:p>
        </p:txBody>
      </p:sp>
      <p:sp>
        <p:nvSpPr>
          <p:cNvPr id="12" name="Rectangle 5"/>
          <p:cNvSpPr txBox="1">
            <a:spLocks noChangeArrowheads="1"/>
          </p:cNvSpPr>
          <p:nvPr/>
        </p:nvSpPr>
        <p:spPr bwMode="auto">
          <a:xfrm>
            <a:off x="304800" y="2971800"/>
            <a:ext cx="8839200" cy="2209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FF"/>
                </a:solidFill>
                <a:latin typeface="+mn-lt"/>
              </a:rPr>
              <a:t>              No Music:			</a:t>
            </a:r>
          </a:p>
          <a:p>
            <a:r>
              <a:rPr lang="en-US" sz="4000" i="1" dirty="0">
                <a:solidFill>
                  <a:srgbClr val="FFFFFF"/>
                </a:solidFill>
                <a:latin typeface="+mn-lt"/>
              </a:rPr>
              <a:t>&lt; 1 Year of Music: 	</a:t>
            </a:r>
          </a:p>
          <a:p>
            <a:r>
              <a:rPr lang="en-US" sz="4000" i="1" dirty="0">
                <a:solidFill>
                  <a:srgbClr val="FFFFFF"/>
                </a:solidFill>
                <a:latin typeface="+mn-lt"/>
              </a:rPr>
              <a:t>&gt; 1 Year of Music: 	</a:t>
            </a:r>
          </a:p>
        </p:txBody>
      </p:sp>
      <p:pic>
        <p:nvPicPr>
          <p:cNvPr id="14" name="Picture 13" descr="Screen Shot 2015-12-04 at 10.22.58 AM.png"/>
          <p:cNvPicPr>
            <a:picLocks noChangeAspect="1"/>
          </p:cNvPicPr>
          <p:nvPr/>
        </p:nvPicPr>
        <p:blipFill>
          <a:blip r:embed="rId3"/>
          <a:stretch>
            <a:fillRect/>
          </a:stretch>
        </p:blipFill>
        <p:spPr>
          <a:xfrm>
            <a:off x="914400" y="5181600"/>
            <a:ext cx="7162800" cy="2422418"/>
          </a:xfrm>
          <a:prstGeom prst="rect">
            <a:avLst/>
          </a:prstGeom>
        </p:spPr>
      </p:pic>
      <p:sp>
        <p:nvSpPr>
          <p:cNvPr id="6" name="Rectangle 5"/>
          <p:cNvSpPr txBox="1">
            <a:spLocks noChangeArrowheads="1"/>
          </p:cNvSpPr>
          <p:nvPr/>
        </p:nvSpPr>
        <p:spPr bwMode="auto">
          <a:xfrm>
            <a:off x="4191000" y="2971800"/>
            <a:ext cx="49530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16.95</a:t>
            </a:r>
            <a:r>
              <a:rPr lang="en-US" sz="4000" i="1" dirty="0">
                <a:solidFill>
                  <a:srgbClr val="FFFFFF"/>
                </a:solidFill>
                <a:latin typeface="+mn-lt"/>
              </a:rPr>
              <a:t> Eng, </a:t>
            </a:r>
            <a:r>
              <a:rPr lang="en-US" sz="4000" i="1" dirty="0">
                <a:solidFill>
                  <a:srgbClr val="FFFF00"/>
                </a:solidFill>
                <a:latin typeface="+mn-lt"/>
              </a:rPr>
              <a:t>17.20</a:t>
            </a:r>
            <a:r>
              <a:rPr lang="en-US" sz="4000" i="1" dirty="0">
                <a:solidFill>
                  <a:srgbClr val="FFFFFF"/>
                </a:solidFill>
                <a:latin typeface="+mn-lt"/>
              </a:rPr>
              <a:t> Math</a:t>
            </a:r>
          </a:p>
        </p:txBody>
      </p:sp>
      <p:sp>
        <p:nvSpPr>
          <p:cNvPr id="8" name="Rectangle 5"/>
          <p:cNvSpPr txBox="1">
            <a:spLocks noChangeArrowheads="1"/>
          </p:cNvSpPr>
          <p:nvPr/>
        </p:nvSpPr>
        <p:spPr bwMode="auto">
          <a:xfrm>
            <a:off x="4191000" y="4191000"/>
            <a:ext cx="4953000" cy="68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19.58</a:t>
            </a:r>
            <a:r>
              <a:rPr lang="en-US" sz="4000" i="1" dirty="0">
                <a:solidFill>
                  <a:srgbClr val="FFFFFF"/>
                </a:solidFill>
                <a:latin typeface="+mn-lt"/>
              </a:rPr>
              <a:t> Eng, </a:t>
            </a:r>
            <a:r>
              <a:rPr lang="en-US" sz="4000" i="1" dirty="0">
                <a:solidFill>
                  <a:srgbClr val="FFFF00"/>
                </a:solidFill>
                <a:latin typeface="+mn-lt"/>
              </a:rPr>
              <a:t>18.67</a:t>
            </a:r>
            <a:r>
              <a:rPr lang="en-US" sz="4000" i="1" dirty="0">
                <a:solidFill>
                  <a:srgbClr val="FFFFFF"/>
                </a:solidFill>
                <a:latin typeface="+mn-lt"/>
              </a:rPr>
              <a:t> Math</a:t>
            </a:r>
          </a:p>
        </p:txBody>
      </p:sp>
      <p:sp>
        <p:nvSpPr>
          <p:cNvPr id="9" name="Rectangle 5"/>
          <p:cNvSpPr txBox="1">
            <a:spLocks noChangeArrowheads="1"/>
          </p:cNvSpPr>
          <p:nvPr/>
        </p:nvSpPr>
        <p:spPr bwMode="auto">
          <a:xfrm>
            <a:off x="4191000" y="3581400"/>
            <a:ext cx="49530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r>
              <a:rPr lang="en-US" sz="4000" i="1" dirty="0">
                <a:solidFill>
                  <a:srgbClr val="FFFF00"/>
                </a:solidFill>
                <a:latin typeface="+mn-lt"/>
              </a:rPr>
              <a:t>17.64</a:t>
            </a:r>
            <a:r>
              <a:rPr lang="en-US" sz="4000" i="1" dirty="0">
                <a:solidFill>
                  <a:srgbClr val="FFFFFF"/>
                </a:solidFill>
                <a:latin typeface="+mn-lt"/>
              </a:rPr>
              <a:t> Eng, </a:t>
            </a:r>
            <a:r>
              <a:rPr lang="en-US" sz="4000" i="1" dirty="0">
                <a:solidFill>
                  <a:srgbClr val="FFFF00"/>
                </a:solidFill>
                <a:latin typeface="+mn-lt"/>
              </a:rPr>
              <a:t>17.62</a:t>
            </a:r>
            <a:r>
              <a:rPr lang="en-US" sz="4000" i="1" dirty="0">
                <a:solidFill>
                  <a:srgbClr val="FFFFFF"/>
                </a:solidFill>
                <a:latin typeface="+mn-lt"/>
              </a:rPr>
              <a:t> Math</a:t>
            </a:r>
          </a:p>
        </p:txBody>
      </p:sp>
    </p:spTree>
    <p:extLst>
      <p:ext uri="{BB962C8B-B14F-4D97-AF65-F5344CB8AC3E}">
        <p14:creationId xmlns:p14="http://schemas.microsoft.com/office/powerpoint/2010/main" val="2049953352"/>
      </p:ext>
    </p:extLst>
  </p:cSld>
  <p:clrMapOvr>
    <a:masterClrMapping/>
  </p:clrMapOvr>
  <p:transition advClick="0" advTm="25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animScale>
                                      <p:cBhvr>
                                        <p:cTn id="7"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6"/>
                                        </p:tgtEl>
                                        <p:attrNameLst>
                                          <p:attrName>ppt_x</p:attrName>
                                          <p:attrName>ppt_y</p:attrName>
                                        </p:attrNameLst>
                                      </p:cBhvr>
                                    </p:animMotion>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5000"/>
                                  </p:stCondLst>
                                  <p:childTnLst>
                                    <p:set>
                                      <p:cBhvr>
                                        <p:cTn id="13" dur="1" fill="hold">
                                          <p:stCondLst>
                                            <p:cond delay="0"/>
                                          </p:stCondLst>
                                        </p:cTn>
                                        <p:tgtEl>
                                          <p:spTgt spid="9"/>
                                        </p:tgtEl>
                                        <p:attrNameLst>
                                          <p:attrName>style.visibility</p:attrName>
                                        </p:attrNameLst>
                                      </p:cBhvr>
                                      <p:to>
                                        <p:strVal val="visible"/>
                                      </p:to>
                                    </p:set>
                                    <p:animScale>
                                      <p:cBhvr>
                                        <p:cTn id="14" dur="1000" decel="50000" fill="hold">
                                          <p:stCondLst>
                                            <p:cond delay="0"/>
                                          </p:stCondLst>
                                        </p:cTn>
                                        <p:tgtEl>
                                          <p:spTgt spid="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9"/>
                                        </p:tgtEl>
                                        <p:attrNameLst>
                                          <p:attrName>ppt_x</p:attrName>
                                          <p:attrName>ppt_y</p:attrName>
                                        </p:attrNameLst>
                                      </p:cBhvr>
                                    </p:animMotion>
                                    <p:animEffect transition="in" filter="fade">
                                      <p:cBhvr>
                                        <p:cTn id="16" dur="1000"/>
                                        <p:tgtEl>
                                          <p:spTgt spid="9"/>
                                        </p:tgtEl>
                                      </p:cBhvr>
                                    </p:animEffect>
                                  </p:childTnLst>
                                </p:cTn>
                              </p:par>
                            </p:childTnLst>
                          </p:cTn>
                        </p:par>
                        <p:par>
                          <p:cTn id="17" fill="hold">
                            <p:stCondLst>
                              <p:cond delay="6000"/>
                            </p:stCondLst>
                            <p:childTnLst>
                              <p:par>
                                <p:cTn id="18" presetID="52" presetClass="entr" presetSubtype="0" fill="hold" grpId="0" nodeType="afterEffect">
                                  <p:stCondLst>
                                    <p:cond delay="5000"/>
                                  </p:stCondLst>
                                  <p:childTnLst>
                                    <p:set>
                                      <p:cBhvr>
                                        <p:cTn id="19" dur="1" fill="hold">
                                          <p:stCondLst>
                                            <p:cond delay="0"/>
                                          </p:stCondLst>
                                        </p:cTn>
                                        <p:tgtEl>
                                          <p:spTgt spid="8"/>
                                        </p:tgtEl>
                                        <p:attrNameLst>
                                          <p:attrName>style.visibility</p:attrName>
                                        </p:attrNameLst>
                                      </p:cBhvr>
                                      <p:to>
                                        <p:strVal val="visible"/>
                                      </p:to>
                                    </p:set>
                                    <p:animScale>
                                      <p:cBhvr>
                                        <p:cTn id="20"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1" dur="1000" decel="50000" fill="hold">
                                          <p:stCondLst>
                                            <p:cond delay="0"/>
                                          </p:stCondLst>
                                        </p:cTn>
                                        <p:tgtEl>
                                          <p:spTgt spid="8"/>
                                        </p:tgtEl>
                                        <p:attrNameLst>
                                          <p:attrName>ppt_x</p:attrName>
                                          <p:attrName>ppt_y</p:attrName>
                                        </p:attrNameLst>
                                      </p:cBhvr>
                                    </p:animMotion>
                                    <p:animEffect transition="in" filter="fade">
                                      <p:cBhvr>
                                        <p:cTn id="2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WHAT WAS LEARNED?</a:t>
            </a:r>
          </a:p>
        </p:txBody>
      </p:sp>
      <p:sp>
        <p:nvSpPr>
          <p:cNvPr id="7" name="Rectangle 5"/>
          <p:cNvSpPr txBox="1">
            <a:spLocks noChangeArrowheads="1"/>
          </p:cNvSpPr>
          <p:nvPr/>
        </p:nvSpPr>
        <p:spPr bwMode="auto">
          <a:xfrm>
            <a:off x="457200" y="1066800"/>
            <a:ext cx="8305800" cy="3048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algn="ctr"/>
            <a:r>
              <a:rPr lang="en-US" sz="4800" i="1" dirty="0">
                <a:solidFill>
                  <a:srgbClr val="FFFFFF"/>
                </a:solidFill>
                <a:latin typeface="+mn-lt"/>
              </a:rPr>
              <a:t>The </a:t>
            </a:r>
            <a:r>
              <a:rPr lang="en-US" sz="4800" dirty="0">
                <a:solidFill>
                  <a:srgbClr val="FFFF00"/>
                </a:solidFill>
                <a:latin typeface="+mn-lt"/>
              </a:rPr>
              <a:t>MORE</a:t>
            </a:r>
            <a:r>
              <a:rPr lang="en-US" sz="4800" i="1" dirty="0">
                <a:solidFill>
                  <a:srgbClr val="FFFF00"/>
                </a:solidFill>
                <a:latin typeface="+mn-lt"/>
              </a:rPr>
              <a:t> </a:t>
            </a:r>
            <a:r>
              <a:rPr lang="en-US" sz="4800" i="1" dirty="0">
                <a:solidFill>
                  <a:srgbClr val="FFFFFF"/>
                </a:solidFill>
                <a:latin typeface="+mn-lt"/>
              </a:rPr>
              <a:t>a student participates in </a:t>
            </a:r>
            <a:r>
              <a:rPr lang="en-US" sz="4800" dirty="0">
                <a:solidFill>
                  <a:srgbClr val="FFFF00"/>
                </a:solidFill>
                <a:latin typeface="+mn-lt"/>
              </a:rPr>
              <a:t>MUSIC</a:t>
            </a:r>
            <a:r>
              <a:rPr lang="en-US" sz="4800" i="1" dirty="0">
                <a:solidFill>
                  <a:srgbClr val="FFFFFF"/>
                </a:solidFill>
                <a:latin typeface="+mn-lt"/>
              </a:rPr>
              <a:t>, </a:t>
            </a:r>
          </a:p>
          <a:p>
            <a:pPr algn="ctr"/>
            <a:r>
              <a:rPr lang="en-US" sz="4800" i="1" dirty="0">
                <a:solidFill>
                  <a:srgbClr val="FFFFFF"/>
                </a:solidFill>
                <a:latin typeface="+mn-lt"/>
              </a:rPr>
              <a:t>the more </a:t>
            </a:r>
            <a:r>
              <a:rPr lang="en-US" sz="4800" dirty="0">
                <a:solidFill>
                  <a:srgbClr val="FFFF00"/>
                </a:solidFill>
                <a:latin typeface="+mn-lt"/>
              </a:rPr>
              <a:t>POSITIVE </a:t>
            </a:r>
            <a:r>
              <a:rPr lang="en-US" sz="4800" i="1" dirty="0">
                <a:solidFill>
                  <a:srgbClr val="FFFFFF"/>
                </a:solidFill>
                <a:latin typeface="+mn-lt"/>
              </a:rPr>
              <a:t>these </a:t>
            </a:r>
            <a:r>
              <a:rPr lang="en-US" sz="4800" dirty="0">
                <a:solidFill>
                  <a:srgbClr val="FFFF00"/>
                </a:solidFill>
                <a:latin typeface="+mn-lt"/>
              </a:rPr>
              <a:t>BENEFITS </a:t>
            </a:r>
            <a:r>
              <a:rPr lang="en-US" sz="4800" i="1" dirty="0">
                <a:solidFill>
                  <a:srgbClr val="FFFFFF"/>
                </a:solidFill>
                <a:latin typeface="+mn-lt"/>
              </a:rPr>
              <a:t>become. </a:t>
            </a:r>
          </a:p>
        </p:txBody>
      </p:sp>
      <p:pic>
        <p:nvPicPr>
          <p:cNvPr id="14" name="Picture 13" descr="Screen Shot 2015-12-04 at 10.22.58 AM.png"/>
          <p:cNvPicPr>
            <a:picLocks noChangeAspect="1"/>
          </p:cNvPicPr>
          <p:nvPr/>
        </p:nvPicPr>
        <p:blipFill>
          <a:blip r:embed="rId3"/>
          <a:stretch>
            <a:fillRect/>
          </a:stretch>
        </p:blipFill>
        <p:spPr>
          <a:xfrm>
            <a:off x="914400" y="4359382"/>
            <a:ext cx="7162800" cy="2422418"/>
          </a:xfrm>
          <a:prstGeom prst="rect">
            <a:avLst/>
          </a:prstGeom>
        </p:spPr>
      </p:pic>
    </p:spTree>
    <p:extLst>
      <p:ext uri="{BB962C8B-B14F-4D97-AF65-F5344CB8AC3E}">
        <p14:creationId xmlns:p14="http://schemas.microsoft.com/office/powerpoint/2010/main" val="222828851"/>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100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 calcmode="lin" valueType="num">
                                      <p:cBhvr>
                                        <p:cTn id="9" dur="500" fill="hold"/>
                                        <p:tgtEl>
                                          <p:spTgt spid="7"/>
                                        </p:tgtEl>
                                        <p:attrNameLst>
                                          <p:attrName>style.rotation</p:attrName>
                                        </p:attrNameLst>
                                      </p:cBhvr>
                                      <p:tavLst>
                                        <p:tav tm="0">
                                          <p:val>
                                            <p:fltVal val="360"/>
                                          </p:val>
                                        </p:tav>
                                        <p:tav tm="100000">
                                          <p:val>
                                            <p:fltVal val="0"/>
                                          </p:val>
                                        </p:tav>
                                      </p:tavLst>
                                    </p:anim>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FAMOUS QUOTES. . .</a:t>
            </a:r>
          </a:p>
        </p:txBody>
      </p:sp>
      <p:pic>
        <p:nvPicPr>
          <p:cNvPr id="10" name="Content Placeholder 4" descr="07_Img2362_LOW.jpg"/>
          <p:cNvPicPr>
            <a:picLocks noGrp="1" noChangeAspect="1"/>
          </p:cNvPicPr>
          <p:nvPr/>
        </p:nvPicPr>
        <p:blipFill>
          <a:blip r:embed="rId3" cstate="print"/>
          <a:stretch>
            <a:fillRect/>
          </a:stretch>
        </p:blipFill>
        <p:spPr bwMode="auto">
          <a:xfrm>
            <a:off x="2151045" y="2895600"/>
            <a:ext cx="5164155" cy="3429000"/>
          </a:xfrm>
          <a:prstGeom prst="roundRect">
            <a:avLst>
              <a:gd name="adj" fmla="val 8594"/>
            </a:avLst>
          </a:prstGeom>
          <a:solidFill>
            <a:srgbClr val="FFFFFF">
              <a:shade val="85000"/>
            </a:srgbClr>
          </a:solidFill>
          <a:ln w="9525">
            <a:noFill/>
            <a:miter lim="800000"/>
            <a:headEnd/>
            <a:tailEnd/>
          </a:ln>
          <a:effectLst>
            <a:reflection blurRad="12700" stA="38000" endPos="28000" dist="5000" dir="5400000" sy="-100000" algn="bl" rotWithShape="0"/>
            <a:softEdge rad="127000"/>
          </a:effectLst>
        </p:spPr>
      </p:pic>
      <p:sp>
        <p:nvSpPr>
          <p:cNvPr id="5" name="TextBox 4"/>
          <p:cNvSpPr txBox="1"/>
          <p:nvPr/>
        </p:nvSpPr>
        <p:spPr>
          <a:xfrm>
            <a:off x="228600" y="914400"/>
            <a:ext cx="8684743" cy="1938992"/>
          </a:xfrm>
          <a:prstGeom prst="rect">
            <a:avLst/>
          </a:prstGeom>
          <a:noFill/>
        </p:spPr>
        <p:txBody>
          <a:bodyPr wrap="none" rtlCol="0">
            <a:spAutoFit/>
          </a:bodyPr>
          <a:lstStyle/>
          <a:p>
            <a:r>
              <a:rPr lang="en-US" sz="4000" dirty="0">
                <a:solidFill>
                  <a:srgbClr val="FFFFFF"/>
                </a:solidFill>
                <a:latin typeface="+mn-lt"/>
              </a:rPr>
              <a:t>Music has the power of producing a </a:t>
            </a:r>
          </a:p>
          <a:p>
            <a:r>
              <a:rPr lang="en-US" sz="4000" dirty="0">
                <a:solidFill>
                  <a:srgbClr val="FFFFFF"/>
                </a:solidFill>
                <a:latin typeface="+mn-lt"/>
              </a:rPr>
              <a:t>certain effect on the moral character of</a:t>
            </a:r>
          </a:p>
          <a:p>
            <a:r>
              <a:rPr lang="en-US" sz="4000" dirty="0">
                <a:solidFill>
                  <a:srgbClr val="FFFFFF"/>
                </a:solidFill>
                <a:latin typeface="+mn-lt"/>
              </a:rPr>
              <a:t>of the soul.</a:t>
            </a:r>
            <a:r>
              <a:rPr lang="en-US" sz="4000" i="1" dirty="0">
                <a:solidFill>
                  <a:srgbClr val="FFFFFF"/>
                </a:solidFill>
                <a:latin typeface="+mn-lt"/>
              </a:rPr>
              <a:t>	</a:t>
            </a:r>
            <a:endParaRPr lang="en-US" sz="4000" dirty="0">
              <a:latin typeface="+mn-lt"/>
            </a:endParaRPr>
          </a:p>
        </p:txBody>
      </p:sp>
      <p:sp>
        <p:nvSpPr>
          <p:cNvPr id="6" name="TextBox 5"/>
          <p:cNvSpPr txBox="1"/>
          <p:nvPr/>
        </p:nvSpPr>
        <p:spPr>
          <a:xfrm>
            <a:off x="5486400" y="2133600"/>
            <a:ext cx="2685929" cy="707886"/>
          </a:xfrm>
          <a:prstGeom prst="rect">
            <a:avLst/>
          </a:prstGeom>
          <a:noFill/>
        </p:spPr>
        <p:txBody>
          <a:bodyPr wrap="none" rtlCol="0">
            <a:spAutoFit/>
          </a:bodyPr>
          <a:lstStyle/>
          <a:p>
            <a:r>
              <a:rPr lang="en-US" sz="4000" i="1" dirty="0">
                <a:solidFill>
                  <a:srgbClr val="FFFFFF"/>
                </a:solidFill>
                <a:latin typeface="+mn-lt"/>
              </a:rPr>
              <a:t>. . . Aristotle</a:t>
            </a:r>
            <a:endParaRPr lang="en-US" sz="4000" dirty="0">
              <a:latin typeface="+mn-lt"/>
            </a:endParaRPr>
          </a:p>
        </p:txBody>
      </p:sp>
    </p:spTree>
    <p:extLst>
      <p:ext uri="{BB962C8B-B14F-4D97-AF65-F5344CB8AC3E}">
        <p14:creationId xmlns:p14="http://schemas.microsoft.com/office/powerpoint/2010/main" val="1027645769"/>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afterEffect">
                                  <p:stCondLst>
                                    <p:cond delay="300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ppt_x</p:attrName>
                                        </p:attrNameLst>
                                      </p:cBhvr>
                                      <p:tavLst>
                                        <p:tav tm="0">
                                          <p:val>
                                            <p:strVal val="#ppt_x-.2"/>
                                          </p:val>
                                        </p:tav>
                                        <p:tav tm="100000">
                                          <p:val>
                                            <p:strVal val="#ppt_x"/>
                                          </p:val>
                                        </p:tav>
                                      </p:tavLst>
                                    </p:anim>
                                    <p:anim calcmode="lin" valueType="num">
                                      <p:cBhvr>
                                        <p:cTn id="8" dur="1000" fill="hold"/>
                                        <p:tgtEl>
                                          <p:spTgt spid="6"/>
                                        </p:tgtEl>
                                        <p:attrNameLst>
                                          <p:attrName>ppt_y</p:attrName>
                                        </p:attrNameLst>
                                      </p:cBhvr>
                                      <p:tavLst>
                                        <p:tav tm="0">
                                          <p:val>
                                            <p:strVal val="#ppt_y"/>
                                          </p:val>
                                        </p:tav>
                                        <p:tav tm="100000">
                                          <p:val>
                                            <p:strVal val="#ppt_y"/>
                                          </p:val>
                                        </p:tav>
                                      </p:tavLst>
                                    </p:anim>
                                    <p:animEffect transition="in" filter="wipe(right)" prLst="gradientSize: 0.1">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a:xfrm>
            <a:off x="0" y="-152400"/>
            <a:ext cx="9144000" cy="1143000"/>
          </a:xfrm>
        </p:spPr>
        <p:txBody>
          <a:bodyPr/>
          <a:lstStyle/>
          <a:p>
            <a:pPr eaLnBrk="1" hangingPunct="1"/>
            <a:r>
              <a:rPr lang="en-US" sz="5400" dirty="0">
                <a:solidFill>
                  <a:srgbClr val="FFFF00"/>
                </a:solidFill>
                <a:latin typeface="+mn-lt"/>
              </a:rPr>
              <a:t>FAMOUS QUOTES. . .</a:t>
            </a:r>
          </a:p>
        </p:txBody>
      </p:sp>
      <p:sp>
        <p:nvSpPr>
          <p:cNvPr id="5" name="TextBox 4"/>
          <p:cNvSpPr txBox="1"/>
          <p:nvPr/>
        </p:nvSpPr>
        <p:spPr>
          <a:xfrm>
            <a:off x="4267200" y="1219200"/>
            <a:ext cx="4648200" cy="3785652"/>
          </a:xfrm>
          <a:prstGeom prst="rect">
            <a:avLst/>
          </a:prstGeom>
          <a:noFill/>
        </p:spPr>
        <p:txBody>
          <a:bodyPr wrap="square" rtlCol="0">
            <a:spAutoFit/>
          </a:bodyPr>
          <a:lstStyle/>
          <a:p>
            <a:r>
              <a:rPr lang="en-US" sz="4000" dirty="0">
                <a:solidFill>
                  <a:srgbClr val="FFFFFF"/>
                </a:solidFill>
                <a:latin typeface="+mn-lt"/>
              </a:rPr>
              <a:t>Music furnishes a delightful recreation</a:t>
            </a:r>
          </a:p>
          <a:p>
            <a:r>
              <a:rPr lang="en-US" sz="4000" dirty="0">
                <a:solidFill>
                  <a:srgbClr val="FFFFFF"/>
                </a:solidFill>
                <a:latin typeface="+mn-lt"/>
              </a:rPr>
              <a:t>for the hours of respite from the cares of the day, and lasts us through life.</a:t>
            </a:r>
          </a:p>
        </p:txBody>
      </p:sp>
      <p:pic>
        <p:nvPicPr>
          <p:cNvPr id="7" name="Picture 6" descr="Screen Shot 2015-12-08 at 5.44.03 PM.png"/>
          <p:cNvPicPr>
            <a:picLocks noChangeAspect="1"/>
          </p:cNvPicPr>
          <p:nvPr/>
        </p:nvPicPr>
        <p:blipFill>
          <a:blip r:embed="rId3"/>
          <a:stretch>
            <a:fillRect/>
          </a:stretch>
        </p:blipFill>
        <p:spPr>
          <a:xfrm>
            <a:off x="381000" y="1143000"/>
            <a:ext cx="3728703" cy="4256088"/>
          </a:xfrm>
          <a:prstGeom prst="rect">
            <a:avLst/>
          </a:prstGeom>
          <a:ln>
            <a:noFill/>
          </a:ln>
          <a:effectLst>
            <a:reflection stA="50000" endPos="75000" dist="12700" dir="5400000" sy="-100000" algn="bl" rotWithShape="0"/>
            <a:softEdge rad="112500"/>
          </a:effectLst>
        </p:spPr>
      </p:pic>
      <p:sp>
        <p:nvSpPr>
          <p:cNvPr id="6" name="TextBox 5"/>
          <p:cNvSpPr txBox="1"/>
          <p:nvPr/>
        </p:nvSpPr>
        <p:spPr>
          <a:xfrm>
            <a:off x="4495800" y="5181600"/>
            <a:ext cx="4648200" cy="707886"/>
          </a:xfrm>
          <a:prstGeom prst="rect">
            <a:avLst/>
          </a:prstGeom>
          <a:noFill/>
        </p:spPr>
        <p:txBody>
          <a:bodyPr wrap="square" rtlCol="0">
            <a:spAutoFit/>
          </a:bodyPr>
          <a:lstStyle/>
          <a:p>
            <a:r>
              <a:rPr lang="en-US" sz="4000" i="1" dirty="0">
                <a:solidFill>
                  <a:srgbClr val="FFFFFF"/>
                </a:solidFill>
                <a:latin typeface="+mn-lt"/>
              </a:rPr>
              <a:t>. . . Thomas Jefferson</a:t>
            </a:r>
            <a:endParaRPr lang="en-US" sz="4000" dirty="0">
              <a:latin typeface="+mn-lt"/>
            </a:endParaRPr>
          </a:p>
        </p:txBody>
      </p:sp>
    </p:spTree>
    <p:extLst>
      <p:ext uri="{BB962C8B-B14F-4D97-AF65-F5344CB8AC3E}">
        <p14:creationId xmlns:p14="http://schemas.microsoft.com/office/powerpoint/2010/main" val="1759220377"/>
      </p:ext>
    </p:extLst>
  </p:cSld>
  <p:clrMapOvr>
    <a:masterClrMapping/>
  </p:clrMapOvr>
  <p:transition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afterEffect">
                                  <p:stCondLst>
                                    <p:cond delay="300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ppt_x</p:attrName>
                                        </p:attrNameLst>
                                      </p:cBhvr>
                                      <p:tavLst>
                                        <p:tav tm="0">
                                          <p:val>
                                            <p:strVal val="#ppt_x-.2"/>
                                          </p:val>
                                        </p:tav>
                                        <p:tav tm="100000">
                                          <p:val>
                                            <p:strVal val="#ppt_x"/>
                                          </p:val>
                                        </p:tav>
                                      </p:tavLst>
                                    </p:anim>
                                    <p:anim calcmode="lin" valueType="num">
                                      <p:cBhvr>
                                        <p:cTn id="8" dur="1000" fill="hold"/>
                                        <p:tgtEl>
                                          <p:spTgt spid="6"/>
                                        </p:tgtEl>
                                        <p:attrNameLst>
                                          <p:attrName>ppt_y</p:attrName>
                                        </p:attrNameLst>
                                      </p:cBhvr>
                                      <p:tavLst>
                                        <p:tav tm="0">
                                          <p:val>
                                            <p:strVal val="#ppt_y"/>
                                          </p:val>
                                        </p:tav>
                                        <p:tav tm="100000">
                                          <p:val>
                                            <p:strVal val="#ppt_y"/>
                                          </p:val>
                                        </p:tav>
                                      </p:tavLst>
                                    </p:anim>
                                    <p:animEffect transition="in" filter="wipe(right)" prLst="gradientSize: 0.1">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7" name="TextBox 36"/>
          <p:cNvSpPr txBox="1"/>
          <p:nvPr/>
        </p:nvSpPr>
        <p:spPr>
          <a:xfrm>
            <a:off x="0" y="1229380"/>
            <a:ext cx="9144000" cy="523220"/>
          </a:xfrm>
          <a:prstGeom prst="rect">
            <a:avLst/>
          </a:prstGeom>
          <a:noFill/>
        </p:spPr>
        <p:txBody>
          <a:bodyPr wrap="square" rtlCol="0">
            <a:spAutoFit/>
          </a:bodyPr>
          <a:lstStyle/>
          <a:p>
            <a:pPr algn="ctr"/>
            <a:r>
              <a:rPr lang="en-US" sz="2800" dirty="0">
                <a:solidFill>
                  <a:srgbClr val="C30101"/>
                </a:solidFill>
                <a:latin typeface="+mn-lt"/>
              </a:rPr>
              <a:t>Marcia Neel</a:t>
            </a:r>
          </a:p>
        </p:txBody>
      </p:sp>
      <p:sp>
        <p:nvSpPr>
          <p:cNvPr id="18" name="TextBox 17"/>
          <p:cNvSpPr txBox="1"/>
          <p:nvPr/>
        </p:nvSpPr>
        <p:spPr>
          <a:xfrm>
            <a:off x="0" y="4810780"/>
            <a:ext cx="9144000" cy="523220"/>
          </a:xfrm>
          <a:prstGeom prst="rect">
            <a:avLst/>
          </a:prstGeom>
          <a:noFill/>
        </p:spPr>
        <p:txBody>
          <a:bodyPr wrap="square" rtlCol="0">
            <a:spAutoFit/>
          </a:bodyPr>
          <a:lstStyle/>
          <a:p>
            <a:pPr algn="ctr"/>
            <a:r>
              <a:rPr lang="en-US" sz="2800" dirty="0">
                <a:solidFill>
                  <a:srgbClr val="C30101"/>
                </a:solidFill>
                <a:latin typeface="+mn-lt"/>
              </a:rPr>
              <a:t>February 1, 2019     10:25 AM     Room 304</a:t>
            </a:r>
          </a:p>
        </p:txBody>
      </p:sp>
      <p:sp>
        <p:nvSpPr>
          <p:cNvPr id="22" name="Rectangle 8"/>
          <p:cNvSpPr>
            <a:spLocks noChangeArrowheads="1"/>
          </p:cNvSpPr>
          <p:nvPr/>
        </p:nvSpPr>
        <p:spPr bwMode="auto">
          <a:xfrm>
            <a:off x="0" y="0"/>
            <a:ext cx="9144000" cy="1323439"/>
          </a:xfrm>
          <a:prstGeom prst="rect">
            <a:avLst/>
          </a:prstGeom>
          <a:noFill/>
          <a:ln w="9525">
            <a:noFill/>
            <a:miter lim="800000"/>
            <a:headEnd/>
            <a:tailEnd/>
          </a:ln>
        </p:spPr>
        <p:txBody>
          <a:bodyPr>
            <a:prstTxWarp prst="textNoShape">
              <a:avLst/>
            </a:prstTxWarp>
            <a:spAutoFit/>
          </a:bodyPr>
          <a:lstStyle/>
          <a:p>
            <a:pPr algn="ctr"/>
            <a:r>
              <a:rPr lang="en-US" sz="4000" i="1" dirty="0">
                <a:solidFill>
                  <a:srgbClr val="C30101"/>
                </a:solidFill>
                <a:effectLst>
                  <a:outerShdw dir="2700000">
                    <a:srgbClr val="000000">
                      <a:alpha val="43000"/>
                    </a:srgbClr>
                  </a:outerShdw>
                </a:effectLst>
                <a:latin typeface="+mj-lt"/>
              </a:rPr>
              <a:t>You </a:t>
            </a:r>
            <a:r>
              <a:rPr lang="en-US" sz="4000" i="1" u="sng" dirty="0">
                <a:solidFill>
                  <a:srgbClr val="C30101"/>
                </a:solidFill>
                <a:effectLst>
                  <a:outerShdw dir="2700000">
                    <a:srgbClr val="000000">
                      <a:alpha val="43000"/>
                    </a:srgbClr>
                  </a:outerShdw>
                </a:effectLst>
                <a:latin typeface="+mj-lt"/>
              </a:rPr>
              <a:t>CAN</a:t>
            </a:r>
            <a:r>
              <a:rPr lang="en-US" sz="4000" i="1" dirty="0">
                <a:solidFill>
                  <a:srgbClr val="C30101"/>
                </a:solidFill>
                <a:effectLst>
                  <a:outerShdw dir="2700000">
                    <a:srgbClr val="000000">
                      <a:alpha val="43000"/>
                    </a:srgbClr>
                  </a:outerShdw>
                </a:effectLst>
                <a:latin typeface="+mj-lt"/>
              </a:rPr>
              <a:t> Successfully Recruit and Retain</a:t>
            </a:r>
          </a:p>
          <a:p>
            <a:pPr algn="ctr"/>
            <a:r>
              <a:rPr lang="en-US" sz="4000" i="1" dirty="0">
                <a:solidFill>
                  <a:srgbClr val="C30101"/>
                </a:solidFill>
                <a:effectLst>
                  <a:outerShdw dir="2700000">
                    <a:srgbClr val="000000">
                      <a:alpha val="43000"/>
                    </a:srgbClr>
                  </a:outerShdw>
                </a:effectLst>
                <a:latin typeface="+mj-lt"/>
              </a:rPr>
              <a:t>Even </a:t>
            </a:r>
            <a:r>
              <a:rPr lang="en-US" sz="4000" i="1" u="sng" dirty="0">
                <a:solidFill>
                  <a:srgbClr val="C30101"/>
                </a:solidFill>
                <a:effectLst>
                  <a:outerShdw dir="2700000">
                    <a:srgbClr val="000000">
                      <a:alpha val="43000"/>
                    </a:srgbClr>
                  </a:outerShdw>
                </a:effectLst>
                <a:latin typeface="+mj-lt"/>
              </a:rPr>
              <a:t>MORE</a:t>
            </a:r>
            <a:r>
              <a:rPr lang="en-US" sz="4000" i="1" dirty="0">
                <a:solidFill>
                  <a:srgbClr val="C30101"/>
                </a:solidFill>
                <a:effectLst>
                  <a:outerShdw dir="2700000">
                    <a:srgbClr val="000000">
                      <a:alpha val="43000"/>
                    </a:srgbClr>
                  </a:outerShdw>
                </a:effectLst>
                <a:latin typeface="+mj-lt"/>
              </a:rPr>
              <a:t> Students!</a:t>
            </a:r>
            <a:endParaRPr lang="en-US" sz="4000" dirty="0">
              <a:solidFill>
                <a:srgbClr val="C30101"/>
              </a:solidFill>
              <a:effectLst>
                <a:outerShdw dir="2700000">
                  <a:srgbClr val="000000">
                    <a:alpha val="43000"/>
                  </a:srgbClr>
                </a:outerShdw>
              </a:effectLst>
              <a:latin typeface="+mj-lt"/>
            </a:endParaRPr>
          </a:p>
        </p:txBody>
      </p:sp>
      <p:sp>
        <p:nvSpPr>
          <p:cNvPr id="24" name="Rectangle 1030"/>
          <p:cNvSpPr txBox="1">
            <a:spLocks noChangeArrowheads="1"/>
          </p:cNvSpPr>
          <p:nvPr/>
        </p:nvSpPr>
        <p:spPr bwMode="auto">
          <a:xfrm>
            <a:off x="0" y="5715000"/>
            <a:ext cx="9144000" cy="68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800" i="1" dirty="0" err="1">
                <a:solidFill>
                  <a:srgbClr val="C30101"/>
                </a:solidFill>
                <a:latin typeface="+mn-lt"/>
              </a:rPr>
              <a:t>www.MusicEdConsultants.net</a:t>
            </a:r>
            <a:r>
              <a:rPr lang="en-US" sz="2800" i="1" dirty="0">
                <a:solidFill>
                  <a:srgbClr val="C30101"/>
                </a:solidFill>
                <a:latin typeface="+mn-lt"/>
              </a:rPr>
              <a:t>/conference-materials</a:t>
            </a:r>
            <a:endParaRPr kumimoji="0" lang="en-US" sz="2800" i="1" u="none" strike="noStrike" kern="1200" cap="none" spc="0" normalizeH="0" baseline="0" noProof="0" dirty="0">
              <a:ln>
                <a:noFill/>
              </a:ln>
              <a:solidFill>
                <a:srgbClr val="C30101"/>
              </a:solidFill>
              <a:uLnTx/>
              <a:uFillTx/>
              <a:latin typeface="+mn-lt"/>
            </a:endParaRPr>
          </a:p>
        </p:txBody>
      </p:sp>
      <p:sp>
        <p:nvSpPr>
          <p:cNvPr id="27" name="Rectangle 1030"/>
          <p:cNvSpPr txBox="1">
            <a:spLocks noChangeArrowheads="1"/>
          </p:cNvSpPr>
          <p:nvPr/>
        </p:nvSpPr>
        <p:spPr bwMode="auto">
          <a:xfrm>
            <a:off x="-29308" y="5334000"/>
            <a:ext cx="9144000" cy="68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000" i="1" dirty="0">
                <a:solidFill>
                  <a:srgbClr val="000000"/>
                </a:solidFill>
                <a:latin typeface="+mn-lt"/>
              </a:rPr>
              <a:t>Posted Online at:</a:t>
            </a:r>
            <a:endParaRPr kumimoji="0" lang="en-US" sz="2000" i="1" u="none" strike="noStrike" kern="1200" cap="none" spc="0" normalizeH="0" baseline="0" noProof="0" dirty="0">
              <a:ln>
                <a:noFill/>
              </a:ln>
              <a:solidFill>
                <a:srgbClr val="000000"/>
              </a:solidFill>
              <a:uLnTx/>
              <a:uFillTx/>
              <a:latin typeface="+mn-lt"/>
            </a:endParaRPr>
          </a:p>
        </p:txBody>
      </p:sp>
      <p:pic>
        <p:nvPicPr>
          <p:cNvPr id="3" name="Picture 2" descr="NASMD Logo:Green on White Transparent.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19800" y="2209800"/>
            <a:ext cx="1827870" cy="533737"/>
          </a:xfrm>
          <a:prstGeom prst="rect">
            <a:avLst/>
          </a:prstGeom>
        </p:spPr>
      </p:pic>
      <p:pic>
        <p:nvPicPr>
          <p:cNvPr id="15" name="Picture 14" descr="NAMM Foundation-Blue.png"/>
          <p:cNvPicPr>
            <a:picLocks noChangeAspect="1"/>
          </p:cNvPicPr>
          <p:nvPr/>
        </p:nvPicPr>
        <p:blipFill>
          <a:blip r:embed="rId5"/>
          <a:stretch>
            <a:fillRect/>
          </a:stretch>
        </p:blipFill>
        <p:spPr>
          <a:xfrm>
            <a:off x="1066800" y="2209800"/>
            <a:ext cx="2057400" cy="598932"/>
          </a:xfrm>
          <a:prstGeom prst="rect">
            <a:avLst/>
          </a:prstGeom>
        </p:spPr>
      </p:pic>
      <p:sp>
        <p:nvSpPr>
          <p:cNvPr id="12" name="Rectangle 1030">
            <a:extLst>
              <a:ext uri="{FF2B5EF4-FFF2-40B4-BE49-F238E27FC236}">
                <a16:creationId xmlns:a16="http://schemas.microsoft.com/office/drawing/2014/main" id="{17E85356-1BAC-C143-8EEE-2C296F5D976A}"/>
              </a:ext>
            </a:extLst>
          </p:cNvPr>
          <p:cNvSpPr txBox="1">
            <a:spLocks noChangeArrowheads="1"/>
          </p:cNvSpPr>
          <p:nvPr/>
        </p:nvSpPr>
        <p:spPr bwMode="auto">
          <a:xfrm>
            <a:off x="0" y="6223000"/>
            <a:ext cx="9144000" cy="406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lgn="ctr"/>
            <a:r>
              <a:rPr lang="en-US" sz="2000" i="1" dirty="0" err="1">
                <a:latin typeface="+mn-lt"/>
              </a:rPr>
              <a:t>marcia@musicedconsultants.net</a:t>
            </a:r>
            <a:r>
              <a:rPr lang="en-US" sz="2000" i="1" dirty="0">
                <a:latin typeface="+mn-lt"/>
              </a:rPr>
              <a:t>           @</a:t>
            </a:r>
            <a:r>
              <a:rPr lang="en-US" sz="2000" i="1" dirty="0" err="1">
                <a:latin typeface="+mn-lt"/>
              </a:rPr>
              <a:t>MusicEdConsult</a:t>
            </a:r>
            <a:r>
              <a:rPr lang="en-US" sz="2000" i="1" dirty="0">
                <a:latin typeface="+mn-lt"/>
              </a:rPr>
              <a:t> on Twitter</a:t>
            </a:r>
            <a:endParaRPr kumimoji="0" lang="en-US" sz="2000" i="1" u="none" strike="noStrike" kern="1200" cap="none" spc="0" normalizeH="0" baseline="0" noProof="0" dirty="0">
              <a:ln>
                <a:noFill/>
              </a:ln>
              <a:effectLst/>
              <a:uLnTx/>
              <a:uFillTx/>
              <a:latin typeface="+mn-lt"/>
            </a:endParaRPr>
          </a:p>
        </p:txBody>
      </p:sp>
      <p:pic>
        <p:nvPicPr>
          <p:cNvPr id="14" name="Picture 13" descr="iPhone Graphic.png"/>
          <p:cNvPicPr>
            <a:picLocks noChangeAspect="1"/>
          </p:cNvPicPr>
          <p:nvPr/>
        </p:nvPicPr>
        <p:blipFill>
          <a:blip r:embed="rId6"/>
          <a:stretch>
            <a:fillRect/>
          </a:stretch>
        </p:blipFill>
        <p:spPr>
          <a:xfrm>
            <a:off x="8018709" y="639313"/>
            <a:ext cx="1044384" cy="1300213"/>
          </a:xfrm>
          <a:prstGeom prst="rect">
            <a:avLst/>
          </a:prstGeom>
        </p:spPr>
      </p:pic>
      <p:pic>
        <p:nvPicPr>
          <p:cNvPr id="13" name="Picture 12" descr="1548774543361.png"/>
          <p:cNvPicPr>
            <a:picLocks noChangeAspect="1"/>
          </p:cNvPicPr>
          <p:nvPr/>
        </p:nvPicPr>
        <p:blipFill>
          <a:blip r:embed="rId7"/>
          <a:stretch>
            <a:fillRect/>
          </a:stretch>
        </p:blipFill>
        <p:spPr>
          <a:xfrm>
            <a:off x="3949700" y="1813560"/>
            <a:ext cx="1155700" cy="1386840"/>
          </a:xfrm>
          <a:prstGeom prst="rect">
            <a:avLst/>
          </a:prstGeom>
        </p:spPr>
      </p:pic>
      <p:pic>
        <p:nvPicPr>
          <p:cNvPr id="17" name="Picture 16" descr="MMS Badge Header.png"/>
          <p:cNvPicPr>
            <a:picLocks noChangeAspect="1"/>
          </p:cNvPicPr>
          <p:nvPr/>
        </p:nvPicPr>
        <p:blipFill>
          <a:blip r:embed="rId8"/>
          <a:stretch>
            <a:fillRect/>
          </a:stretch>
        </p:blipFill>
        <p:spPr>
          <a:xfrm>
            <a:off x="2155825" y="4000579"/>
            <a:ext cx="4702175" cy="822881"/>
          </a:xfrm>
          <a:prstGeom prst="rect">
            <a:avLst/>
          </a:prstGeom>
        </p:spPr>
      </p:pic>
      <p:pic>
        <p:nvPicPr>
          <p:cNvPr id="16" name="Picture 15" descr="USE:pepper-logo copy.png"/>
          <p:cNvPicPr>
            <a:picLocks noChangeAspect="1"/>
          </p:cNvPicPr>
          <p:nvPr/>
        </p:nvPicPr>
        <p:blipFill>
          <a:blip r:embed="rId9"/>
          <a:stretch>
            <a:fillRect/>
          </a:stretch>
        </p:blipFill>
        <p:spPr>
          <a:xfrm>
            <a:off x="1905000" y="2971800"/>
            <a:ext cx="2286000" cy="956837"/>
          </a:xfrm>
          <a:prstGeom prst="rect">
            <a:avLst/>
          </a:prstGeom>
        </p:spPr>
      </p:pic>
      <p:pic>
        <p:nvPicPr>
          <p:cNvPr id="19" name="Picture 18" descr="MAC logo color Transp Full.png"/>
          <p:cNvPicPr>
            <a:picLocks noChangeAspect="1"/>
          </p:cNvPicPr>
          <p:nvPr/>
        </p:nvPicPr>
        <p:blipFill>
          <a:blip r:embed="rId10"/>
          <a:stretch>
            <a:fillRect/>
          </a:stretch>
        </p:blipFill>
        <p:spPr>
          <a:xfrm>
            <a:off x="4648200" y="3048000"/>
            <a:ext cx="2686050" cy="809864"/>
          </a:xfrm>
          <a:prstGeom prst="rect">
            <a:avLst/>
          </a:prstGeom>
        </p:spPr>
      </p:pic>
    </p:spTree>
    <p:custDataLst>
      <p:tags r:id="rId1"/>
    </p:custDataLst>
    <p:extLst>
      <p:ext uri="{BB962C8B-B14F-4D97-AF65-F5344CB8AC3E}">
        <p14:creationId xmlns:p14="http://schemas.microsoft.com/office/powerpoint/2010/main" val="937003736"/>
      </p:ext>
    </p:extLst>
  </p:cSld>
  <p:clrMapOvr>
    <a:masterClrMapping/>
  </p:clrMapOvr>
  <p:transition>
    <p:cut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457200" y="304800"/>
            <a:ext cx="8229600" cy="762000"/>
          </a:xfrm>
        </p:spPr>
        <p:txBody>
          <a:bodyPr/>
          <a:lstStyle/>
          <a:p>
            <a:pPr eaLnBrk="1" hangingPunct="1"/>
            <a:r>
              <a:rPr lang="en-US" b="1" dirty="0">
                <a:solidFill>
                  <a:srgbClr val="FFFF00"/>
                </a:solidFill>
                <a:effectLst>
                  <a:outerShdw dir="2700000">
                    <a:srgbClr val="000000">
                      <a:alpha val="43000"/>
                    </a:srgbClr>
                  </a:outerShdw>
                </a:effectLst>
                <a:ea typeface="ＭＳ Ｐゴシック" charset="-128"/>
                <a:cs typeface="ＭＳ Ｐゴシック" charset="-128"/>
              </a:rPr>
              <a:t>Today’s Session</a:t>
            </a:r>
            <a:endParaRPr lang="en-US" dirty="0">
              <a:solidFill>
                <a:srgbClr val="FFFF00"/>
              </a:solidFill>
              <a:effectLst>
                <a:outerShdw dir="2700000">
                  <a:srgbClr val="000000">
                    <a:alpha val="43000"/>
                  </a:srgbClr>
                </a:outerShdw>
              </a:effectLst>
              <a:ea typeface="ＭＳ Ｐゴシック" charset="-128"/>
              <a:cs typeface="ＭＳ Ｐゴシック" charset="-128"/>
            </a:endParaRPr>
          </a:p>
        </p:txBody>
      </p:sp>
      <p:pic>
        <p:nvPicPr>
          <p:cNvPr id="23557" name="Picture 6" descr="director picture"/>
          <p:cNvPicPr>
            <a:picLocks noGrp="1" noChangeAspect="1" noChangeArrowheads="1"/>
          </p:cNvPicPr>
          <p:nvPr>
            <p:ph sz="half" idx="1"/>
          </p:nvPr>
        </p:nvPicPr>
        <p:blipFill>
          <a:blip r:embed="rId3"/>
          <a:srcRect l="-2753" r="-2753"/>
          <a:stretch>
            <a:fillRect/>
          </a:stretch>
        </p:blipFill>
        <p:spPr>
          <a:xfrm>
            <a:off x="533400" y="1219200"/>
            <a:ext cx="4038600" cy="4302125"/>
          </a:xfrm>
          <a:prstGeom prst="rect">
            <a:avLst/>
          </a:prstGeom>
          <a:ln>
            <a:noFill/>
          </a:ln>
          <a:effectLst>
            <a:reflection stA="50000" endPos="75000" dist="12700" dir="5400000" sy="-100000" algn="bl" rotWithShape="0"/>
            <a:softEdge rad="112500"/>
          </a:effectLst>
        </p:spPr>
      </p:pic>
      <p:sp>
        <p:nvSpPr>
          <p:cNvPr id="211971" name="Rectangle 3"/>
          <p:cNvSpPr>
            <a:spLocks noGrp="1" noChangeArrowheads="1"/>
          </p:cNvSpPr>
          <p:nvPr>
            <p:ph type="body" sz="half" idx="2"/>
          </p:nvPr>
        </p:nvSpPr>
        <p:spPr>
          <a:xfrm>
            <a:off x="5257800" y="1371600"/>
            <a:ext cx="3733800" cy="4876800"/>
          </a:xfrm>
        </p:spPr>
        <p:txBody>
          <a:bodyPr>
            <a:noAutofit/>
          </a:bodyPr>
          <a:lstStyle/>
          <a:p>
            <a:pPr eaLnBrk="1" hangingPunct="1">
              <a:buClr>
                <a:schemeClr val="accent2"/>
              </a:buClr>
              <a:buFont typeface="Wingdings" charset="2"/>
              <a:buNone/>
            </a:pPr>
            <a:r>
              <a:rPr lang="en-US" dirty="0">
                <a:solidFill>
                  <a:srgbClr val="FFFFFF"/>
                </a:solidFill>
                <a:effectLst>
                  <a:outerShdw dir="2700000">
                    <a:srgbClr val="000000">
                      <a:alpha val="43000"/>
                    </a:srgbClr>
                  </a:outerShdw>
                </a:effectLst>
                <a:ea typeface="ＭＳ Ｐゴシック" charset="-128"/>
                <a:cs typeface="ＭＳ Ｐゴシック" charset="-128"/>
              </a:rPr>
              <a:t>Tips for </a:t>
            </a:r>
            <a:r>
              <a:rPr lang="en-US" b="1" dirty="0">
                <a:solidFill>
                  <a:srgbClr val="FFFF00"/>
                </a:solidFill>
                <a:effectLst>
                  <a:outerShdw dir="2700000">
                    <a:srgbClr val="000000">
                      <a:alpha val="43000"/>
                    </a:srgbClr>
                  </a:outerShdw>
                </a:effectLst>
                <a:ea typeface="ＭＳ Ｐゴシック" charset="-128"/>
                <a:cs typeface="ＭＳ Ｐゴシック" charset="-128"/>
              </a:rPr>
              <a:t>Recruiting</a:t>
            </a:r>
            <a:r>
              <a:rPr lang="en-US" dirty="0">
                <a:solidFill>
                  <a:srgbClr val="FFFF00"/>
                </a:solidFill>
                <a:effectLst>
                  <a:outerShdw dir="2700000">
                    <a:srgbClr val="000000">
                      <a:alpha val="43000"/>
                    </a:srgbClr>
                  </a:outerShdw>
                </a:effectLst>
                <a:ea typeface="ＭＳ Ｐゴシック" charset="-128"/>
                <a:cs typeface="ＭＳ Ｐゴシック" charset="-128"/>
              </a:rPr>
              <a:t> </a:t>
            </a:r>
            <a:r>
              <a:rPr lang="en-US" dirty="0">
                <a:solidFill>
                  <a:srgbClr val="FFFFFF"/>
                </a:solidFill>
                <a:effectLst>
                  <a:outerShdw dir="2700000">
                    <a:srgbClr val="000000">
                      <a:alpha val="43000"/>
                    </a:srgbClr>
                  </a:outerShdw>
                </a:effectLst>
                <a:ea typeface="ＭＳ Ｐゴシック" charset="-128"/>
                <a:cs typeface="ＭＳ Ｐゴシック" charset="-128"/>
              </a:rPr>
              <a:t>Students</a:t>
            </a:r>
          </a:p>
          <a:p>
            <a:pPr eaLnBrk="1" hangingPunct="1">
              <a:buClr>
                <a:schemeClr val="tx1"/>
              </a:buClr>
              <a:buFont typeface="Wingdings" charset="2"/>
              <a:buChar char="q"/>
            </a:pPr>
            <a:endParaRPr lang="en-US" dirty="0">
              <a:solidFill>
                <a:srgbClr val="FFFFFF"/>
              </a:solidFill>
              <a:effectLst>
                <a:outerShdw dir="2700000">
                  <a:srgbClr val="000000">
                    <a:alpha val="43000"/>
                  </a:srgbClr>
                </a:outerShdw>
              </a:effectLst>
              <a:ea typeface="ＭＳ Ｐゴシック" charset="-128"/>
              <a:cs typeface="ＭＳ Ｐゴシック" charset="-128"/>
            </a:endParaRPr>
          </a:p>
          <a:p>
            <a:pPr eaLnBrk="1" hangingPunct="1">
              <a:buClr>
                <a:schemeClr val="accent2"/>
              </a:buClr>
              <a:buFont typeface="Wingdings" charset="2"/>
              <a:buNone/>
            </a:pPr>
            <a:r>
              <a:rPr lang="en-US" dirty="0">
                <a:solidFill>
                  <a:srgbClr val="FFFFFF"/>
                </a:solidFill>
                <a:effectLst>
                  <a:outerShdw dir="2700000">
                    <a:srgbClr val="000000">
                      <a:alpha val="43000"/>
                    </a:srgbClr>
                  </a:outerShdw>
                </a:effectLst>
                <a:ea typeface="ＭＳ Ｐゴシック" charset="-128"/>
                <a:cs typeface="ＭＳ Ｐゴシック" charset="-128"/>
              </a:rPr>
              <a:t>Tips for </a:t>
            </a:r>
            <a:r>
              <a:rPr lang="en-US" b="1" dirty="0">
                <a:solidFill>
                  <a:srgbClr val="FFFF00"/>
                </a:solidFill>
                <a:effectLst>
                  <a:outerShdw dir="2700000">
                    <a:srgbClr val="000000">
                      <a:alpha val="43000"/>
                    </a:srgbClr>
                  </a:outerShdw>
                </a:effectLst>
                <a:ea typeface="ＭＳ Ｐゴシック" charset="-128"/>
                <a:cs typeface="ＭＳ Ｐゴシック" charset="-128"/>
              </a:rPr>
              <a:t>Retaining</a:t>
            </a:r>
            <a:r>
              <a:rPr lang="en-US" dirty="0">
                <a:solidFill>
                  <a:srgbClr val="FFFF00"/>
                </a:solidFill>
                <a:effectLst>
                  <a:outerShdw dir="2700000">
                    <a:srgbClr val="000000">
                      <a:alpha val="43000"/>
                    </a:srgbClr>
                  </a:outerShdw>
                </a:effectLst>
                <a:ea typeface="ＭＳ Ｐゴシック" charset="-128"/>
                <a:cs typeface="ＭＳ Ｐゴシック" charset="-128"/>
              </a:rPr>
              <a:t> </a:t>
            </a:r>
            <a:r>
              <a:rPr lang="en-US" dirty="0">
                <a:solidFill>
                  <a:srgbClr val="FFFFFF"/>
                </a:solidFill>
                <a:effectLst>
                  <a:outerShdw dir="2700000">
                    <a:srgbClr val="000000">
                      <a:alpha val="43000"/>
                    </a:srgbClr>
                  </a:outerShdw>
                </a:effectLst>
                <a:ea typeface="ＭＳ Ｐゴシック" charset="-128"/>
                <a:cs typeface="ＭＳ Ｐゴシック" charset="-128"/>
              </a:rPr>
              <a:t>Students</a:t>
            </a:r>
          </a:p>
          <a:p>
            <a:pPr eaLnBrk="1" hangingPunct="1">
              <a:buClr>
                <a:schemeClr val="tx1"/>
              </a:buClr>
              <a:buFont typeface="Wingdings" charset="2"/>
              <a:buChar char="q"/>
            </a:pPr>
            <a:endParaRPr lang="en-US" dirty="0">
              <a:solidFill>
                <a:srgbClr val="FFFFFF"/>
              </a:solidFill>
              <a:effectLst>
                <a:outerShdw dir="2700000">
                  <a:srgbClr val="000000">
                    <a:alpha val="43000"/>
                  </a:srgbClr>
                </a:outerShdw>
              </a:effectLst>
              <a:ea typeface="ＭＳ Ｐゴシック" charset="-128"/>
              <a:cs typeface="ＭＳ Ｐゴシック" charset="-128"/>
            </a:endParaRPr>
          </a:p>
          <a:p>
            <a:pPr eaLnBrk="1" hangingPunct="1">
              <a:buClr>
                <a:schemeClr val="accent2"/>
              </a:buClr>
              <a:buNone/>
            </a:pPr>
            <a:r>
              <a:rPr lang="en-US" b="1" dirty="0">
                <a:solidFill>
                  <a:srgbClr val="FFFF00"/>
                </a:solidFill>
                <a:effectLst>
                  <a:outerShdw dir="2700000">
                    <a:srgbClr val="000000">
                      <a:alpha val="43000"/>
                    </a:srgbClr>
                  </a:outerShdw>
                </a:effectLst>
                <a:ea typeface="ＭＳ Ｐゴシック" charset="-128"/>
                <a:cs typeface="ＭＳ Ｐゴシック" charset="-128"/>
              </a:rPr>
              <a:t>First Performance National Day of Celebration</a:t>
            </a:r>
          </a:p>
          <a:p>
            <a:pPr eaLnBrk="1" hangingPunct="1">
              <a:buClr>
                <a:schemeClr val="accent2"/>
              </a:buClr>
              <a:buNone/>
            </a:pPr>
            <a:endParaRPr lang="en-US" b="1" dirty="0">
              <a:solidFill>
                <a:srgbClr val="FFFF00"/>
              </a:solidFill>
              <a:effectLst>
                <a:outerShdw dir="2700000">
                  <a:srgbClr val="000000">
                    <a:alpha val="43000"/>
                  </a:srgbClr>
                </a:outerShdw>
              </a:effectLst>
              <a:ea typeface="ＭＳ Ｐゴシック" charset="-128"/>
              <a:cs typeface="ＭＳ Ｐゴシック" charset="-128"/>
            </a:endParaRPr>
          </a:p>
        </p:txBody>
      </p:sp>
      <p:sp>
        <p:nvSpPr>
          <p:cNvPr id="23554" name="Footer Placeholder 5"/>
          <p:cNvSpPr>
            <a:spLocks noGrp="1"/>
          </p:cNvSpPr>
          <p:nvPr>
            <p:ph type="ftr" sz="quarter" idx="11"/>
          </p:nvPr>
        </p:nvSpPr>
        <p:spPr>
          <a:xfrm>
            <a:off x="2971800" y="6356350"/>
            <a:ext cx="32004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11971">
                                            <p:txEl>
                                              <p:pRg st="0" end="0"/>
                                            </p:txEl>
                                          </p:spTgt>
                                        </p:tgtEl>
                                        <p:attrNameLst>
                                          <p:attrName>style.visibility</p:attrName>
                                        </p:attrNameLst>
                                      </p:cBhvr>
                                      <p:to>
                                        <p:strVal val="visible"/>
                                      </p:to>
                                    </p:set>
                                    <p:anim calcmode="lin" valueType="num">
                                      <p:cBhvr additive="base">
                                        <p:cTn id="7" dur="1000" fill="hold"/>
                                        <p:tgtEl>
                                          <p:spTgt spid="211971">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11971">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211971">
                                            <p:txEl>
                                              <p:pRg st="2" end="2"/>
                                            </p:txEl>
                                          </p:spTgt>
                                        </p:tgtEl>
                                        <p:attrNameLst>
                                          <p:attrName>style.visibility</p:attrName>
                                        </p:attrNameLst>
                                      </p:cBhvr>
                                      <p:to>
                                        <p:strVal val="visible"/>
                                      </p:to>
                                    </p:set>
                                    <p:anim calcmode="lin" valueType="num">
                                      <p:cBhvr additive="base">
                                        <p:cTn id="12" dur="1000" fill="hold"/>
                                        <p:tgtEl>
                                          <p:spTgt spid="211971">
                                            <p:txEl>
                                              <p:pRg st="2" end="2"/>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211971">
                                            <p:txEl>
                                              <p:pRg st="2" end="2"/>
                                            </p:txEl>
                                          </p:spTgt>
                                        </p:tgtEl>
                                        <p:attrNameLst>
                                          <p:attrName>ppt_y</p:attrName>
                                        </p:attrNameLst>
                                      </p:cBhvr>
                                      <p:tavLst>
                                        <p:tav tm="0">
                                          <p:val>
                                            <p:strVal val="1+#ppt_h/2"/>
                                          </p:val>
                                        </p:tav>
                                        <p:tav tm="100000">
                                          <p:val>
                                            <p:strVal val="#ppt_y"/>
                                          </p:val>
                                        </p:tav>
                                      </p:tavLst>
                                    </p:anim>
                                  </p:childTnLst>
                                </p:cTn>
                              </p:par>
                            </p:childTnLst>
                          </p:cTn>
                        </p:par>
                        <p:par>
                          <p:cTn id="14" fill="hold">
                            <p:stCondLst>
                              <p:cond delay="2000"/>
                            </p:stCondLst>
                            <p:childTnLst>
                              <p:par>
                                <p:cTn id="15" presetID="2" presetClass="entr" presetSubtype="4" fill="hold" grpId="0" nodeType="afterEffect">
                                  <p:stCondLst>
                                    <p:cond delay="0"/>
                                  </p:stCondLst>
                                  <p:childTnLst>
                                    <p:set>
                                      <p:cBhvr>
                                        <p:cTn id="16" dur="1" fill="hold">
                                          <p:stCondLst>
                                            <p:cond delay="0"/>
                                          </p:stCondLst>
                                        </p:cTn>
                                        <p:tgtEl>
                                          <p:spTgt spid="211971">
                                            <p:txEl>
                                              <p:pRg st="4" end="4"/>
                                            </p:txEl>
                                          </p:spTgt>
                                        </p:tgtEl>
                                        <p:attrNameLst>
                                          <p:attrName>style.visibility</p:attrName>
                                        </p:attrNameLst>
                                      </p:cBhvr>
                                      <p:to>
                                        <p:strVal val="visible"/>
                                      </p:to>
                                    </p:set>
                                    <p:anim calcmode="lin" valueType="num">
                                      <p:cBhvr additive="base">
                                        <p:cTn id="17" dur="1000" fill="hold"/>
                                        <p:tgtEl>
                                          <p:spTgt spid="211971">
                                            <p:txEl>
                                              <p:pRg st="4" end="4"/>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21197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3" name="Picture 1028" descr="DSC_0008"/>
          <p:cNvPicPr>
            <a:picLocks noGrp="1" noChangeAspect="1" noChangeArrowheads="1"/>
          </p:cNvPicPr>
          <p:nvPr>
            <p:ph sz="half" idx="1"/>
          </p:nvPr>
        </p:nvPicPr>
        <p:blipFill>
          <a:blip r:embed="rId3"/>
          <a:srcRect/>
          <a:stretch>
            <a:fillRect/>
          </a:stretch>
        </p:blipFill>
        <p:spPr>
          <a:xfrm rot="21412426">
            <a:off x="448858" y="1708390"/>
            <a:ext cx="4038600" cy="2598738"/>
          </a:xfrm>
          <a:prstGeom prst="rect">
            <a:avLst/>
          </a:prstGeom>
          <a:ln>
            <a:noFill/>
          </a:ln>
          <a:effectLst>
            <a:reflection stA="50000" endPos="75000" dist="12700" dir="5400000" sy="-100000" algn="bl" rotWithShape="0"/>
            <a:softEdge rad="112500"/>
          </a:effectLst>
        </p:spPr>
      </p:pic>
      <p:sp>
        <p:nvSpPr>
          <p:cNvPr id="424963" name="Rectangle 1027"/>
          <p:cNvSpPr>
            <a:spLocks noGrp="1" noChangeArrowheads="1"/>
          </p:cNvSpPr>
          <p:nvPr>
            <p:ph type="body" sz="half" idx="2"/>
          </p:nvPr>
        </p:nvSpPr>
        <p:spPr>
          <a:xfrm>
            <a:off x="4267200" y="1371600"/>
            <a:ext cx="4648200" cy="4953000"/>
          </a:xfrm>
          <a:effectLst/>
        </p:spPr>
        <p:txBody>
          <a:bodyPr>
            <a:noAutofit/>
          </a:bodyPr>
          <a:lstStyle/>
          <a:p>
            <a:pPr eaLnBrk="1" hangingPunct="1">
              <a:lnSpc>
                <a:spcPct val="90000"/>
              </a:lnSpc>
              <a:buClr>
                <a:schemeClr val="tx1"/>
              </a:buClr>
            </a:pPr>
            <a:r>
              <a:rPr lang="en-US" sz="2800" b="1" i="1" u="sng" dirty="0">
                <a:solidFill>
                  <a:srgbClr val="FFFF00"/>
                </a:solidFill>
                <a:ea typeface="ＭＳ Ｐゴシック" charset="-128"/>
                <a:cs typeface="ＭＳ Ｐゴシック" charset="-128"/>
              </a:rPr>
              <a:t>All</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students will have an equal opportunity to succeed</a:t>
            </a:r>
          </a:p>
          <a:p>
            <a:pPr eaLnBrk="1" hangingPunct="1">
              <a:lnSpc>
                <a:spcPct val="90000"/>
              </a:lnSpc>
              <a:buClr>
                <a:schemeClr val="tx1"/>
              </a:buClr>
            </a:pPr>
            <a:r>
              <a:rPr lang="en-US" sz="2800" b="1" i="1" u="sng" dirty="0">
                <a:solidFill>
                  <a:srgbClr val="FFFF00"/>
                </a:solidFill>
                <a:ea typeface="ＭＳ Ｐゴシック" charset="-128"/>
                <a:cs typeface="ＭＳ Ｐゴシック" charset="-128"/>
              </a:rPr>
              <a:t>Every </a:t>
            </a:r>
            <a:r>
              <a:rPr lang="en-US" sz="2800" dirty="0">
                <a:solidFill>
                  <a:srgbClr val="FFFFFF"/>
                </a:solidFill>
                <a:ea typeface="ＭＳ Ｐゴシック" charset="-128"/>
                <a:cs typeface="ＭＳ Ｐゴシック" charset="-128"/>
              </a:rPr>
              <a:t>student will be interested</a:t>
            </a:r>
          </a:p>
          <a:p>
            <a:pPr>
              <a:lnSpc>
                <a:spcPct val="90000"/>
              </a:lnSpc>
              <a:buClr>
                <a:schemeClr val="tx1"/>
              </a:buClr>
            </a:pPr>
            <a:r>
              <a:rPr lang="en-US" sz="2800" b="1" i="1" u="sng" dirty="0">
                <a:solidFill>
                  <a:srgbClr val="FFFF00"/>
                </a:solidFill>
                <a:ea typeface="ＭＳ Ｐゴシック" charset="-128"/>
                <a:cs typeface="ＭＳ Ｐゴシック" charset="-128"/>
              </a:rPr>
              <a:t>Every</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student is eagerly welcome</a:t>
            </a:r>
          </a:p>
          <a:p>
            <a:pPr eaLnBrk="1" hangingPunct="1">
              <a:lnSpc>
                <a:spcPct val="90000"/>
              </a:lnSpc>
              <a:buClr>
                <a:schemeClr val="tx1"/>
              </a:buClr>
            </a:pPr>
            <a:r>
              <a:rPr lang="en-US" sz="2800" dirty="0">
                <a:solidFill>
                  <a:srgbClr val="FFFFFF"/>
                </a:solidFill>
                <a:ea typeface="ＭＳ Ｐゴシック" charset="-128"/>
                <a:cs typeface="ＭＳ Ｐゴシック" charset="-128"/>
              </a:rPr>
              <a:t>Music is an integral part of their </a:t>
            </a:r>
            <a:r>
              <a:rPr lang="en-US" sz="2800" b="1" i="1" u="sng" dirty="0">
                <a:solidFill>
                  <a:srgbClr val="FFFF00"/>
                </a:solidFill>
                <a:ea typeface="ＭＳ Ｐゴシック" charset="-128"/>
                <a:cs typeface="ＭＳ Ｐゴシック" charset="-128"/>
              </a:rPr>
              <a:t>total</a:t>
            </a:r>
            <a:r>
              <a:rPr lang="en-US" sz="2800" dirty="0">
                <a:solidFill>
                  <a:srgbClr val="FFFF00"/>
                </a:solidFill>
                <a:ea typeface="ＭＳ Ｐゴシック" charset="-128"/>
                <a:cs typeface="ＭＳ Ｐゴシック" charset="-128"/>
              </a:rPr>
              <a:t> </a:t>
            </a:r>
            <a:r>
              <a:rPr lang="en-US" sz="2800" dirty="0">
                <a:solidFill>
                  <a:srgbClr val="FFFFFF"/>
                </a:solidFill>
                <a:ea typeface="ＭＳ Ｐゴシック" charset="-128"/>
                <a:cs typeface="ＭＳ Ｐゴシック" charset="-128"/>
              </a:rPr>
              <a:t>education</a:t>
            </a:r>
          </a:p>
          <a:p>
            <a:pPr eaLnBrk="1" hangingPunct="1">
              <a:lnSpc>
                <a:spcPct val="90000"/>
              </a:lnSpc>
              <a:buClr>
                <a:schemeClr val="tx1"/>
              </a:buClr>
            </a:pPr>
            <a:r>
              <a:rPr lang="en-US" sz="2800" dirty="0">
                <a:solidFill>
                  <a:srgbClr val="FFFFFF"/>
                </a:solidFill>
                <a:ea typeface="ＭＳ Ｐゴシック" charset="-128"/>
                <a:cs typeface="ＭＳ Ｐゴシック" charset="-128"/>
              </a:rPr>
              <a:t>Students want to play because it looks like </a:t>
            </a:r>
            <a:r>
              <a:rPr lang="en-US" sz="2800" b="1" i="1" u="sng" dirty="0">
                <a:solidFill>
                  <a:srgbClr val="FFFF00"/>
                </a:solidFill>
                <a:ea typeface="ＭＳ Ｐゴシック" charset="-128"/>
                <a:cs typeface="ＭＳ Ｐゴシック" charset="-128"/>
              </a:rPr>
              <a:t>fun</a:t>
            </a:r>
            <a:endParaRPr lang="en-US" sz="2800" dirty="0">
              <a:solidFill>
                <a:srgbClr val="FFFF00"/>
              </a:solidFill>
              <a:ea typeface="ＭＳ Ｐゴシック" charset="-128"/>
              <a:cs typeface="ＭＳ Ｐゴシック" charset="-128"/>
            </a:endParaRPr>
          </a:p>
        </p:txBody>
      </p:sp>
      <p:sp>
        <p:nvSpPr>
          <p:cNvPr id="27650" name="Footer Placeholder 5"/>
          <p:cNvSpPr>
            <a:spLocks noGrp="1"/>
          </p:cNvSpPr>
          <p:nvPr>
            <p:ph type="ftr" sz="quarter" idx="11"/>
          </p:nvPr>
        </p:nvSpPr>
        <p:spPr>
          <a:xfrm>
            <a:off x="2971800" y="6356350"/>
            <a:ext cx="3276600" cy="365125"/>
          </a:xfrm>
          <a:noFill/>
          <a:effectLst/>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
        <p:nvSpPr>
          <p:cNvPr id="6" name="Title 5"/>
          <p:cNvSpPr>
            <a:spLocks noGrp="1"/>
          </p:cNvSpPr>
          <p:nvPr>
            <p:ph type="title"/>
          </p:nvPr>
        </p:nvSpPr>
        <p:spPr>
          <a:xfrm>
            <a:off x="0" y="0"/>
            <a:ext cx="9144000" cy="1219200"/>
          </a:xfrm>
        </p:spPr>
        <p:txBody>
          <a:bodyPr>
            <a:normAutofit fontScale="90000"/>
          </a:bodyPr>
          <a:lstStyle/>
          <a:p>
            <a:r>
              <a:rPr lang="en-US" dirty="0">
                <a:solidFill>
                  <a:srgbClr val="FFFF00"/>
                </a:solidFill>
                <a:effectLst>
                  <a:outerShdw dir="2700000">
                    <a:srgbClr val="000000">
                      <a:alpha val="43000"/>
                    </a:srgbClr>
                  </a:outerShdw>
                </a:effectLst>
                <a:latin typeface="+mj-lt"/>
              </a:rPr>
              <a:t>The Five (5) Fundamental Beliefs of </a:t>
            </a:r>
            <a:br>
              <a:rPr lang="en-US" dirty="0">
                <a:solidFill>
                  <a:srgbClr val="FFFF00"/>
                </a:solidFill>
                <a:effectLst>
                  <a:outerShdw dir="2700000">
                    <a:srgbClr val="000000">
                      <a:alpha val="43000"/>
                    </a:srgbClr>
                  </a:outerShdw>
                </a:effectLst>
                <a:latin typeface="+mj-lt"/>
              </a:rPr>
            </a:br>
            <a:r>
              <a:rPr lang="en-US" dirty="0">
                <a:solidFill>
                  <a:srgbClr val="FFFF00"/>
                </a:solidFill>
                <a:effectLst>
                  <a:outerShdw dir="2700000">
                    <a:srgbClr val="000000">
                      <a:alpha val="43000"/>
                    </a:srgbClr>
                  </a:outerShdw>
                </a:effectLst>
              </a:rPr>
              <a:t>Effective Recruiters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424963">
                                            <p:txEl>
                                              <p:pRg st="0" end="0"/>
                                            </p:txEl>
                                          </p:spTgt>
                                        </p:tgtEl>
                                        <p:attrNameLst>
                                          <p:attrName>style.visibility</p:attrName>
                                        </p:attrNameLst>
                                      </p:cBhvr>
                                      <p:to>
                                        <p:strVal val="visible"/>
                                      </p:to>
                                    </p:set>
                                    <p:animEffect transition="in" filter="fade">
                                      <p:cBhvr>
                                        <p:cTn id="7" dur="1000"/>
                                        <p:tgtEl>
                                          <p:spTgt spid="424963">
                                            <p:txEl>
                                              <p:pRg st="0" end="0"/>
                                            </p:txEl>
                                          </p:spTgt>
                                        </p:tgtEl>
                                      </p:cBhvr>
                                    </p:animEffect>
                                    <p:anim calcmode="lin" valueType="num">
                                      <p:cBhvr>
                                        <p:cTn id="8" dur="1000" fill="hold"/>
                                        <p:tgtEl>
                                          <p:spTgt spid="42496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2496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24963">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424963">
                                            <p:txEl>
                                              <p:pRg st="1" end="1"/>
                                            </p:txEl>
                                          </p:spTgt>
                                        </p:tgtEl>
                                        <p:attrNameLst>
                                          <p:attrName>style.visibility</p:attrName>
                                        </p:attrNameLst>
                                      </p:cBhvr>
                                      <p:to>
                                        <p:strVal val="visible"/>
                                      </p:to>
                                    </p:set>
                                    <p:animEffect transition="in" filter="fade">
                                      <p:cBhvr>
                                        <p:cTn id="13" dur="1000"/>
                                        <p:tgtEl>
                                          <p:spTgt spid="424963">
                                            <p:txEl>
                                              <p:pRg st="1" end="1"/>
                                            </p:txEl>
                                          </p:spTgt>
                                        </p:tgtEl>
                                      </p:cBhvr>
                                    </p:animEffect>
                                    <p:anim calcmode="lin" valueType="num">
                                      <p:cBhvr>
                                        <p:cTn id="14" dur="1000" fill="hold"/>
                                        <p:tgtEl>
                                          <p:spTgt spid="42496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2496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24963">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424963">
                                            <p:txEl>
                                              <p:pRg st="2" end="2"/>
                                            </p:txEl>
                                          </p:spTgt>
                                        </p:tgtEl>
                                        <p:attrNameLst>
                                          <p:attrName>style.visibility</p:attrName>
                                        </p:attrNameLst>
                                      </p:cBhvr>
                                      <p:to>
                                        <p:strVal val="visible"/>
                                      </p:to>
                                    </p:set>
                                    <p:animEffect transition="in" filter="fade">
                                      <p:cBhvr>
                                        <p:cTn id="19" dur="1000"/>
                                        <p:tgtEl>
                                          <p:spTgt spid="424963">
                                            <p:txEl>
                                              <p:pRg st="2" end="2"/>
                                            </p:txEl>
                                          </p:spTgt>
                                        </p:tgtEl>
                                      </p:cBhvr>
                                    </p:animEffect>
                                    <p:anim calcmode="lin" valueType="num">
                                      <p:cBhvr>
                                        <p:cTn id="20" dur="1000" fill="hold"/>
                                        <p:tgtEl>
                                          <p:spTgt spid="424963">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24963">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24963">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424963">
                                            <p:txEl>
                                              <p:pRg st="3" end="3"/>
                                            </p:txEl>
                                          </p:spTgt>
                                        </p:tgtEl>
                                        <p:attrNameLst>
                                          <p:attrName>style.visibility</p:attrName>
                                        </p:attrNameLst>
                                      </p:cBhvr>
                                      <p:to>
                                        <p:strVal val="visible"/>
                                      </p:to>
                                    </p:set>
                                    <p:animEffect transition="in" filter="fade">
                                      <p:cBhvr>
                                        <p:cTn id="25" dur="1000"/>
                                        <p:tgtEl>
                                          <p:spTgt spid="424963">
                                            <p:txEl>
                                              <p:pRg st="3" end="3"/>
                                            </p:txEl>
                                          </p:spTgt>
                                        </p:tgtEl>
                                      </p:cBhvr>
                                    </p:animEffect>
                                    <p:anim calcmode="lin" valueType="num">
                                      <p:cBhvr>
                                        <p:cTn id="26" dur="1000" fill="hold"/>
                                        <p:tgtEl>
                                          <p:spTgt spid="424963">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24963">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24963">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424963">
                                            <p:txEl>
                                              <p:pRg st="4" end="4"/>
                                            </p:txEl>
                                          </p:spTgt>
                                        </p:tgtEl>
                                        <p:attrNameLst>
                                          <p:attrName>style.visibility</p:attrName>
                                        </p:attrNameLst>
                                      </p:cBhvr>
                                      <p:to>
                                        <p:strVal val="visible"/>
                                      </p:to>
                                    </p:set>
                                    <p:animEffect transition="in" filter="fade">
                                      <p:cBhvr>
                                        <p:cTn id="31" dur="1000"/>
                                        <p:tgtEl>
                                          <p:spTgt spid="424963">
                                            <p:txEl>
                                              <p:pRg st="4" end="4"/>
                                            </p:txEl>
                                          </p:spTgt>
                                        </p:tgtEl>
                                      </p:cBhvr>
                                    </p:animEffect>
                                    <p:anim calcmode="lin" valueType="num">
                                      <p:cBhvr>
                                        <p:cTn id="32" dur="1000" fill="hold"/>
                                        <p:tgtEl>
                                          <p:spTgt spid="424963">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24963">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24963">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49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0" y="208573"/>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i="1" u="sng" dirty="0">
                <a:solidFill>
                  <a:srgbClr val="FFFF00"/>
                </a:solidFill>
                <a:ea typeface="ＭＳ Ｐゴシック" charset="-128"/>
                <a:cs typeface="ＭＳ Ｐゴシック" charset="-128"/>
              </a:rPr>
              <a:t>Attracting </a:t>
            </a:r>
            <a:r>
              <a:rPr lang="en-US" sz="4000" dirty="0">
                <a:solidFill>
                  <a:srgbClr val="FFFF00"/>
                </a:solidFill>
                <a:ea typeface="ＭＳ Ｐゴシック" charset="-128"/>
                <a:cs typeface="ＭＳ Ｐゴシック" charset="-128"/>
              </a:rPr>
              <a:t>Students</a:t>
            </a:r>
            <a:r>
              <a:rPr lang="en-US" sz="4000" i="1" dirty="0">
                <a:solidFill>
                  <a:srgbClr val="FFFF00"/>
                </a:solidFill>
                <a:ea typeface="ＭＳ Ｐゴシック" charset="-128"/>
                <a:cs typeface="ＭＳ Ｐゴシック" charset="-128"/>
              </a:rPr>
              <a:t>. . .</a:t>
            </a:r>
            <a:endParaRPr lang="en-US" sz="4000" dirty="0">
              <a:solidFill>
                <a:srgbClr val="FFFF00"/>
              </a:solidFill>
              <a:ea typeface="ＭＳ Ｐゴシック" charset="-128"/>
              <a:cs typeface="ＭＳ Ｐゴシック" charset="-128"/>
            </a:endParaRPr>
          </a:p>
        </p:txBody>
      </p:sp>
      <p:pic>
        <p:nvPicPr>
          <p:cNvPr id="29701" name="Picture 4" descr="4-DSC_0031"/>
          <p:cNvPicPr>
            <a:picLocks noGrp="1" noChangeAspect="1" noChangeArrowheads="1"/>
          </p:cNvPicPr>
          <p:nvPr>
            <p:ph sz="half" idx="1"/>
          </p:nvPr>
        </p:nvPicPr>
        <p:blipFill>
          <a:blip r:embed="rId3"/>
          <a:srcRect/>
          <a:stretch>
            <a:fillRect/>
          </a:stretch>
        </p:blipFill>
        <p:spPr>
          <a:xfrm rot="21286844">
            <a:off x="351087" y="1872573"/>
            <a:ext cx="4445000" cy="2895600"/>
          </a:xfrm>
          <a:prstGeom prst="rect">
            <a:avLst/>
          </a:prstGeom>
          <a:ln>
            <a:noFill/>
          </a:ln>
          <a:effectLst>
            <a:reflection stA="50000" endPos="75000" dist="12700" dir="5400000" sy="-100000" algn="bl" rotWithShape="0"/>
            <a:softEdge rad="112500"/>
          </a:effectLst>
        </p:spPr>
      </p:pic>
      <p:sp>
        <p:nvSpPr>
          <p:cNvPr id="377859" name="Rectangle 3"/>
          <p:cNvSpPr>
            <a:spLocks noGrp="1" noChangeArrowheads="1"/>
          </p:cNvSpPr>
          <p:nvPr>
            <p:ph type="body" sz="half" idx="2"/>
          </p:nvPr>
        </p:nvSpPr>
        <p:spPr>
          <a:xfrm>
            <a:off x="4905128" y="1529861"/>
            <a:ext cx="4038600" cy="4343400"/>
          </a:xfrm>
        </p:spPr>
        <p:txBody>
          <a:bodyPr>
            <a:noAutofit/>
          </a:bodyPr>
          <a:lstStyle/>
          <a:p>
            <a:pPr eaLnBrk="1" hangingPunct="1">
              <a:lnSpc>
                <a:spcPct val="90000"/>
              </a:lnSpc>
              <a:spcAft>
                <a:spcPts val="1200"/>
              </a:spcAft>
            </a:pPr>
            <a:r>
              <a:rPr lang="en-US" sz="2800" dirty="0">
                <a:solidFill>
                  <a:srgbClr val="FFFF00"/>
                </a:solidFill>
                <a:ea typeface="ＭＳ Ｐゴシック" charset="-128"/>
                <a:cs typeface="ＭＳ Ｐゴシック" charset="-128"/>
              </a:rPr>
              <a:t>Visibility </a:t>
            </a:r>
            <a:r>
              <a:rPr lang="en-US" sz="2800" dirty="0">
                <a:solidFill>
                  <a:srgbClr val="FFFFFF"/>
                </a:solidFill>
                <a:ea typeface="ＭＳ Ｐゴシック" charset="-128"/>
                <a:cs typeface="ＭＳ Ｐゴシック" charset="-128"/>
              </a:rPr>
              <a:t>fosters student interest </a:t>
            </a:r>
          </a:p>
          <a:p>
            <a:pPr eaLnBrk="1" hangingPunct="1">
              <a:lnSpc>
                <a:spcPct val="90000"/>
              </a:lnSpc>
              <a:spcAft>
                <a:spcPts val="1200"/>
              </a:spcAft>
            </a:pPr>
            <a:r>
              <a:rPr lang="en-US" sz="2800" dirty="0">
                <a:solidFill>
                  <a:srgbClr val="FFFF00"/>
                </a:solidFill>
                <a:ea typeface="ＭＳ Ｐゴシック" charset="-128"/>
                <a:cs typeface="ＭＳ Ｐゴシック" charset="-128"/>
              </a:rPr>
              <a:t>Informing </a:t>
            </a:r>
            <a:r>
              <a:rPr lang="en-US" sz="2800" dirty="0">
                <a:solidFill>
                  <a:srgbClr val="FFFFFF"/>
                </a:solidFill>
                <a:ea typeface="ＭＳ Ｐゴシック" charset="-128"/>
                <a:cs typeface="ＭＳ Ｐゴシック" charset="-128"/>
              </a:rPr>
              <a:t>parents of the benefits of music </a:t>
            </a:r>
          </a:p>
          <a:p>
            <a:pPr eaLnBrk="1" hangingPunct="1">
              <a:lnSpc>
                <a:spcPct val="90000"/>
              </a:lnSpc>
              <a:spcAft>
                <a:spcPts val="1200"/>
              </a:spcAft>
            </a:pPr>
            <a:r>
              <a:rPr lang="en-US" sz="2800" dirty="0">
                <a:solidFill>
                  <a:srgbClr val="FFFF00"/>
                </a:solidFill>
                <a:ea typeface="ＭＳ Ｐゴシック" charset="-128"/>
                <a:cs typeface="ＭＳ Ｐゴシック" charset="-128"/>
              </a:rPr>
              <a:t>Building and nurturing </a:t>
            </a:r>
            <a:r>
              <a:rPr lang="en-US" sz="2800" dirty="0">
                <a:solidFill>
                  <a:srgbClr val="FFFFFF"/>
                </a:solidFill>
                <a:ea typeface="ＭＳ Ｐゴシック" charset="-128"/>
                <a:cs typeface="ＭＳ Ｐゴシック" charset="-128"/>
              </a:rPr>
              <a:t>support among administration &amp; classroom teachers</a:t>
            </a:r>
          </a:p>
          <a:p>
            <a:pPr eaLnBrk="1" hangingPunct="1">
              <a:lnSpc>
                <a:spcPct val="90000"/>
              </a:lnSpc>
              <a:spcAft>
                <a:spcPts val="1200"/>
              </a:spcAft>
              <a:buNone/>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a:p>
            <a:pPr eaLnBrk="1" hangingPunct="1">
              <a:lnSpc>
                <a:spcPct val="90000"/>
              </a:lnSpc>
              <a:spcAft>
                <a:spcPts val="1200"/>
              </a:spcAft>
            </a:pPr>
            <a:endParaRPr lang="en-US" sz="2800" dirty="0">
              <a:solidFill>
                <a:srgbClr val="FFFFFF"/>
              </a:solidFill>
              <a:ea typeface="ＭＳ Ｐゴシック" charset="-128"/>
              <a:cs typeface="ＭＳ Ｐゴシック" charset="-128"/>
            </a:endParaRPr>
          </a:p>
        </p:txBody>
      </p:sp>
      <p:sp>
        <p:nvSpPr>
          <p:cNvPr id="29698" name="Footer Placeholder 5"/>
          <p:cNvSpPr>
            <a:spLocks noGrp="1"/>
          </p:cNvSpPr>
          <p:nvPr>
            <p:ph type="ftr" sz="quarter" idx="11"/>
          </p:nvPr>
        </p:nvSpPr>
        <p:spPr>
          <a:xfrm>
            <a:off x="3048000" y="6356350"/>
            <a:ext cx="32004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1" nodeType="afterEffect">
                                  <p:stCondLst>
                                    <p:cond delay="0"/>
                                  </p:stCondLst>
                                  <p:childTnLst>
                                    <p:set>
                                      <p:cBhvr>
                                        <p:cTn id="6" dur="1" fill="hold">
                                          <p:stCondLst>
                                            <p:cond delay="0"/>
                                          </p:stCondLst>
                                        </p:cTn>
                                        <p:tgtEl>
                                          <p:spTgt spid="377859">
                                            <p:txEl>
                                              <p:pRg st="0" end="0"/>
                                            </p:txEl>
                                          </p:spTgt>
                                        </p:tgtEl>
                                        <p:attrNameLst>
                                          <p:attrName>style.visibility</p:attrName>
                                        </p:attrNameLst>
                                      </p:cBhvr>
                                      <p:to>
                                        <p:strVal val="visible"/>
                                      </p:to>
                                    </p:set>
                                    <p:anim calcmode="lin" valueType="num">
                                      <p:cBhvr additive="base">
                                        <p:cTn id="7" dur="2000" fill="hold"/>
                                        <p:tgtEl>
                                          <p:spTgt spid="377859">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77859">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grpId="1" nodeType="afterEffect">
                                  <p:stCondLst>
                                    <p:cond delay="0"/>
                                  </p:stCondLst>
                                  <p:childTnLst>
                                    <p:set>
                                      <p:cBhvr>
                                        <p:cTn id="11" dur="1" fill="hold">
                                          <p:stCondLst>
                                            <p:cond delay="0"/>
                                          </p:stCondLst>
                                        </p:cTn>
                                        <p:tgtEl>
                                          <p:spTgt spid="377859">
                                            <p:txEl>
                                              <p:pRg st="1" end="1"/>
                                            </p:txEl>
                                          </p:spTgt>
                                        </p:tgtEl>
                                        <p:attrNameLst>
                                          <p:attrName>style.visibility</p:attrName>
                                        </p:attrNameLst>
                                      </p:cBhvr>
                                      <p:to>
                                        <p:strVal val="visible"/>
                                      </p:to>
                                    </p:set>
                                    <p:anim calcmode="lin" valueType="num">
                                      <p:cBhvr additive="base">
                                        <p:cTn id="12" dur="2000" fill="hold"/>
                                        <p:tgtEl>
                                          <p:spTgt spid="377859">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77859">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grpId="1" nodeType="afterEffect">
                                  <p:stCondLst>
                                    <p:cond delay="0"/>
                                  </p:stCondLst>
                                  <p:childTnLst>
                                    <p:set>
                                      <p:cBhvr>
                                        <p:cTn id="16" dur="1" fill="hold">
                                          <p:stCondLst>
                                            <p:cond delay="0"/>
                                          </p:stCondLst>
                                        </p:cTn>
                                        <p:tgtEl>
                                          <p:spTgt spid="377859">
                                            <p:txEl>
                                              <p:pRg st="2" end="2"/>
                                            </p:txEl>
                                          </p:spTgt>
                                        </p:tgtEl>
                                        <p:attrNameLst>
                                          <p:attrName>style.visibility</p:attrName>
                                        </p:attrNameLst>
                                      </p:cBhvr>
                                      <p:to>
                                        <p:strVal val="visible"/>
                                      </p:to>
                                    </p:set>
                                    <p:anim calcmode="lin" valueType="num">
                                      <p:cBhvr additive="base">
                                        <p:cTn id="17" dur="2000" fill="hold"/>
                                        <p:tgtEl>
                                          <p:spTgt spid="377859">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7785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7859" grpI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chemeClr val="bg1"/>
                </a:solidFill>
                <a:latin typeface="+mn-lt"/>
              </a:rPr>
              <a:t>www.musicachievementcouncil.org</a:t>
            </a:r>
            <a:endParaRPr lang="en-US" sz="1600" dirty="0">
              <a:solidFill>
                <a:schemeClr val="bg1"/>
              </a:solidFill>
              <a:latin typeface="+mn-lt"/>
            </a:endParaRPr>
          </a:p>
        </p:txBody>
      </p:sp>
      <p:sp>
        <p:nvSpPr>
          <p:cNvPr id="31747" name="Rectangle 2"/>
          <p:cNvSpPr>
            <a:spLocks noGrp="1" noChangeArrowheads="1"/>
          </p:cNvSpPr>
          <p:nvPr>
            <p:ph type="title" idx="4294967295"/>
          </p:nvPr>
        </p:nvSpPr>
        <p:spPr>
          <a:xfrm>
            <a:off x="0" y="457200"/>
            <a:ext cx="9144000" cy="838200"/>
          </a:xfrm>
        </p:spPr>
        <p:txBody>
          <a:bodyPr>
            <a:normAutofit fontScale="90000"/>
          </a:bodyPr>
          <a:lstStyle/>
          <a:p>
            <a:r>
              <a:rPr lang="en-US" sz="4000" dirty="0">
                <a:solidFill>
                  <a:srgbClr val="FFFF00"/>
                </a:solidFill>
                <a:ea typeface="ＭＳ Ｐゴシック" charset="-128"/>
                <a:cs typeface="ＭＳ Ｐゴシック" charset="-128"/>
              </a:rPr>
              <a:t>Key Steps in Recruiting</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Recruiting is a </a:t>
            </a:r>
            <a:r>
              <a:rPr lang="en-US" sz="4000" i="1" u="sng" dirty="0">
                <a:solidFill>
                  <a:srgbClr val="FFFF00"/>
                </a:solidFill>
                <a:ea typeface="ＭＳ Ｐゴシック" charset="-128"/>
                <a:cs typeface="ＭＳ Ｐゴシック" charset="-128"/>
              </a:rPr>
              <a:t>YEAR-ROUND</a:t>
            </a:r>
            <a:r>
              <a:rPr lang="en-US" sz="4000" dirty="0">
                <a:solidFill>
                  <a:srgbClr val="FFFF00"/>
                </a:solidFill>
                <a:ea typeface="ＭＳ Ｐゴシック" charset="-128"/>
                <a:cs typeface="ＭＳ Ｐゴシック" charset="-128"/>
              </a:rPr>
              <a:t> </a:t>
            </a:r>
            <a:r>
              <a:rPr lang="en-US" sz="4000" dirty="0">
                <a:solidFill>
                  <a:schemeClr val="bg1"/>
                </a:solidFill>
                <a:ea typeface="ＭＳ Ｐゴシック" charset="-128"/>
                <a:cs typeface="ＭＳ Ｐゴシック" charset="-128"/>
              </a:rPr>
              <a:t>process including:</a:t>
            </a:r>
            <a:br>
              <a:rPr lang="en-US" dirty="0">
                <a:solidFill>
                  <a:schemeClr val="bg1"/>
                </a:solidFill>
                <a:ea typeface="ＭＳ Ｐゴシック" charset="-128"/>
                <a:cs typeface="ＭＳ Ｐゴシック" charset="-128"/>
              </a:rPr>
            </a:br>
            <a:endParaRPr lang="en-US" dirty="0">
              <a:solidFill>
                <a:srgbClr val="FFFF00"/>
              </a:solidFill>
              <a:ea typeface="ＭＳ Ｐゴシック" charset="-128"/>
              <a:cs typeface="ＭＳ Ｐゴシック" charset="-128"/>
            </a:endParaRPr>
          </a:p>
        </p:txBody>
      </p:sp>
      <p:sp>
        <p:nvSpPr>
          <p:cNvPr id="31748" name="Rectangle 3"/>
          <p:cNvSpPr>
            <a:spLocks noGrp="1" noChangeArrowheads="1"/>
          </p:cNvSpPr>
          <p:nvPr>
            <p:ph type="body" sz="half" idx="4294967295"/>
          </p:nvPr>
        </p:nvSpPr>
        <p:spPr>
          <a:xfrm>
            <a:off x="228600" y="1600200"/>
            <a:ext cx="5715000" cy="4419600"/>
          </a:xfrm>
        </p:spPr>
        <p:txBody>
          <a:bodyPr>
            <a:noAutofit/>
          </a:bodyPr>
          <a:lstStyle/>
          <a:p>
            <a:pPr>
              <a:lnSpc>
                <a:spcPct val="90000"/>
              </a:lnSpc>
              <a:buNone/>
            </a:pPr>
            <a:r>
              <a:rPr lang="en-US" sz="2800" dirty="0">
                <a:solidFill>
                  <a:schemeClr val="bg1"/>
                </a:solidFill>
                <a:ea typeface="ＭＳ Ｐゴシック" charset="-128"/>
                <a:cs typeface="ＭＳ Ｐゴシック" charset="-128"/>
              </a:rPr>
              <a:t>Instrument </a:t>
            </a:r>
            <a:r>
              <a:rPr lang="en-US" sz="2800" dirty="0">
                <a:solidFill>
                  <a:srgbClr val="FFFF00"/>
                </a:solidFill>
                <a:ea typeface="ＭＳ Ｐゴシック" charset="-128"/>
                <a:cs typeface="ＭＳ Ｐゴシック" charset="-128"/>
              </a:rPr>
              <a:t>demos</a:t>
            </a:r>
            <a:r>
              <a:rPr lang="en-US" sz="2800" dirty="0">
                <a:solidFill>
                  <a:schemeClr val="bg1"/>
                </a:solidFill>
                <a:ea typeface="ＭＳ Ｐゴシック" charset="-128"/>
                <a:cs typeface="ＭＳ Ｐゴシック" charset="-128"/>
              </a:rPr>
              <a:t>/</a:t>
            </a:r>
            <a:r>
              <a:rPr lang="en-US" sz="2800" dirty="0">
                <a:solidFill>
                  <a:srgbClr val="FFFF00"/>
                </a:solidFill>
                <a:ea typeface="ＭＳ Ｐゴシック" charset="-128"/>
                <a:cs typeface="ＭＳ Ｐゴシック" charset="-128"/>
              </a:rPr>
              <a:t>petting zoos </a:t>
            </a:r>
            <a:r>
              <a:rPr lang="en-US" sz="2800" dirty="0">
                <a:solidFill>
                  <a:schemeClr val="bg1"/>
                </a:solidFill>
                <a:ea typeface="ＭＳ Ｐゴシック" charset="-128"/>
                <a:cs typeface="ＭＳ Ｐゴシック" charset="-128"/>
              </a:rPr>
              <a:t>with your current students</a:t>
            </a:r>
            <a:endParaRPr lang="en-US" sz="2800" dirty="0">
              <a:solidFill>
                <a:srgbClr val="FFFF00"/>
              </a:solidFill>
              <a:ea typeface="ＭＳ Ｐゴシック" charset="-128"/>
              <a:cs typeface="ＭＳ Ｐゴシック" charset="-128"/>
            </a:endParaRPr>
          </a:p>
          <a:p>
            <a:pPr eaLnBrk="1" hangingPunct="1">
              <a:lnSpc>
                <a:spcPct val="90000"/>
              </a:lnSpc>
              <a:buSzTx/>
              <a:buNone/>
            </a:pPr>
            <a:endParaRPr lang="en-US" sz="2800" dirty="0">
              <a:solidFill>
                <a:srgbClr val="FFFF00"/>
              </a:solidFill>
              <a:ea typeface="ＭＳ Ｐゴシック" charset="-128"/>
              <a:cs typeface="ＭＳ Ｐゴシック" charset="-128"/>
            </a:endParaRPr>
          </a:p>
          <a:p>
            <a:pPr eaLnBrk="1" hangingPunct="1">
              <a:lnSpc>
                <a:spcPct val="90000"/>
              </a:lnSpc>
              <a:buSzTx/>
              <a:buNone/>
            </a:pPr>
            <a:r>
              <a:rPr lang="en-US" sz="2800" dirty="0">
                <a:solidFill>
                  <a:srgbClr val="FFFF00"/>
                </a:solidFill>
                <a:ea typeface="ＭＳ Ｐゴシック" charset="-128"/>
                <a:cs typeface="ＭＳ Ｐゴシック" charset="-128"/>
              </a:rPr>
              <a:t>Regular </a:t>
            </a:r>
            <a:r>
              <a:rPr lang="en-US" sz="2800" dirty="0">
                <a:solidFill>
                  <a:schemeClr val="bg1"/>
                </a:solidFill>
                <a:ea typeface="ＭＳ Ｐゴシック" charset="-128"/>
                <a:cs typeface="ＭＳ Ｐゴシック" charset="-128"/>
              </a:rPr>
              <a:t>visits with feeder programs/teachers </a:t>
            </a:r>
            <a:r>
              <a:rPr lang="en-US" sz="2800" i="1" dirty="0">
                <a:solidFill>
                  <a:schemeClr val="bg1"/>
                </a:solidFill>
                <a:ea typeface="ＭＳ Ｐゴシック" charset="-128"/>
                <a:cs typeface="ＭＳ Ｐゴシック" charset="-128"/>
              </a:rPr>
              <a:t>(Exchange Days)</a:t>
            </a:r>
          </a:p>
          <a:p>
            <a:pPr eaLnBrk="1" hangingPunct="1">
              <a:lnSpc>
                <a:spcPct val="90000"/>
              </a:lnSpc>
              <a:buSzTx/>
              <a:buNone/>
            </a:pPr>
            <a:endParaRPr lang="en-US" sz="2800" dirty="0">
              <a:solidFill>
                <a:schemeClr val="bg1"/>
              </a:solidFill>
              <a:ea typeface="ＭＳ Ｐゴシック" charset="-128"/>
              <a:cs typeface="ＭＳ Ｐゴシック" charset="-128"/>
            </a:endParaRPr>
          </a:p>
          <a:p>
            <a:pPr eaLnBrk="1" hangingPunct="1">
              <a:lnSpc>
                <a:spcPct val="90000"/>
              </a:lnSpc>
              <a:buSzTx/>
              <a:buNone/>
            </a:pPr>
            <a:r>
              <a:rPr lang="en-US" sz="2800" dirty="0">
                <a:solidFill>
                  <a:srgbClr val="FFFF00"/>
                </a:solidFill>
                <a:ea typeface="ＭＳ Ｐゴシック" charset="-128"/>
                <a:cs typeface="ＭＳ Ｐゴシック" charset="-128"/>
              </a:rPr>
              <a:t>Mass Concerts </a:t>
            </a:r>
            <a:r>
              <a:rPr lang="en-US" sz="2800" dirty="0">
                <a:solidFill>
                  <a:schemeClr val="bg1"/>
                </a:solidFill>
                <a:ea typeface="ＭＳ Ｐゴシック" charset="-128"/>
                <a:cs typeface="ＭＳ Ｐゴシック" charset="-128"/>
              </a:rPr>
              <a:t>with feeder programs </a:t>
            </a:r>
            <a:r>
              <a:rPr lang="en-US" sz="2800" u="sng" dirty="0">
                <a:solidFill>
                  <a:schemeClr val="bg1"/>
                </a:solidFill>
                <a:ea typeface="ＭＳ Ｐゴシック" charset="-128"/>
                <a:cs typeface="ＭＳ Ｐゴシック" charset="-128"/>
              </a:rPr>
              <a:t>including</a:t>
            </a:r>
            <a:r>
              <a:rPr lang="en-US" sz="2800" b="1" dirty="0">
                <a:solidFill>
                  <a:schemeClr val="bg1"/>
                </a:solidFill>
                <a:ea typeface="ＭＳ Ｐゴシック" charset="-128"/>
                <a:cs typeface="ＭＳ Ｐゴシック" charset="-128"/>
              </a:rPr>
              <a:t> </a:t>
            </a:r>
            <a:r>
              <a:rPr lang="en-US" sz="2800" dirty="0">
                <a:solidFill>
                  <a:schemeClr val="bg1"/>
                </a:solidFill>
                <a:ea typeface="ＭＳ Ｐゴシック" charset="-128"/>
                <a:cs typeface="ＭＳ Ｐゴシック" charset="-128"/>
              </a:rPr>
              <a:t>recorder classes</a:t>
            </a:r>
          </a:p>
          <a:p>
            <a:pPr>
              <a:lnSpc>
                <a:spcPct val="90000"/>
              </a:lnSpc>
              <a:buNone/>
            </a:pPr>
            <a:endParaRPr lang="en-US" sz="2800" b="1" dirty="0">
              <a:solidFill>
                <a:srgbClr val="FFFF00"/>
              </a:solidFill>
              <a:ea typeface="ＭＳ Ｐゴシック" charset="-128"/>
              <a:cs typeface="ＭＳ Ｐゴシック" charset="-128"/>
            </a:endParaRPr>
          </a:p>
          <a:p>
            <a:pPr eaLnBrk="1" hangingPunct="1">
              <a:lnSpc>
                <a:spcPct val="90000"/>
              </a:lnSpc>
              <a:buSzTx/>
              <a:buNone/>
            </a:pPr>
            <a:r>
              <a:rPr lang="en-US" sz="2800" dirty="0">
                <a:solidFill>
                  <a:schemeClr val="bg1"/>
                </a:solidFill>
                <a:ea typeface="ＭＳ Ｐゴシック" charset="-128"/>
                <a:cs typeface="ＭＳ Ｐゴシック" charset="-128"/>
              </a:rPr>
              <a:t>Follow-ups – </a:t>
            </a:r>
            <a:r>
              <a:rPr lang="en-US" sz="2800" dirty="0">
                <a:solidFill>
                  <a:srgbClr val="FFFF00"/>
                </a:solidFill>
                <a:ea typeface="ＭＳ Ｐゴシック" charset="-128"/>
                <a:cs typeface="ＭＳ Ｐゴシック" charset="-128"/>
              </a:rPr>
              <a:t>Show Up for Everything!</a:t>
            </a:r>
            <a:endParaRPr lang="en-US" sz="2800" i="1" u="sng" dirty="0">
              <a:solidFill>
                <a:srgbClr val="FFFF00"/>
              </a:solidFill>
              <a:ea typeface="ＭＳ Ｐゴシック" charset="-128"/>
              <a:cs typeface="ＭＳ Ｐゴシック" charset="-128"/>
            </a:endParaRPr>
          </a:p>
        </p:txBody>
      </p:sp>
      <p:pic>
        <p:nvPicPr>
          <p:cNvPr id="9" name="Picture 8" descr="Screen Shot 2015-04-10 at 8.24.23 AM.png"/>
          <p:cNvPicPr>
            <a:picLocks noChangeAspect="1"/>
          </p:cNvPicPr>
          <p:nvPr/>
        </p:nvPicPr>
        <p:blipFill>
          <a:blip r:embed="rId3"/>
          <a:stretch>
            <a:fillRect/>
          </a:stretch>
        </p:blipFill>
        <p:spPr>
          <a:xfrm>
            <a:off x="6400799" y="1600200"/>
            <a:ext cx="2319183" cy="2819400"/>
          </a:xfrm>
          <a:prstGeom prst="rect">
            <a:avLst/>
          </a:prstGeom>
          <a:ln>
            <a:noFill/>
          </a:ln>
          <a:effectLst>
            <a:reflection stA="50000" endPos="75000" dist="12700" dir="5400000" sy="-100000" algn="bl" rotWithShape="0"/>
            <a:softEdge rad="112500"/>
          </a:effectLst>
        </p:spPr>
      </p:pic>
      <p:pic>
        <p:nvPicPr>
          <p:cNvPr id="6" name="Picture 5"/>
          <p:cNvPicPr>
            <a:picLocks noChangeAspect="1"/>
          </p:cNvPicPr>
          <p:nvPr/>
        </p:nvPicPr>
        <p:blipFill>
          <a:blip r:embed="rId4"/>
          <a:stretch>
            <a:fillRect/>
          </a:stretch>
        </p:blipFill>
        <p:spPr>
          <a:xfrm>
            <a:off x="6400798" y="1600200"/>
            <a:ext cx="2319183" cy="3485111"/>
          </a:xfrm>
          <a:prstGeom prst="rect">
            <a:avLst/>
          </a:prstGeom>
          <a:ln>
            <a:noFill/>
          </a:ln>
          <a:effectLst>
            <a:reflection stA="50000" endPos="75000" dist="12700" dir="5400000" sy="-100000" algn="bl" rotWithShape="0"/>
            <a:softEdge rad="112500"/>
          </a:effectLst>
        </p:spPr>
      </p:pic>
      <p:pic>
        <p:nvPicPr>
          <p:cNvPr id="3" name="Picture 2">
            <a:extLst>
              <a:ext uri="{FF2B5EF4-FFF2-40B4-BE49-F238E27FC236}">
                <a16:creationId xmlns:a16="http://schemas.microsoft.com/office/drawing/2014/main" id="{763C6A98-25F8-F843-AD94-C8E6D4C80B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45609" y="1676400"/>
            <a:ext cx="2674371" cy="4584636"/>
          </a:xfrm>
          <a:prstGeom prst="rect">
            <a:avLst/>
          </a:prstGeom>
          <a:effectLst>
            <a:outerShdw blurRad="50800" dist="38100" dir="5400000" algn="t" rotWithShape="0">
              <a:prstClr val="black">
                <a:alpha val="40000"/>
              </a:prstClr>
            </a:outerShdw>
            <a:reflection blurRad="6350" stA="50000" endA="300" endPos="55500" dist="50800" dir="5400000" sy="-100000" algn="bl" rotWithShape="0"/>
          </a:effectLst>
        </p:spPr>
      </p:pic>
      <p:pic>
        <p:nvPicPr>
          <p:cNvPr id="5" name="Picture 4">
            <a:extLst>
              <a:ext uri="{FF2B5EF4-FFF2-40B4-BE49-F238E27FC236}">
                <a16:creationId xmlns:a16="http://schemas.microsoft.com/office/drawing/2014/main" id="{270D8ADF-BDC9-BC42-AAA1-C788DC1C13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3600" y="1676400"/>
            <a:ext cx="2921322" cy="4343400"/>
          </a:xfrm>
          <a:prstGeom prst="rect">
            <a:avLst/>
          </a:prstGeom>
          <a:effectLst>
            <a:outerShdw blurRad="63500" sx="102000" sy="102000" algn="ctr" rotWithShape="0">
              <a:prstClr val="black">
                <a:alpha val="40000"/>
              </a:prstClr>
            </a:outerShdw>
            <a:reflection blurRad="6350" stA="50000" endA="300" endPos="55500" dist="508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par>
                          <p:cTn id="7" fill="hold">
                            <p:stCondLst>
                              <p:cond delay="0"/>
                            </p:stCondLst>
                            <p:childTnLst>
                              <p:par>
                                <p:cTn id="8" presetID="9" presetClass="entr" presetSubtype="0" fill="hold" nodeType="afterEffect">
                                  <p:stCondLst>
                                    <p:cond delay="300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1000"/>
                                        <p:tgtEl>
                                          <p:spTgt spid="6"/>
                                        </p:tgtEl>
                                      </p:cBhvr>
                                    </p:animEffect>
                                  </p:childTnLst>
                                </p:cTn>
                              </p:par>
                            </p:childTnLst>
                          </p:cTn>
                        </p:par>
                        <p:par>
                          <p:cTn id="11" fill="hold">
                            <p:stCondLst>
                              <p:cond delay="4000"/>
                            </p:stCondLst>
                            <p:childTnLst>
                              <p:par>
                                <p:cTn id="12" presetID="9" presetClass="entr" presetSubtype="0" fill="hold" nodeType="afterEffect">
                                  <p:stCondLst>
                                    <p:cond delay="3000"/>
                                  </p:stCondLst>
                                  <p:childTnLst>
                                    <p:set>
                                      <p:cBhvr>
                                        <p:cTn id="13" dur="1" fill="hold">
                                          <p:stCondLst>
                                            <p:cond delay="0"/>
                                          </p:stCondLst>
                                        </p:cTn>
                                        <p:tgtEl>
                                          <p:spTgt spid="3"/>
                                        </p:tgtEl>
                                        <p:attrNameLst>
                                          <p:attrName>style.visibility</p:attrName>
                                        </p:attrNameLst>
                                      </p:cBhvr>
                                      <p:to>
                                        <p:strVal val="visible"/>
                                      </p:to>
                                    </p:set>
                                    <p:animEffect transition="in" filter="dissolve">
                                      <p:cBhvr>
                                        <p:cTn id="14" dur="1000"/>
                                        <p:tgtEl>
                                          <p:spTgt spid="3"/>
                                        </p:tgtEl>
                                      </p:cBhvr>
                                    </p:animEffect>
                                  </p:childTnLst>
                                </p:cTn>
                              </p:par>
                            </p:childTnLst>
                          </p:cTn>
                        </p:par>
                        <p:par>
                          <p:cTn id="15" fill="hold">
                            <p:stCondLst>
                              <p:cond delay="8000"/>
                            </p:stCondLst>
                            <p:childTnLst>
                              <p:par>
                                <p:cTn id="16" presetID="9" presetClass="entr" presetSubtype="0" fill="hold" nodeType="afterEffect">
                                  <p:stCondLst>
                                    <p:cond delay="3000"/>
                                  </p:stCondLst>
                                  <p:childTnLst>
                                    <p:set>
                                      <p:cBhvr>
                                        <p:cTn id="17" dur="1" fill="hold">
                                          <p:stCondLst>
                                            <p:cond delay="0"/>
                                          </p:stCondLst>
                                        </p:cTn>
                                        <p:tgtEl>
                                          <p:spTgt spid="5"/>
                                        </p:tgtEl>
                                        <p:attrNameLst>
                                          <p:attrName>style.visibility</p:attrName>
                                        </p:attrNameLst>
                                      </p:cBhvr>
                                      <p:to>
                                        <p:strVal val="visible"/>
                                      </p:to>
                                    </p:set>
                                    <p:animEffect transition="in" filter="dissolv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rgbClr val="FFFFFF"/>
                </a:solidFill>
                <a:latin typeface="+mn-lt"/>
              </a:rPr>
              <a:t>www.musicachievementcouncil.org</a:t>
            </a:r>
            <a:endParaRPr lang="en-US" sz="1600" dirty="0">
              <a:solidFill>
                <a:srgbClr val="FFFFFF"/>
              </a:solidFill>
              <a:latin typeface="+mn-lt"/>
            </a:endParaRPr>
          </a:p>
          <a:p>
            <a:pPr algn="ctr"/>
            <a:endParaRPr lang="en-US" sz="1600" b="1" dirty="0">
              <a:solidFill>
                <a:srgbClr val="FFFFFF"/>
              </a:solidFill>
              <a:latin typeface="+mn-lt"/>
            </a:endParaRPr>
          </a:p>
        </p:txBody>
      </p:sp>
      <p:sp>
        <p:nvSpPr>
          <p:cNvPr id="33795" name="Rectangle 2"/>
          <p:cNvSpPr>
            <a:spLocks noGrp="1" noChangeArrowheads="1"/>
          </p:cNvSpPr>
          <p:nvPr>
            <p:ph type="title" idx="4294967295"/>
          </p:nvPr>
        </p:nvSpPr>
        <p:spPr>
          <a:xfrm>
            <a:off x="0" y="304800"/>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000" i="1" dirty="0">
                <a:solidFill>
                  <a:srgbClr val="FFFF00"/>
                </a:solidFill>
                <a:ea typeface="ＭＳ Ｐゴシック" charset="-128"/>
                <a:cs typeface="ＭＳ Ｐゴシック" charset="-128"/>
              </a:rPr>
              <a:t>Engage Students Early. . .</a:t>
            </a:r>
            <a:endParaRPr lang="en-US" sz="4000" dirty="0">
              <a:solidFill>
                <a:srgbClr val="FFFF00"/>
              </a:solidFill>
              <a:ea typeface="ＭＳ Ｐゴシック" charset="-128"/>
              <a:cs typeface="ＭＳ Ｐゴシック" charset="-128"/>
            </a:endParaRPr>
          </a:p>
        </p:txBody>
      </p:sp>
      <p:pic>
        <p:nvPicPr>
          <p:cNvPr id="5" name="Picture 4" descr="Screen Shot 2018-10-18 at 7.46.48 PM.png"/>
          <p:cNvPicPr>
            <a:picLocks noChangeAspect="1"/>
          </p:cNvPicPr>
          <p:nvPr/>
        </p:nvPicPr>
        <p:blipFill>
          <a:blip r:embed="rId3"/>
          <a:stretch>
            <a:fillRect/>
          </a:stretch>
        </p:blipFill>
        <p:spPr>
          <a:xfrm>
            <a:off x="762000" y="1524000"/>
            <a:ext cx="7647614" cy="44577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5"/>
          <p:cNvSpPr txBox="1">
            <a:spLocks noGrp="1"/>
          </p:cNvSpPr>
          <p:nvPr/>
        </p:nvSpPr>
        <p:spPr bwMode="auto">
          <a:xfrm>
            <a:off x="3048000" y="6248400"/>
            <a:ext cx="3276600" cy="457200"/>
          </a:xfrm>
          <a:prstGeom prst="rect">
            <a:avLst/>
          </a:prstGeom>
          <a:noFill/>
          <a:ln w="9525">
            <a:noFill/>
            <a:miter lim="800000"/>
            <a:headEnd/>
            <a:tailEnd/>
          </a:ln>
        </p:spPr>
        <p:txBody>
          <a:bodyPr>
            <a:prstTxWarp prst="textNoShape">
              <a:avLst/>
            </a:prstTxWarp>
          </a:bodyPr>
          <a:lstStyle/>
          <a:p>
            <a:pPr algn="ctr"/>
            <a:r>
              <a:rPr lang="en-US" sz="1600" dirty="0" err="1">
                <a:solidFill>
                  <a:srgbClr val="FFFFFF"/>
                </a:solidFill>
                <a:latin typeface="+mn-lt"/>
              </a:rPr>
              <a:t>www.musicachievementcouncil.org</a:t>
            </a:r>
            <a:endParaRPr lang="en-US" sz="1600" dirty="0">
              <a:solidFill>
                <a:srgbClr val="FFFFFF"/>
              </a:solidFill>
              <a:latin typeface="+mn-lt"/>
            </a:endParaRPr>
          </a:p>
          <a:p>
            <a:pPr algn="ctr"/>
            <a:endParaRPr lang="en-US" sz="1600" b="1" dirty="0">
              <a:solidFill>
                <a:srgbClr val="FFFFFF"/>
              </a:solidFill>
              <a:latin typeface="+mn-lt"/>
            </a:endParaRPr>
          </a:p>
        </p:txBody>
      </p:sp>
      <p:sp>
        <p:nvSpPr>
          <p:cNvPr id="33795" name="Rectangle 2"/>
          <p:cNvSpPr>
            <a:spLocks noGrp="1" noChangeArrowheads="1"/>
          </p:cNvSpPr>
          <p:nvPr>
            <p:ph type="title" idx="4294967295"/>
          </p:nvPr>
        </p:nvSpPr>
        <p:spPr>
          <a:xfrm>
            <a:off x="0" y="304800"/>
            <a:ext cx="9144000" cy="838200"/>
          </a:xfrm>
        </p:spPr>
        <p:txBody>
          <a:bodyPr>
            <a:noAutofit/>
          </a:bodyPr>
          <a:lstStyle/>
          <a:p>
            <a:pPr eaLnBrk="1" hangingPunct="1"/>
            <a:r>
              <a:rPr lang="en-US" sz="4000" dirty="0">
                <a:solidFill>
                  <a:srgbClr val="FFFF00"/>
                </a:solidFill>
                <a:ea typeface="ＭＳ Ｐゴシック" charset="-128"/>
                <a:cs typeface="ＭＳ Ｐゴシック" charset="-128"/>
              </a:rPr>
              <a:t>Key Steps in Recruiting: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000" i="1" dirty="0">
                <a:solidFill>
                  <a:srgbClr val="FFFF00"/>
                </a:solidFill>
                <a:ea typeface="ＭＳ Ｐゴシック" charset="-128"/>
                <a:cs typeface="ＭＳ Ｐゴシック" charset="-128"/>
              </a:rPr>
              <a:t>Engage Students Early. . .</a:t>
            </a:r>
            <a:endParaRPr lang="en-US" sz="4000" dirty="0">
              <a:solidFill>
                <a:srgbClr val="FFFF00"/>
              </a:solidFill>
              <a:ea typeface="ＭＳ Ｐゴシック" charset="-128"/>
              <a:cs typeface="ＭＳ Ｐゴシック" charset="-128"/>
            </a:endParaRPr>
          </a:p>
        </p:txBody>
      </p:sp>
      <p:pic>
        <p:nvPicPr>
          <p:cNvPr id="2" name="PPT Slide 33 Elementary Band at HS Hafltime Show">
            <a:hlinkClick r:id="" action="ppaction://media"/>
            <a:extLst>
              <a:ext uri="{FF2B5EF4-FFF2-40B4-BE49-F238E27FC236}">
                <a16:creationId xmlns:a16="http://schemas.microsoft.com/office/drawing/2014/main" id="{9957669D-A490-9246-B546-6AD1E71E6522}"/>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533400" y="1447800"/>
            <a:ext cx="7980045" cy="4495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6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1077218"/>
          </a:xfrm>
          <a:prstGeom prst="rect">
            <a:avLst/>
          </a:prstGeom>
          <a:noFill/>
        </p:spPr>
        <p:txBody>
          <a:bodyPr wrap="square" rtlCol="0">
            <a:spAutoFit/>
          </a:bodyPr>
          <a:lstStyle/>
          <a:p>
            <a:pPr marL="514350" indent="-514350">
              <a:buAutoNum type="arabicPeriod"/>
            </a:pPr>
            <a:r>
              <a:rPr lang="en-US" sz="3200" i="1" dirty="0">
                <a:solidFill>
                  <a:schemeClr val="bg1"/>
                </a:solidFill>
              </a:rPr>
              <a:t>Invite</a:t>
            </a:r>
            <a:r>
              <a:rPr lang="en-US" sz="3200" dirty="0">
                <a:solidFill>
                  <a:schemeClr val="bg1"/>
                </a:solidFill>
              </a:rPr>
              <a:t> beginners to join the high school students in a pre-game pizza party. </a:t>
            </a: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34</a:t>
            </a:fld>
            <a:endParaRPr lang="en-US"/>
          </a:p>
        </p:txBody>
      </p:sp>
      <p:pic>
        <p:nvPicPr>
          <p:cNvPr id="6" name="Picture 5" descr="bandcamp-2016-115.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3600" y="2641600"/>
            <a:ext cx="5029200" cy="335280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579764323"/>
      </p:ext>
    </p:extLst>
  </p:cSld>
  <p:clrMapOvr>
    <a:masterClrMapping/>
  </p:clrMapOvr>
  <p:transition>
    <p:cut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1569660"/>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join the high school students in a pre-game pizza party. </a:t>
            </a:r>
          </a:p>
          <a:p>
            <a:pPr marL="514350" indent="-514350">
              <a:buAutoNum type="arabicPeriod"/>
            </a:pPr>
            <a:r>
              <a:rPr lang="en-US" sz="3200" i="1" dirty="0">
                <a:solidFill>
                  <a:schemeClr val="bg1"/>
                </a:solidFill>
                <a:latin typeface="+mn-lt"/>
              </a:rPr>
              <a:t>Invite</a:t>
            </a:r>
            <a:r>
              <a:rPr lang="en-US" sz="3200" dirty="0">
                <a:solidFill>
                  <a:schemeClr val="bg1"/>
                </a:solidFill>
                <a:latin typeface="+mn-lt"/>
              </a:rPr>
              <a:t> beginners to sit/play with HS band at game.</a:t>
            </a: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35</a:t>
            </a:fld>
            <a:endParaRPr lang="en-US"/>
          </a:p>
        </p:txBody>
      </p:sp>
      <p:pic>
        <p:nvPicPr>
          <p:cNvPr id="10" name="Picture 9" descr="_6139050_ori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2895600"/>
            <a:ext cx="5029200" cy="3771900"/>
          </a:xfrm>
          <a:prstGeom prst="rect">
            <a:avLst/>
          </a:prstGeom>
          <a:ln>
            <a:noFill/>
          </a:ln>
          <a:effectLst>
            <a:softEdge rad="112500"/>
          </a:effectLst>
        </p:spPr>
      </p:pic>
    </p:spTree>
    <p:extLst>
      <p:ext uri="{BB962C8B-B14F-4D97-AF65-F5344CB8AC3E}">
        <p14:creationId xmlns:p14="http://schemas.microsoft.com/office/powerpoint/2010/main" val="3289511344"/>
      </p:ext>
    </p:extLst>
  </p:cSld>
  <p:clrMapOvr>
    <a:masterClrMapping/>
  </p:clrMapOvr>
  <p:transition>
    <p:cut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9067800" cy="3539430"/>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join the high school students in a pre-game pizza party. </a:t>
            </a:r>
          </a:p>
          <a:p>
            <a:pPr marL="514350" indent="-514350">
              <a:buAutoNum type="arabicPeriod"/>
            </a:pPr>
            <a:r>
              <a:rPr lang="en-US" sz="3200" i="1" dirty="0">
                <a:solidFill>
                  <a:schemeClr val="tx1">
                    <a:lumMod val="50000"/>
                    <a:lumOff val="50000"/>
                  </a:schemeClr>
                </a:solidFill>
                <a:latin typeface="+mn-lt"/>
              </a:rPr>
              <a:t>Invite</a:t>
            </a:r>
            <a:r>
              <a:rPr lang="en-US" sz="3200" dirty="0">
                <a:solidFill>
                  <a:schemeClr val="tx1">
                    <a:lumMod val="50000"/>
                    <a:lumOff val="50000"/>
                  </a:schemeClr>
                </a:solidFill>
                <a:latin typeface="+mn-lt"/>
              </a:rPr>
              <a:t> beginners to sit/play with HS band at game.</a:t>
            </a:r>
          </a:p>
          <a:p>
            <a:pPr marL="514350" indent="-514350">
              <a:buFontTx/>
              <a:buAutoNum type="arabicPeriod"/>
            </a:pPr>
            <a:r>
              <a:rPr lang="en-US" sz="3200" dirty="0">
                <a:solidFill>
                  <a:schemeClr val="bg1"/>
                </a:solidFill>
                <a:latin typeface="+mn-lt"/>
              </a:rPr>
              <a:t>Encourage high school boosters to host a middle school parent reception and invite principals to speak. </a:t>
            </a:r>
          </a:p>
          <a:p>
            <a:pPr marL="514350" indent="-514350">
              <a:buAutoNum type="arabicPeriod"/>
            </a:pPr>
            <a:endParaRPr lang="en-US" sz="3200" dirty="0">
              <a:solidFill>
                <a:schemeClr val="bg1"/>
              </a:solidFill>
              <a:latin typeface="+mn-lt"/>
            </a:endParaRP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36</a:t>
            </a:fld>
            <a:endParaRPr lang="en-US"/>
          </a:p>
        </p:txBody>
      </p:sp>
      <p:pic>
        <p:nvPicPr>
          <p:cNvPr id="7" name="Picture 6" descr="Screen Shot 2017-10-04 at 5.35.49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4451350"/>
            <a:ext cx="2493180" cy="1905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blurRad="6350" stA="50000" endA="300" endPos="550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28019443"/>
      </p:ext>
    </p:extLst>
  </p:cSld>
  <p:clrMapOvr>
    <a:masterClrMapping/>
  </p:clrMapOvr>
  <p:transition>
    <p:cut thruBlk="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0" y="0"/>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The Partnership Halftime Show:</a:t>
            </a:r>
          </a:p>
          <a:p>
            <a:pPr algn="ctr"/>
            <a:r>
              <a:rPr lang="en-US" sz="3600" i="1" dirty="0">
                <a:solidFill>
                  <a:srgbClr val="FFFF00"/>
                </a:solidFill>
                <a:latin typeface="+mn-lt"/>
                <a:ea typeface="ＭＳ Ｐゴシック" charset="-128"/>
                <a:cs typeface="ＭＳ Ｐゴシック" charset="-128"/>
              </a:rPr>
              <a:t>Pre-game Activities</a:t>
            </a:r>
          </a:p>
        </p:txBody>
      </p:sp>
      <p:sp>
        <p:nvSpPr>
          <p:cNvPr id="5" name="TextBox 4"/>
          <p:cNvSpPr txBox="1"/>
          <p:nvPr/>
        </p:nvSpPr>
        <p:spPr>
          <a:xfrm>
            <a:off x="76200" y="1295400"/>
            <a:ext cx="8839200" cy="4524315"/>
          </a:xfrm>
          <a:prstGeom prst="rect">
            <a:avLst/>
          </a:prstGeom>
          <a:noFill/>
        </p:spPr>
        <p:txBody>
          <a:bodyPr wrap="square" rtlCol="0">
            <a:spAutoFit/>
          </a:bodyPr>
          <a:lstStyle/>
          <a:p>
            <a:pPr marL="514350" indent="-514350">
              <a:buAutoNum type="arabicPeriod"/>
            </a:pPr>
            <a:r>
              <a:rPr lang="en-US" sz="3200" i="1" dirty="0">
                <a:solidFill>
                  <a:schemeClr val="tx1">
                    <a:lumMod val="50000"/>
                    <a:lumOff val="50000"/>
                  </a:schemeClr>
                </a:solidFill>
              </a:rPr>
              <a:t>Invite</a:t>
            </a:r>
            <a:r>
              <a:rPr lang="en-US" sz="3200" dirty="0">
                <a:solidFill>
                  <a:schemeClr val="tx1">
                    <a:lumMod val="50000"/>
                    <a:lumOff val="50000"/>
                  </a:schemeClr>
                </a:solidFill>
              </a:rPr>
              <a:t> beginners to join the high school students in a pre-game pizza party. </a:t>
            </a:r>
          </a:p>
          <a:p>
            <a:pPr marL="514350" indent="-514350">
              <a:buAutoNum type="arabicPeriod"/>
            </a:pPr>
            <a:r>
              <a:rPr lang="en-US" sz="3200" i="1" dirty="0">
                <a:solidFill>
                  <a:schemeClr val="tx1">
                    <a:lumMod val="50000"/>
                    <a:lumOff val="50000"/>
                  </a:schemeClr>
                </a:solidFill>
              </a:rPr>
              <a:t>Invite</a:t>
            </a:r>
            <a:r>
              <a:rPr lang="en-US" sz="3200" dirty="0">
                <a:solidFill>
                  <a:schemeClr val="tx1">
                    <a:lumMod val="50000"/>
                    <a:lumOff val="50000"/>
                  </a:schemeClr>
                </a:solidFill>
              </a:rPr>
              <a:t> beginners to sit/play with HS band at game.</a:t>
            </a:r>
          </a:p>
          <a:p>
            <a:pPr marL="514350" indent="-514350">
              <a:buFontTx/>
              <a:buAutoNum type="arabicPeriod"/>
            </a:pPr>
            <a:r>
              <a:rPr lang="en-US" sz="3200" dirty="0">
                <a:solidFill>
                  <a:schemeClr val="tx1">
                    <a:lumMod val="50000"/>
                    <a:lumOff val="50000"/>
                  </a:schemeClr>
                </a:solidFill>
              </a:rPr>
              <a:t>Encourage high school boosters to host a middle school parent reception and invite principals to speak. </a:t>
            </a:r>
          </a:p>
          <a:p>
            <a:pPr marL="514350" indent="-514350">
              <a:buFontTx/>
              <a:buAutoNum type="arabicPeriod"/>
            </a:pPr>
            <a:r>
              <a:rPr lang="en-US" sz="3200" dirty="0">
                <a:solidFill>
                  <a:schemeClr val="bg1"/>
                </a:solidFill>
                <a:latin typeface="+mn-lt"/>
              </a:rPr>
              <a:t>Provide VIP seating in the stands for parents.</a:t>
            </a:r>
          </a:p>
          <a:p>
            <a:r>
              <a:rPr lang="en-US" sz="3200" dirty="0">
                <a:solidFill>
                  <a:schemeClr val="bg1"/>
                </a:solidFill>
                <a:latin typeface="+mn-lt"/>
              </a:rPr>
              <a:t> </a:t>
            </a:r>
          </a:p>
          <a:p>
            <a:endParaRPr lang="en-US" sz="3200" dirty="0">
              <a:solidFill>
                <a:schemeClr val="bg1"/>
              </a:solidFill>
              <a:latin typeface="+mn-lt"/>
            </a:endParaRPr>
          </a:p>
        </p:txBody>
      </p:sp>
      <p:sp>
        <p:nvSpPr>
          <p:cNvPr id="4" name="Slide Number Placeholder 3"/>
          <p:cNvSpPr>
            <a:spLocks noGrp="1"/>
          </p:cNvSpPr>
          <p:nvPr>
            <p:ph type="sldNum" sz="quarter" idx="12"/>
          </p:nvPr>
        </p:nvSpPr>
        <p:spPr/>
        <p:txBody>
          <a:bodyPr/>
          <a:lstStyle/>
          <a:p>
            <a:pPr>
              <a:defRPr/>
            </a:pPr>
            <a:fld id="{F188C437-0A12-3E4A-B959-FB613AA65816}" type="slidenum">
              <a:rPr lang="en-US" smtClean="0"/>
              <a:pPr>
                <a:defRPr/>
              </a:pPr>
              <a:t>37</a:t>
            </a:fld>
            <a:endParaRPr lang="en-US" dirty="0"/>
          </a:p>
        </p:txBody>
      </p:sp>
      <p:pic>
        <p:nvPicPr>
          <p:cNvPr id="8" name="Picture 7" descr="VIP-section.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22600" y="4912081"/>
            <a:ext cx="3048000" cy="1717319"/>
          </a:xfrm>
          <a:prstGeom prst="rect">
            <a:avLst/>
          </a:prstGeom>
          <a:ln>
            <a:noFill/>
          </a:ln>
          <a:effectLst>
            <a:glow rad="228600">
              <a:schemeClr val="accent2">
                <a:satMod val="175000"/>
                <a:alpha val="40000"/>
              </a:schemeClr>
            </a:glow>
            <a:reflection blurRad="6350" stA="50000" endA="300" endPos="90000" dir="5400000" sy="-100000" algn="bl" rotWithShape="0"/>
          </a:effectLst>
          <a:scene3d>
            <a:camera prst="orthographicFront"/>
            <a:lightRig rig="threePt" dir="t">
              <a:rot lat="0" lon="0" rev="2700000"/>
            </a:lightRig>
          </a:scene3d>
          <a:sp3d>
            <a:bevelT w="63500" h="50800"/>
          </a:sp3d>
        </p:spPr>
      </p:pic>
    </p:spTree>
    <p:extLst>
      <p:ext uri="{BB962C8B-B14F-4D97-AF65-F5344CB8AC3E}">
        <p14:creationId xmlns:p14="http://schemas.microsoft.com/office/powerpoint/2010/main" val="1272100315"/>
      </p:ext>
    </p:extLst>
  </p:cSld>
  <p:clrMapOvr>
    <a:masterClrMapping/>
  </p:clrMapOvr>
  <p:transition>
    <p:cut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idx="4294967295"/>
          </p:nvPr>
        </p:nvSpPr>
        <p:spPr>
          <a:xfrm>
            <a:off x="0" y="76200"/>
            <a:ext cx="9144000" cy="1600200"/>
          </a:xfrm>
        </p:spPr>
        <p:txBody>
          <a:bodyPr>
            <a:normAutofit fontScale="90000"/>
          </a:bodyPr>
          <a:lstStyle/>
          <a:p>
            <a:pPr eaLnBrk="1" hangingPunct="1"/>
            <a:r>
              <a:rPr lang="en-US" sz="4444" dirty="0">
                <a:solidFill>
                  <a:srgbClr val="FFFF00"/>
                </a:solidFill>
                <a:ea typeface="ＭＳ Ｐゴシック" charset="-128"/>
                <a:cs typeface="ＭＳ Ｐゴシック" charset="-128"/>
              </a:rPr>
              <a:t>Follow-up idea #1 from: </a:t>
            </a:r>
            <a:br>
              <a:rPr lang="en-US" sz="4444" dirty="0">
                <a:solidFill>
                  <a:srgbClr val="FFFF00"/>
                </a:solidFill>
                <a:ea typeface="ＭＳ Ｐゴシック" charset="-128"/>
                <a:cs typeface="ＭＳ Ｐゴシック" charset="-128"/>
              </a:rPr>
            </a:br>
            <a:r>
              <a:rPr lang="en-US" sz="4444" dirty="0">
                <a:solidFill>
                  <a:srgbClr val="FFFF00"/>
                </a:solidFill>
                <a:ea typeface="ＭＳ Ｐゴシック" charset="-128"/>
                <a:cs typeface="ＭＳ Ｐゴシック" charset="-128"/>
              </a:rPr>
              <a:t>Jeff Scott &amp; Emily Wilkinson, ALMEA</a:t>
            </a:r>
            <a:br>
              <a:rPr lang="en-US" sz="4000" b="1" dirty="0">
                <a:solidFill>
                  <a:srgbClr val="CD0000"/>
                </a:solidFill>
                <a:ea typeface="ＭＳ Ｐゴシック" charset="-128"/>
                <a:cs typeface="ＭＳ Ｐゴシック" charset="-128"/>
              </a:rPr>
            </a:br>
            <a:endParaRPr lang="en-US" sz="2400" i="1" dirty="0">
              <a:ea typeface="ＭＳ Ｐゴシック" charset="-128"/>
              <a:cs typeface="ＭＳ Ｐゴシック" charset="-128"/>
            </a:endParaRPr>
          </a:p>
        </p:txBody>
      </p:sp>
      <p:sp>
        <p:nvSpPr>
          <p:cNvPr id="37892" name="Rectangle 3"/>
          <p:cNvSpPr>
            <a:spLocks noGrp="1" noChangeArrowheads="1"/>
          </p:cNvSpPr>
          <p:nvPr>
            <p:ph type="body" sz="half" idx="4294967295"/>
          </p:nvPr>
        </p:nvSpPr>
        <p:spPr>
          <a:xfrm>
            <a:off x="0" y="1524000"/>
            <a:ext cx="9144000" cy="4495800"/>
          </a:xfrm>
        </p:spPr>
        <p:txBody>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sz="3200" dirty="0">
                <a:solidFill>
                  <a:srgbClr val="FFFFFF"/>
                </a:solidFill>
              </a:rPr>
              <a:t>“Congratulations!</a:t>
            </a:r>
          </a:p>
          <a:p>
            <a:pPr lvl="1" eaLnBrk="1" hangingPunct="1">
              <a:lnSpc>
                <a:spcPct val="90000"/>
              </a:lnSpc>
              <a:buNone/>
            </a:pPr>
            <a:r>
              <a:rPr lang="en-US" sz="3200" dirty="0">
                <a:solidFill>
                  <a:srgbClr val="FFFFFF"/>
                </a:solidFill>
              </a:rPr>
              <a:t>You have been chosen to </a:t>
            </a:r>
          </a:p>
          <a:p>
            <a:pPr lvl="1" eaLnBrk="1" hangingPunct="1">
              <a:lnSpc>
                <a:spcPct val="90000"/>
              </a:lnSpc>
              <a:buNone/>
            </a:pPr>
            <a:r>
              <a:rPr lang="en-US" sz="3200" dirty="0">
                <a:solidFill>
                  <a:srgbClr val="FFFFFF"/>
                </a:solidFill>
              </a:rPr>
              <a:t>play (insert instrument)</a:t>
            </a:r>
          </a:p>
          <a:p>
            <a:pPr lvl="1" eaLnBrk="1" hangingPunct="1">
              <a:lnSpc>
                <a:spcPct val="90000"/>
              </a:lnSpc>
              <a:buNone/>
            </a:pPr>
            <a:r>
              <a:rPr lang="en-US" sz="3200" dirty="0">
                <a:solidFill>
                  <a:srgbClr val="FFFFFF"/>
                </a:solidFill>
              </a:rPr>
              <a:t>in the (name of school) band!”</a:t>
            </a:r>
          </a:p>
          <a:p>
            <a:pPr lvl="1" eaLnBrk="1" hangingPunct="1">
              <a:lnSpc>
                <a:spcPct val="90000"/>
              </a:lnSpc>
              <a:buNone/>
            </a:pPr>
            <a:endParaRPr lang="en-US" sz="3200" dirty="0">
              <a:solidFill>
                <a:srgbClr val="FFFFFF"/>
              </a:solidFill>
            </a:endParaRPr>
          </a:p>
          <a:p>
            <a:pPr lvl="1" eaLnBrk="1" hangingPunct="1">
              <a:lnSpc>
                <a:spcPct val="90000"/>
              </a:lnSpc>
              <a:buNone/>
            </a:pPr>
            <a:r>
              <a:rPr lang="en-US" sz="3200" dirty="0">
                <a:solidFill>
                  <a:srgbClr val="FFFFFF"/>
                </a:solidFill>
              </a:rPr>
              <a:t>Giving a “Golden Invitation” to band makes </a:t>
            </a:r>
          </a:p>
          <a:p>
            <a:pPr lvl="1" eaLnBrk="1" hangingPunct="1">
              <a:lnSpc>
                <a:spcPct val="90000"/>
              </a:lnSpc>
              <a:buNone/>
            </a:pPr>
            <a:r>
              <a:rPr lang="en-US" sz="3200" dirty="0">
                <a:solidFill>
                  <a:srgbClr val="FFFFFF"/>
                </a:solidFill>
              </a:rPr>
              <a:t>them feel special!”</a:t>
            </a:r>
          </a:p>
        </p:txBody>
      </p:sp>
      <p:pic>
        <p:nvPicPr>
          <p:cNvPr id="9" name="Picture 8" descr="Screen Shot 2015-01-23 at 8.01.36 PM.png"/>
          <p:cNvPicPr>
            <a:picLocks noChangeAspect="1"/>
          </p:cNvPicPr>
          <p:nvPr/>
        </p:nvPicPr>
        <p:blipFill>
          <a:blip r:embed="rId3"/>
          <a:stretch>
            <a:fillRect/>
          </a:stretch>
        </p:blipFill>
        <p:spPr>
          <a:xfrm>
            <a:off x="5943600" y="1752600"/>
            <a:ext cx="2336800" cy="2616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stA="50000" endPos="75000" dist="127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TextBox 4"/>
          <p:cNvSpPr txBox="1"/>
          <p:nvPr/>
        </p:nvSpPr>
        <p:spPr>
          <a:xfrm>
            <a:off x="2914825" y="6248400"/>
            <a:ext cx="3485975" cy="923330"/>
          </a:xfrm>
          <a:prstGeom prst="rect">
            <a:avLst/>
          </a:prstGeom>
          <a:noFill/>
        </p:spPr>
        <p:txBody>
          <a:bodyPr wrap="none" rtlCol="0">
            <a:spAutoFit/>
          </a:bodyPr>
          <a:lstStyle/>
          <a:p>
            <a:r>
              <a:rPr lang="en-US" dirty="0" err="1">
                <a:solidFill>
                  <a:srgbClr val="FFFFFF"/>
                </a:solidFill>
                <a:latin typeface="+mn-lt"/>
              </a:rPr>
              <a:t>www.musicachievementcouncil.org</a:t>
            </a:r>
            <a:endParaRPr lang="en-US" dirty="0">
              <a:solidFill>
                <a:srgbClr val="FFFFFF"/>
              </a:solidFill>
              <a:latin typeface="+mn-lt"/>
            </a:endParaRPr>
          </a:p>
          <a:p>
            <a:endParaRPr lang="en-US" dirty="0">
              <a:latin typeface="+mn-lt"/>
            </a:endParaRPr>
          </a:p>
          <a:p>
            <a:endParaRPr lang="en-US" dirty="0">
              <a:latin typeface="+mn-l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idx="4294967295"/>
          </p:nvPr>
        </p:nvSpPr>
        <p:spPr>
          <a:xfrm>
            <a:off x="0" y="0"/>
            <a:ext cx="9144000" cy="1600200"/>
          </a:xfrm>
        </p:spPr>
        <p:txBody>
          <a:bodyPr>
            <a:normAutofit fontScale="90000"/>
          </a:bodyPr>
          <a:lstStyle/>
          <a:p>
            <a:pPr eaLnBrk="1" hangingPunct="1"/>
            <a:r>
              <a:rPr lang="en-US" sz="4000" dirty="0">
                <a:solidFill>
                  <a:srgbClr val="FFFF00"/>
                </a:solidFill>
                <a:ea typeface="ＭＳ Ｐゴシック" charset="-128"/>
                <a:cs typeface="ＭＳ Ｐゴシック" charset="-128"/>
              </a:rPr>
              <a:t>Follow-up idea #2 from: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Chris Crone, PAMEA</a:t>
            </a:r>
            <a:br>
              <a:rPr lang="en-US" sz="4000" dirty="0">
                <a:solidFill>
                  <a:srgbClr val="FFFF00"/>
                </a:solidFill>
                <a:ea typeface="ＭＳ Ｐゴシック" charset="-128"/>
                <a:cs typeface="ＭＳ Ｐゴシック" charset="-128"/>
              </a:rPr>
            </a:br>
            <a:endParaRPr lang="en-US" sz="2400" i="1" dirty="0">
              <a:solidFill>
                <a:srgbClr val="FFFF00"/>
              </a:solidFill>
              <a:ea typeface="ＭＳ Ｐゴシック" charset="-128"/>
              <a:cs typeface="ＭＳ Ｐゴシック" charset="-128"/>
            </a:endParaRPr>
          </a:p>
        </p:txBody>
      </p:sp>
      <p:sp>
        <p:nvSpPr>
          <p:cNvPr id="37892" name="Rectangle 3"/>
          <p:cNvSpPr>
            <a:spLocks noGrp="1" noChangeArrowheads="1"/>
          </p:cNvSpPr>
          <p:nvPr>
            <p:ph type="body" sz="half" idx="4294967295"/>
          </p:nvPr>
        </p:nvSpPr>
        <p:spPr>
          <a:xfrm>
            <a:off x="3733800" y="1219200"/>
            <a:ext cx="5105400" cy="52578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r>
              <a:rPr lang="en-US" sz="2800" dirty="0">
                <a:solidFill>
                  <a:srgbClr val="FFFFFF"/>
                </a:solidFill>
              </a:rPr>
              <a:t>Have each 4th grader touch, hold, and play </a:t>
            </a:r>
            <a:r>
              <a:rPr lang="en-US" sz="2800" dirty="0">
                <a:solidFill>
                  <a:srgbClr val="FFFF00"/>
                </a:solidFill>
              </a:rPr>
              <a:t>three   instruments </a:t>
            </a:r>
            <a:r>
              <a:rPr lang="en-US" sz="2800" dirty="0">
                <a:solidFill>
                  <a:srgbClr val="FFFFFF"/>
                </a:solidFill>
              </a:rPr>
              <a:t>of choice </a:t>
            </a:r>
          </a:p>
          <a:p>
            <a:r>
              <a:rPr lang="en-US" sz="2800" dirty="0">
                <a:solidFill>
                  <a:srgbClr val="FFFFFF"/>
                </a:solidFill>
              </a:rPr>
              <a:t>Send a </a:t>
            </a:r>
            <a:r>
              <a:rPr lang="en-US" sz="2800" dirty="0">
                <a:solidFill>
                  <a:srgbClr val="FFFF00"/>
                </a:solidFill>
              </a:rPr>
              <a:t>personal letter </a:t>
            </a:r>
            <a:r>
              <a:rPr lang="en-US" sz="2800" dirty="0">
                <a:solidFill>
                  <a:srgbClr val="FFFFFF"/>
                </a:solidFill>
              </a:rPr>
              <a:t>home letting parents know which instrument their child experienced successfully </a:t>
            </a:r>
          </a:p>
          <a:p>
            <a:r>
              <a:rPr lang="en-US" sz="2800" dirty="0">
                <a:solidFill>
                  <a:srgbClr val="FFFFFF"/>
                </a:solidFill>
              </a:rPr>
              <a:t>“Watch </a:t>
            </a:r>
            <a:r>
              <a:rPr lang="en-US" sz="2800" dirty="0">
                <a:solidFill>
                  <a:srgbClr val="FFFF00"/>
                </a:solidFill>
              </a:rPr>
              <a:t>numbers go through the roof!</a:t>
            </a:r>
            <a:r>
              <a:rPr lang="en-US" sz="2800" dirty="0">
                <a:solidFill>
                  <a:srgbClr val="FFFFFF"/>
                </a:solidFill>
              </a:rPr>
              <a:t>”</a:t>
            </a:r>
          </a:p>
        </p:txBody>
      </p:sp>
      <p:pic>
        <p:nvPicPr>
          <p:cNvPr id="5" name="Picture 4" descr="142.jpg"/>
          <p:cNvPicPr>
            <a:picLocks noChangeAspect="1"/>
          </p:cNvPicPr>
          <p:nvPr/>
        </p:nvPicPr>
        <p:blipFill>
          <a:blip r:embed="rId3"/>
          <a:stretch>
            <a:fillRect/>
          </a:stretch>
        </p:blipFill>
        <p:spPr>
          <a:xfrm>
            <a:off x="609600" y="1600200"/>
            <a:ext cx="2908467" cy="1939925"/>
          </a:xfrm>
          <a:prstGeom prst="rect">
            <a:avLst/>
          </a:prstGeom>
          <a:ln>
            <a:noFill/>
          </a:ln>
          <a:effectLst>
            <a:reflection stA="50000" endPos="75000" dist="12700" dir="5400000" sy="-100000" algn="bl" rotWithShape="0"/>
            <a:softEdge rad="112500"/>
          </a:effectLst>
        </p:spPr>
      </p:pic>
      <p:pic>
        <p:nvPicPr>
          <p:cNvPr id="6" name="Picture 5" descr="Students-from-Eduardo-Mata-Elementary.png"/>
          <p:cNvPicPr>
            <a:picLocks noChangeAspect="1"/>
          </p:cNvPicPr>
          <p:nvPr/>
        </p:nvPicPr>
        <p:blipFill>
          <a:blip r:embed="rId4"/>
          <a:stretch>
            <a:fillRect/>
          </a:stretch>
        </p:blipFill>
        <p:spPr>
          <a:xfrm>
            <a:off x="489827" y="3886200"/>
            <a:ext cx="3091573" cy="1828800"/>
          </a:xfrm>
          <a:prstGeom prst="rect">
            <a:avLst/>
          </a:prstGeom>
          <a:ln>
            <a:noFill/>
          </a:ln>
          <a:effectLst>
            <a:reflection stA="50000" endPos="75000" dist="12700" dir="5400000" sy="-100000" algn="bl" rotWithShape="0"/>
            <a:softEdge rad="112500"/>
          </a:effec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a:xfrm>
            <a:off x="0" y="76200"/>
            <a:ext cx="9144000" cy="762000"/>
          </a:xfrm>
        </p:spPr>
        <p:txBody>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with Parents</a:t>
            </a:r>
            <a:endParaRPr lang="en-US" dirty="0">
              <a:solidFill>
                <a:srgbClr val="FFFF00"/>
              </a:solidFill>
              <a:ea typeface="ＭＳ Ｐゴシック" charset="-128"/>
              <a:cs typeface="ＭＳ Ｐゴシック" charset="-128"/>
            </a:endParaRPr>
          </a:p>
        </p:txBody>
      </p:sp>
      <p:pic>
        <p:nvPicPr>
          <p:cNvPr id="41989" name="Picture 4"/>
          <p:cNvPicPr>
            <a:picLocks noGrp="1" noChangeAspect="1" noChangeArrowheads="1"/>
          </p:cNvPicPr>
          <p:nvPr>
            <p:ph sz="half" idx="1"/>
          </p:nvPr>
        </p:nvPicPr>
        <p:blipFill>
          <a:blip r:embed="rId3"/>
          <a:srcRect/>
          <a:stretch>
            <a:fillRect/>
          </a:stretch>
        </p:blipFill>
        <p:spPr>
          <a:xfrm>
            <a:off x="304800" y="1600200"/>
            <a:ext cx="3461657" cy="3657600"/>
          </a:xfrm>
          <a:prstGeom prst="rect">
            <a:avLst/>
          </a:prstGeom>
          <a:ln>
            <a:noFill/>
          </a:ln>
          <a:effectLst>
            <a:reflection stA="50000" endPos="75000" dist="12700" dir="5400000" sy="-100000" algn="bl" rotWithShape="0"/>
            <a:softEdge rad="112500"/>
          </a:effectLst>
        </p:spPr>
      </p:pic>
      <p:sp>
        <p:nvSpPr>
          <p:cNvPr id="41988" name="Rectangle 3"/>
          <p:cNvSpPr>
            <a:spLocks noGrp="1" noChangeArrowheads="1"/>
          </p:cNvSpPr>
          <p:nvPr>
            <p:ph type="body" sz="half" idx="2"/>
          </p:nvPr>
        </p:nvSpPr>
        <p:spPr>
          <a:xfrm>
            <a:off x="3962400" y="1295400"/>
            <a:ext cx="4953000" cy="5181600"/>
          </a:xfrm>
        </p:spPr>
        <p:txBody>
          <a:bodyPr>
            <a:noAutofit/>
          </a:bodyPr>
          <a:lstStyle/>
          <a:p>
            <a:pPr>
              <a:lnSpc>
                <a:spcPct val="90000"/>
              </a:lnSpc>
              <a:buNone/>
            </a:pPr>
            <a:endParaRPr lang="en-US" sz="1200" dirty="0">
              <a:solidFill>
                <a:srgbClr val="FFFF00"/>
              </a:solidFill>
              <a:ea typeface="ＭＳ Ｐゴシック" charset="-128"/>
              <a:cs typeface="ＭＳ Ｐゴシック" charset="-128"/>
            </a:endParaRPr>
          </a:p>
          <a:p>
            <a:pPr eaLnBrk="1" hangingPunct="1">
              <a:lnSpc>
                <a:spcPct val="90000"/>
              </a:lnSpc>
              <a:buNone/>
            </a:pPr>
            <a:r>
              <a:rPr lang="en-US" sz="2800" dirty="0">
                <a:solidFill>
                  <a:schemeClr val="bg1"/>
                </a:solidFill>
                <a:ea typeface="ＭＳ Ｐゴシック" charset="-128"/>
                <a:cs typeface="ＭＳ Ｐゴシック" charset="-128"/>
              </a:rPr>
              <a:t>Recruitment Info</a:t>
            </a:r>
          </a:p>
          <a:p>
            <a:pPr lvl="1">
              <a:lnSpc>
                <a:spcPct val="90000"/>
              </a:lnSpc>
            </a:pPr>
            <a:r>
              <a:rPr lang="en-US" dirty="0">
                <a:solidFill>
                  <a:schemeClr val="bg1"/>
                </a:solidFill>
              </a:rPr>
              <a:t>Emphasize rewards, benefits</a:t>
            </a:r>
          </a:p>
          <a:p>
            <a:pPr lvl="1">
              <a:lnSpc>
                <a:spcPct val="90000"/>
              </a:lnSpc>
            </a:pPr>
            <a:r>
              <a:rPr lang="en-US" dirty="0">
                <a:solidFill>
                  <a:schemeClr val="bg1"/>
                </a:solidFill>
              </a:rPr>
              <a:t>RSVP form</a:t>
            </a:r>
          </a:p>
          <a:p>
            <a:pPr lvl="1">
              <a:lnSpc>
                <a:spcPct val="90000"/>
              </a:lnSpc>
            </a:pPr>
            <a:r>
              <a:rPr lang="en-US" dirty="0">
                <a:solidFill>
                  <a:srgbClr val="FFFF00"/>
                </a:solidFill>
              </a:rPr>
              <a:t>Provide advocacy information</a:t>
            </a:r>
            <a:endParaRPr lang="en-US" dirty="0">
              <a:solidFill>
                <a:schemeClr val="bg1"/>
              </a:solidFill>
            </a:endParaRPr>
          </a:p>
          <a:p>
            <a:pPr lvl="1" eaLnBrk="1" hangingPunct="1">
              <a:lnSpc>
                <a:spcPct val="90000"/>
              </a:lnSpc>
              <a:buNone/>
            </a:pPr>
            <a:endParaRPr lang="en-US" sz="1200" dirty="0">
              <a:solidFill>
                <a:schemeClr val="bg1"/>
              </a:solidFill>
            </a:endParaRPr>
          </a:p>
          <a:p>
            <a:pPr lvl="1" eaLnBrk="1" hangingPunct="1">
              <a:lnSpc>
                <a:spcPct val="90000"/>
              </a:lnSpc>
            </a:pPr>
            <a:endParaRPr lang="en-US" sz="1400" dirty="0">
              <a:solidFill>
                <a:schemeClr val="bg1"/>
              </a:solidFill>
            </a:endParaRPr>
          </a:p>
          <a:p>
            <a:pPr eaLnBrk="1" hangingPunct="1">
              <a:lnSpc>
                <a:spcPct val="90000"/>
              </a:lnSpc>
              <a:spcBef>
                <a:spcPct val="0"/>
              </a:spcBef>
              <a:buNone/>
            </a:pPr>
            <a:r>
              <a:rPr lang="en-US" sz="2800" dirty="0">
                <a:solidFill>
                  <a:schemeClr val="bg1"/>
                </a:solidFill>
                <a:ea typeface="ＭＳ Ｐゴシック" charset="-128"/>
                <a:cs typeface="ＭＳ Ｐゴシック" charset="-128"/>
              </a:rPr>
              <a:t>Initial Meeting: Involve</a:t>
            </a:r>
          </a:p>
          <a:p>
            <a:pPr lvl="1" eaLnBrk="1" hangingPunct="1">
              <a:lnSpc>
                <a:spcPct val="90000"/>
              </a:lnSpc>
              <a:spcBef>
                <a:spcPct val="0"/>
              </a:spcBef>
            </a:pPr>
            <a:r>
              <a:rPr lang="en-US" dirty="0">
                <a:solidFill>
                  <a:srgbClr val="FFFF00"/>
                </a:solidFill>
              </a:rPr>
              <a:t>Current</a:t>
            </a:r>
            <a:r>
              <a:rPr lang="en-US" dirty="0">
                <a:solidFill>
                  <a:schemeClr val="bg1"/>
                </a:solidFill>
              </a:rPr>
              <a:t> parents</a:t>
            </a:r>
          </a:p>
          <a:p>
            <a:pPr lvl="1">
              <a:lnSpc>
                <a:spcPct val="90000"/>
              </a:lnSpc>
              <a:spcBef>
                <a:spcPct val="0"/>
              </a:spcBef>
            </a:pPr>
            <a:r>
              <a:rPr lang="en-US" dirty="0">
                <a:solidFill>
                  <a:srgbClr val="FFFF00"/>
                </a:solidFill>
              </a:rPr>
              <a:t>Current</a:t>
            </a:r>
            <a:r>
              <a:rPr lang="en-US" dirty="0">
                <a:solidFill>
                  <a:schemeClr val="bg1"/>
                </a:solidFill>
              </a:rPr>
              <a:t> student</a:t>
            </a:r>
          </a:p>
          <a:p>
            <a:pPr lvl="1">
              <a:lnSpc>
                <a:spcPct val="90000"/>
              </a:lnSpc>
              <a:spcBef>
                <a:spcPct val="0"/>
              </a:spcBef>
            </a:pPr>
            <a:r>
              <a:rPr lang="en-US" dirty="0">
                <a:solidFill>
                  <a:srgbClr val="FFFF00"/>
                </a:solidFill>
              </a:rPr>
              <a:t>Current</a:t>
            </a:r>
            <a:r>
              <a:rPr lang="en-US" dirty="0">
                <a:solidFill>
                  <a:schemeClr val="bg1"/>
                </a:solidFill>
              </a:rPr>
              <a:t> administrator</a:t>
            </a:r>
          </a:p>
          <a:p>
            <a:pPr lvl="1" eaLnBrk="1" hangingPunct="1">
              <a:lnSpc>
                <a:spcPct val="90000"/>
              </a:lnSpc>
              <a:spcBef>
                <a:spcPct val="0"/>
              </a:spcBef>
              <a:buNone/>
            </a:pPr>
            <a:endParaRPr lang="en-US" sz="1200" dirty="0">
              <a:solidFill>
                <a:schemeClr val="bg1"/>
              </a:solidFill>
            </a:endParaRPr>
          </a:p>
          <a:p>
            <a:pPr lvl="1" eaLnBrk="1" hangingPunct="1">
              <a:lnSpc>
                <a:spcPct val="90000"/>
              </a:lnSpc>
              <a:spcBef>
                <a:spcPct val="0"/>
              </a:spcBef>
              <a:buNone/>
            </a:pPr>
            <a:endParaRPr lang="en-US" sz="1400" dirty="0">
              <a:solidFill>
                <a:schemeClr val="bg1"/>
              </a:solidFill>
            </a:endParaRPr>
          </a:p>
          <a:p>
            <a:pPr lvl="1" eaLnBrk="1" hangingPunct="1">
              <a:lnSpc>
                <a:spcPct val="90000"/>
              </a:lnSpc>
              <a:spcBef>
                <a:spcPct val="0"/>
              </a:spcBef>
            </a:pPr>
            <a:endParaRPr lang="en-US" dirty="0">
              <a:solidFill>
                <a:schemeClr val="bg1"/>
              </a:solidFill>
            </a:endParaRPr>
          </a:p>
          <a:p>
            <a:pPr eaLnBrk="1" hangingPunct="1">
              <a:lnSpc>
                <a:spcPct val="90000"/>
              </a:lnSpc>
              <a:buFont typeface="Wingdings" charset="2"/>
              <a:buNone/>
            </a:pPr>
            <a:endParaRPr lang="en-US" sz="2800" dirty="0">
              <a:solidFill>
                <a:schemeClr val="bg1"/>
              </a:solidFill>
              <a:ea typeface="ＭＳ Ｐゴシック" charset="-128"/>
              <a:cs typeface="ＭＳ Ｐゴシック" charset="-128"/>
            </a:endParaRPr>
          </a:p>
        </p:txBody>
      </p:sp>
      <p:sp>
        <p:nvSpPr>
          <p:cNvPr id="41986" name="Footer Placeholder 5"/>
          <p:cNvSpPr>
            <a:spLocks noGrp="1"/>
          </p:cNvSpPr>
          <p:nvPr>
            <p:ph type="ftr" sz="quarter" idx="11"/>
          </p:nvPr>
        </p:nvSpPr>
        <p:spPr>
          <a:xfrm>
            <a:off x="3048000" y="6324600"/>
            <a:ext cx="3200400" cy="457200"/>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sp>
        <p:nvSpPr>
          <p:cNvPr id="6" name="TextBox 5"/>
          <p:cNvSpPr txBox="1"/>
          <p:nvPr/>
        </p:nvSpPr>
        <p:spPr>
          <a:xfrm>
            <a:off x="0" y="838200"/>
            <a:ext cx="9144000" cy="861774"/>
          </a:xfrm>
          <a:prstGeom prst="rect">
            <a:avLst/>
          </a:prstGeom>
          <a:noFill/>
        </p:spPr>
        <p:txBody>
          <a:bodyPr wrap="square" rtlCol="0">
            <a:spAutoFit/>
          </a:bodyPr>
          <a:lstStyle/>
          <a:p>
            <a:pPr algn="ctr"/>
            <a:r>
              <a:rPr lang="en-US" sz="3200" dirty="0">
                <a:solidFill>
                  <a:schemeClr val="bg1"/>
                </a:solidFill>
                <a:latin typeface="+mj-lt"/>
                <a:ea typeface="ＭＳ Ｐゴシック" charset="-128"/>
                <a:cs typeface="ＭＳ Ｐゴシック" charset="-128"/>
              </a:rPr>
              <a:t>Best Ambassador is an </a:t>
            </a:r>
            <a:r>
              <a:rPr lang="en-US" sz="3200" i="1" u="sng" dirty="0">
                <a:solidFill>
                  <a:srgbClr val="FFFF00"/>
                </a:solidFill>
                <a:latin typeface="+mj-lt"/>
                <a:ea typeface="ＭＳ Ｐゴシック" charset="-128"/>
                <a:cs typeface="ＭＳ Ｐゴシック" charset="-128"/>
              </a:rPr>
              <a:t>Excited</a:t>
            </a:r>
            <a:r>
              <a:rPr lang="en-US" sz="3200" dirty="0">
                <a:solidFill>
                  <a:srgbClr val="FFFF00"/>
                </a:solidFill>
                <a:latin typeface="+mj-lt"/>
                <a:ea typeface="ＭＳ Ｐゴシック" charset="-128"/>
                <a:cs typeface="ＭＳ Ｐゴシック" charset="-128"/>
              </a:rPr>
              <a:t> Child</a:t>
            </a:r>
          </a:p>
          <a:p>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30480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19200"/>
          </a:xfrm>
        </p:spPr>
        <p:txBody>
          <a:bodyPr>
            <a:normAutofit fontScale="90000"/>
          </a:bodyPr>
          <a:lstStyle/>
          <a:p>
            <a:pPr eaLnBrk="1" hangingPunct="1"/>
            <a:r>
              <a:rPr lang="en-US" sz="4000" i="1" u="sng" dirty="0">
                <a:solidFill>
                  <a:srgbClr val="FFFF00"/>
                </a:solidFill>
                <a:ea typeface="ＭＳ Ｐゴシック" charset="-128"/>
                <a:cs typeface="ＭＳ Ｐゴシック" charset="-128"/>
              </a:rPr>
              <a:t>Teac</a:t>
            </a:r>
            <a:r>
              <a:rPr lang="en-US" sz="4000" i="1" dirty="0">
                <a:solidFill>
                  <a:srgbClr val="FFFF00"/>
                </a:solidFill>
                <a:ea typeface="ＭＳ Ｐゴシック" charset="-128"/>
                <a:cs typeface="ＭＳ Ｐゴシック" charset="-128"/>
              </a:rPr>
              <a:t>h </a:t>
            </a:r>
            <a:r>
              <a:rPr lang="en-US" sz="4000" dirty="0">
                <a:solidFill>
                  <a:srgbClr val="FFFF00"/>
                </a:solidFill>
                <a:ea typeface="ＭＳ Ｐゴシック" charset="-128"/>
                <a:cs typeface="ＭＳ Ｐゴシック" charset="-128"/>
              </a:rPr>
              <a:t>the Parents Too. .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They don’t know what NORMAL is!</a:t>
            </a:r>
            <a:endParaRPr lang="en-US"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990600"/>
            <a:ext cx="4267200" cy="1981200"/>
          </a:xfrm>
        </p:spPr>
        <p:txBody>
          <a:bodyPr>
            <a:noAutofit/>
          </a:bodyPr>
          <a:lstStyle/>
          <a:p>
            <a:pPr eaLnBrk="1" hangingPunct="1">
              <a:lnSpc>
                <a:spcPct val="90000"/>
              </a:lnSpc>
              <a:buFont typeface="Wingdings" charset="2"/>
              <a:buNone/>
            </a:pPr>
            <a:endParaRPr lang="en-US" sz="2800" dirty="0">
              <a:solidFill>
                <a:srgbClr val="FFFFFF"/>
              </a:solidFill>
              <a:ea typeface="ＭＳ Ｐゴシック" charset="-128"/>
              <a:cs typeface="ＭＳ Ｐゴシック" charset="-128"/>
            </a:endParaRPr>
          </a:p>
          <a:p>
            <a:pPr lvl="1" eaLnBrk="1" hangingPunct="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30480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
        <p:nvSpPr>
          <p:cNvPr id="6" name="Rectangle 3"/>
          <p:cNvSpPr txBox="1">
            <a:spLocks noChangeArrowheads="1"/>
          </p:cNvSpPr>
          <p:nvPr/>
        </p:nvSpPr>
        <p:spPr bwMode="auto">
          <a:xfrm>
            <a:off x="0" y="4191000"/>
            <a:ext cx="4648200" cy="1828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69900" marR="0" lvl="0" indent="-469900" algn="l" defTabSz="914400" rtl="0" eaLnBrk="1" fontAlgn="base" latinLnBrk="0" hangingPunct="1">
              <a:lnSpc>
                <a:spcPct val="90000"/>
              </a:lnSpc>
              <a:spcBef>
                <a:spcPct val="20000"/>
              </a:spcBef>
              <a:spcAft>
                <a:spcPct val="0"/>
              </a:spcAft>
              <a:buClr>
                <a:schemeClr val="bg2"/>
              </a:buClr>
              <a:buSzPct val="70000"/>
              <a:tabLst/>
              <a:defRPr/>
            </a:pPr>
            <a:endParaRPr kumimoji="0" lang="en-US" sz="2800" b="0" i="0" u="none" strike="noStrike" kern="0" cap="none" spc="0" normalizeH="0" baseline="0" noProof="0" dirty="0">
              <a:ln>
                <a:noFill/>
              </a:ln>
              <a:solidFill>
                <a:srgbClr val="FFFFFF"/>
              </a:solidFill>
              <a:effectLst/>
              <a:uLnTx/>
              <a:uFillTx/>
              <a:latin typeface="+mn-lt"/>
              <a:ea typeface="ＭＳ Ｐゴシック" charset="-128"/>
              <a:cs typeface="ＭＳ Ｐゴシック" charset="-128"/>
            </a:endParaRPr>
          </a:p>
          <a:p>
            <a:pPr marL="908050" marR="0" lvl="1" indent="-436563"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Encourage PARENTS to play an active role in the learning process and to become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involved</a:t>
            </a:r>
            <a:endParaRPr kumimoji="0" lang="en-US" sz="2800" i="0" u="none" strike="noStrike" kern="0" cap="none" spc="0" normalizeH="0" baseline="0" noProof="0" dirty="0">
              <a:ln>
                <a:noFill/>
              </a:ln>
              <a:solidFill>
                <a:srgbClr val="FFFF00"/>
              </a:solidFill>
              <a:effectLst/>
              <a:uLnTx/>
              <a:uFillTx/>
              <a:latin typeface="+mn-lt"/>
              <a:ea typeface="ＭＳ Ｐゴシック" pitchFamily="-112" charset="-128"/>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95400"/>
          </a:xfrm>
        </p:spPr>
        <p:txBody>
          <a:bodyPr>
            <a:noAutofit/>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Parent Support…</a:t>
            </a:r>
            <a:r>
              <a:rPr lang="en-US" sz="4000" i="1" dirty="0">
                <a:solidFill>
                  <a:srgbClr val="FFFF00"/>
                </a:solidFill>
                <a:ea typeface="ＭＳ Ｐゴシック" charset="-128"/>
                <a:cs typeface="ＭＳ Ｐゴシック" charset="-128"/>
              </a:rPr>
              <a:t>Directly</a:t>
            </a:r>
            <a:r>
              <a:rPr lang="en-US" sz="4000" dirty="0">
                <a:solidFill>
                  <a:srgbClr val="FFFF00"/>
                </a:solidFill>
                <a:ea typeface="ＭＳ Ｐゴシック" charset="-128"/>
                <a:cs typeface="ＭＳ Ｐゴシック" charset="-128"/>
              </a:rPr>
              <a:t>!</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The Parent Band – REALLY FUN!</a:t>
            </a:r>
          </a:p>
        </p:txBody>
      </p:sp>
      <p:pic>
        <p:nvPicPr>
          <p:cNvPr id="4" name="Picture 3" descr="Screen Shot 2018-10-18 at 9.45.56 PM.png"/>
          <p:cNvPicPr>
            <a:picLocks noChangeAspect="1"/>
          </p:cNvPicPr>
          <p:nvPr/>
        </p:nvPicPr>
        <p:blipFill>
          <a:blip r:embed="rId3"/>
          <a:stretch>
            <a:fillRect/>
          </a:stretch>
        </p:blipFill>
        <p:spPr>
          <a:xfrm>
            <a:off x="25400" y="1524000"/>
            <a:ext cx="9042400" cy="5105400"/>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0"/>
            <a:ext cx="9144000" cy="1295400"/>
          </a:xfrm>
        </p:spPr>
        <p:txBody>
          <a:bodyPr>
            <a:noAutofit/>
          </a:bodyPr>
          <a:lstStyle/>
          <a:p>
            <a:pPr eaLnBrk="1" hangingPunct="1"/>
            <a:r>
              <a:rPr lang="en-US" sz="4000" i="1" u="sng" dirty="0">
                <a:solidFill>
                  <a:srgbClr val="FFFF00"/>
                </a:solidFill>
                <a:ea typeface="ＭＳ Ｐゴシック" charset="-128"/>
                <a:cs typeface="ＭＳ Ｐゴシック" charset="-128"/>
              </a:rPr>
              <a:t>Engage</a:t>
            </a:r>
            <a:r>
              <a:rPr lang="en-US" sz="4000" dirty="0">
                <a:solidFill>
                  <a:srgbClr val="FFFF00"/>
                </a:solidFill>
                <a:ea typeface="ＭＳ Ｐゴシック" charset="-128"/>
                <a:cs typeface="ＭＳ Ｐゴシック" charset="-128"/>
              </a:rPr>
              <a:t> Parent Support…</a:t>
            </a:r>
            <a:r>
              <a:rPr lang="en-US" sz="4000" i="1" dirty="0">
                <a:solidFill>
                  <a:srgbClr val="FFFF00"/>
                </a:solidFill>
                <a:ea typeface="ＭＳ Ｐゴシック" charset="-128"/>
                <a:cs typeface="ＭＳ Ｐゴシック" charset="-128"/>
              </a:rPr>
              <a:t>Directly</a:t>
            </a:r>
            <a:r>
              <a:rPr lang="en-US" sz="4000" dirty="0">
                <a:solidFill>
                  <a:srgbClr val="FFFF00"/>
                </a:solidFill>
                <a:ea typeface="ＭＳ Ｐゴシック" charset="-128"/>
                <a:cs typeface="ＭＳ Ｐゴシック" charset="-128"/>
              </a:rPr>
              <a:t>!</a:t>
            </a:r>
            <a:br>
              <a:rPr lang="en-US" sz="4000" dirty="0">
                <a:solidFill>
                  <a:srgbClr val="FFFF00"/>
                </a:solidFill>
                <a:ea typeface="ＭＳ Ｐゴシック" charset="-128"/>
                <a:cs typeface="ＭＳ Ｐゴシック" charset="-128"/>
              </a:rPr>
            </a:br>
            <a:r>
              <a:rPr lang="en-US" sz="4000" dirty="0">
                <a:solidFill>
                  <a:schemeClr val="bg1"/>
                </a:solidFill>
                <a:ea typeface="ＭＳ Ｐゴシック" charset="-128"/>
                <a:cs typeface="ＭＳ Ｐゴシック" charset="-128"/>
              </a:rPr>
              <a:t>The Parent Band – REALLY FUN!</a:t>
            </a:r>
          </a:p>
        </p:txBody>
      </p:sp>
      <p:pic>
        <p:nvPicPr>
          <p:cNvPr id="3" name="PPT Slide 45 The Parent Band">
            <a:hlinkClick r:id="" action="ppaction://media"/>
            <a:extLst>
              <a:ext uri="{FF2B5EF4-FFF2-40B4-BE49-F238E27FC236}">
                <a16:creationId xmlns:a16="http://schemas.microsoft.com/office/drawing/2014/main" id="{EFACEF3D-8F0C-D946-874B-968573231B50}"/>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524000"/>
            <a:ext cx="9144000" cy="5143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7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762000"/>
          </a:xfrm>
        </p:spPr>
        <p:txBody>
          <a:bodyPr/>
          <a:lstStyle/>
          <a:p>
            <a:pPr eaLnBrk="1" hangingPunct="1"/>
            <a:r>
              <a:rPr lang="en-US" sz="4000" i="1" u="sng" dirty="0">
                <a:solidFill>
                  <a:srgbClr val="FFFF00"/>
                </a:solidFill>
                <a:ea typeface="ＭＳ Ｐゴシック" charset="-128"/>
                <a:cs typeface="ＭＳ Ｐゴシック" charset="-128"/>
              </a:rPr>
              <a:t>Keeping </a:t>
            </a:r>
            <a:r>
              <a:rPr lang="en-US" sz="4000" dirty="0">
                <a:solidFill>
                  <a:srgbClr val="FFFF00"/>
                </a:solidFill>
                <a:ea typeface="ＭＳ Ｐゴシック" charset="-128"/>
                <a:cs typeface="ＭＳ Ｐゴシック" charset="-128"/>
              </a:rPr>
              <a:t>Your New Recruits</a:t>
            </a:r>
            <a:endParaRPr lang="en-US" dirty="0">
              <a:solidFill>
                <a:srgbClr val="FFFF00"/>
              </a:solidFill>
              <a:ea typeface="ＭＳ Ｐゴシック" charset="-128"/>
              <a:cs typeface="ＭＳ Ｐゴシック" charset="-128"/>
            </a:endParaRPr>
          </a:p>
        </p:txBody>
      </p:sp>
      <p:pic>
        <p:nvPicPr>
          <p:cNvPr id="12292" name="Picture 2051" descr="3-DSC_0024"/>
          <p:cNvPicPr>
            <a:picLocks noGrp="1" noChangeAspect="1" noChangeArrowheads="1"/>
          </p:cNvPicPr>
          <p:nvPr>
            <p:ph sz="quarter" idx="1"/>
          </p:nvPr>
        </p:nvPicPr>
        <p:blipFill>
          <a:blip r:embed="rId3"/>
          <a:srcRect/>
          <a:stretch>
            <a:fillRect/>
          </a:stretch>
        </p:blipFill>
        <p:spPr>
          <a:xfrm>
            <a:off x="152400" y="1295400"/>
            <a:ext cx="3186113" cy="2074863"/>
          </a:xfrm>
          <a:prstGeom prst="rect">
            <a:avLst/>
          </a:prstGeom>
          <a:ln>
            <a:noFill/>
          </a:ln>
          <a:effectLst>
            <a:reflection stA="50000" endPos="75000" dist="12700" dir="5400000" sy="-100000" algn="bl" rotWithShape="0"/>
            <a:softEdge rad="112500"/>
          </a:effectLst>
        </p:spPr>
      </p:pic>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12295" name="Picture 7" descr="HS Musicians"/>
          <p:cNvPicPr>
            <a:picLocks noChangeAspect="1" noChangeArrowheads="1"/>
          </p:cNvPicPr>
          <p:nvPr/>
        </p:nvPicPr>
        <p:blipFill>
          <a:blip r:embed="rId4"/>
          <a:srcRect/>
          <a:stretch>
            <a:fillRect/>
          </a:stretch>
        </p:blipFill>
        <p:spPr bwMode="auto">
          <a:xfrm>
            <a:off x="3505200" y="1981200"/>
            <a:ext cx="1771650" cy="3124200"/>
          </a:xfrm>
          <a:prstGeom prst="rect">
            <a:avLst/>
          </a:prstGeom>
          <a:ln>
            <a:noFill/>
          </a:ln>
          <a:effectLst>
            <a:reflection stA="50000" endPos="75000" dist="12700" dir="5400000" sy="-100000" algn="bl" rotWithShape="0"/>
            <a:softEdge rad="112500"/>
          </a:effectLst>
        </p:spPr>
      </p:pic>
      <p:pic>
        <p:nvPicPr>
          <p:cNvPr id="12296" name="Picture 4" descr="DSC_0215"/>
          <p:cNvPicPr>
            <a:picLocks noChangeAspect="1" noChangeArrowheads="1"/>
          </p:cNvPicPr>
          <p:nvPr/>
        </p:nvPicPr>
        <p:blipFill>
          <a:blip r:embed="rId5"/>
          <a:srcRect/>
          <a:stretch>
            <a:fillRect/>
          </a:stretch>
        </p:blipFill>
        <p:spPr bwMode="auto">
          <a:xfrm>
            <a:off x="990600" y="3733800"/>
            <a:ext cx="1692275" cy="2209800"/>
          </a:xfrm>
          <a:prstGeom prst="rect">
            <a:avLst/>
          </a:prstGeom>
          <a:ln>
            <a:noFill/>
          </a:ln>
          <a:effectLst>
            <a:reflection stA="50000" endPos="75000" dist="12700" dir="5400000" sy="-100000" algn="bl" rotWithShape="0"/>
            <a:softEdge rad="112500"/>
          </a:effectLst>
        </p:spPr>
      </p:pic>
      <p:pic>
        <p:nvPicPr>
          <p:cNvPr id="12297" name="Picture 13" descr="Picture 3"/>
          <p:cNvPicPr>
            <a:picLocks noChangeAspect="1" noChangeArrowheads="1"/>
          </p:cNvPicPr>
          <p:nvPr/>
        </p:nvPicPr>
        <p:blipFill>
          <a:blip r:embed="rId6"/>
          <a:srcRect/>
          <a:stretch>
            <a:fillRect/>
          </a:stretch>
        </p:blipFill>
        <p:spPr bwMode="auto">
          <a:xfrm>
            <a:off x="7269162" y="3581400"/>
            <a:ext cx="1570038" cy="2362200"/>
          </a:xfrm>
          <a:prstGeom prst="rect">
            <a:avLst/>
          </a:prstGeom>
          <a:ln>
            <a:noFill/>
          </a:ln>
          <a:effectLst>
            <a:reflection stA="50000" endPos="75000" dist="12700" dir="5400000" sy="-100000" algn="bl" rotWithShape="0"/>
            <a:softEdge rad="112500"/>
          </a:effectLst>
        </p:spPr>
      </p:pic>
      <p:pic>
        <p:nvPicPr>
          <p:cNvPr id="12298" name="Picture 10"/>
          <p:cNvPicPr>
            <a:picLocks noChangeAspect="1" noChangeArrowheads="1"/>
          </p:cNvPicPr>
          <p:nvPr/>
        </p:nvPicPr>
        <p:blipFill>
          <a:blip r:embed="rId7"/>
          <a:srcRect/>
          <a:stretch>
            <a:fillRect/>
          </a:stretch>
        </p:blipFill>
        <p:spPr bwMode="auto">
          <a:xfrm>
            <a:off x="5410200" y="1219200"/>
            <a:ext cx="1889125" cy="2286000"/>
          </a:xfrm>
          <a:prstGeom prst="rect">
            <a:avLst/>
          </a:prstGeom>
          <a:ln>
            <a:noFill/>
          </a:ln>
          <a:effectLst>
            <a:reflection stA="50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4" presetClass="entr" presetSubtype="0" accel="100000" fill="hold" nodeType="with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p:cTn id="7" dur="2000" fill="hold"/>
                                        <p:tgtEl>
                                          <p:spTgt spid="12292"/>
                                        </p:tgtEl>
                                        <p:attrNameLst>
                                          <p:attrName>ppt_w</p:attrName>
                                        </p:attrNameLst>
                                      </p:cBhvr>
                                      <p:tavLst>
                                        <p:tav tm="0">
                                          <p:val>
                                            <p:strVal val="#ppt_w*0.05"/>
                                          </p:val>
                                        </p:tav>
                                        <p:tav tm="100000">
                                          <p:val>
                                            <p:strVal val="#ppt_w"/>
                                          </p:val>
                                        </p:tav>
                                      </p:tavLst>
                                    </p:anim>
                                    <p:anim calcmode="lin" valueType="num">
                                      <p:cBhvr>
                                        <p:cTn id="8" dur="2000" fill="hold"/>
                                        <p:tgtEl>
                                          <p:spTgt spid="12292"/>
                                        </p:tgtEl>
                                        <p:attrNameLst>
                                          <p:attrName>ppt_h</p:attrName>
                                        </p:attrNameLst>
                                      </p:cBhvr>
                                      <p:tavLst>
                                        <p:tav tm="0">
                                          <p:val>
                                            <p:strVal val="#ppt_h"/>
                                          </p:val>
                                        </p:tav>
                                        <p:tav tm="100000">
                                          <p:val>
                                            <p:strVal val="#ppt_h"/>
                                          </p:val>
                                        </p:tav>
                                      </p:tavLst>
                                    </p:anim>
                                    <p:anim calcmode="lin" valueType="num">
                                      <p:cBhvr>
                                        <p:cTn id="9" dur="2000" fill="hold"/>
                                        <p:tgtEl>
                                          <p:spTgt spid="12292"/>
                                        </p:tgtEl>
                                        <p:attrNameLst>
                                          <p:attrName>ppt_x</p:attrName>
                                        </p:attrNameLst>
                                      </p:cBhvr>
                                      <p:tavLst>
                                        <p:tav tm="0">
                                          <p:val>
                                            <p:strVal val="#ppt_x-.2"/>
                                          </p:val>
                                        </p:tav>
                                        <p:tav tm="100000">
                                          <p:val>
                                            <p:strVal val="#ppt_x"/>
                                          </p:val>
                                        </p:tav>
                                      </p:tavLst>
                                    </p:anim>
                                    <p:anim calcmode="lin" valueType="num">
                                      <p:cBhvr>
                                        <p:cTn id="10" dur="2000" fill="hold"/>
                                        <p:tgtEl>
                                          <p:spTgt spid="12292"/>
                                        </p:tgtEl>
                                        <p:attrNameLst>
                                          <p:attrName>ppt_y</p:attrName>
                                        </p:attrNameLst>
                                      </p:cBhvr>
                                      <p:tavLst>
                                        <p:tav tm="0">
                                          <p:val>
                                            <p:strVal val="#ppt_y"/>
                                          </p:val>
                                        </p:tav>
                                        <p:tav tm="100000">
                                          <p:val>
                                            <p:strVal val="#ppt_y"/>
                                          </p:val>
                                        </p:tav>
                                      </p:tavLst>
                                    </p:anim>
                                    <p:animEffect transition="in" filter="fade">
                                      <p:cBhvr>
                                        <p:cTn id="11" dur="2000"/>
                                        <p:tgtEl>
                                          <p:spTgt spid="12292"/>
                                        </p:tgtEl>
                                      </p:cBhvr>
                                    </p:animEffect>
                                  </p:childTnLst>
                                </p:cTn>
                              </p:par>
                              <p:par>
                                <p:cTn id="12" presetID="52" presetClass="entr" presetSubtype="0" fill="hold" nodeType="withEffect">
                                  <p:stCondLst>
                                    <p:cond delay="0"/>
                                  </p:stCondLst>
                                  <p:childTnLst>
                                    <p:set>
                                      <p:cBhvr>
                                        <p:cTn id="13" dur="1" fill="hold">
                                          <p:stCondLst>
                                            <p:cond delay="0"/>
                                          </p:stCondLst>
                                        </p:cTn>
                                        <p:tgtEl>
                                          <p:spTgt spid="12295"/>
                                        </p:tgtEl>
                                        <p:attrNameLst>
                                          <p:attrName>style.visibility</p:attrName>
                                        </p:attrNameLst>
                                      </p:cBhvr>
                                      <p:to>
                                        <p:strVal val="visible"/>
                                      </p:to>
                                    </p:set>
                                    <p:animScale>
                                      <p:cBhvr>
                                        <p:cTn id="14" dur="2000" decel="50000" fill="hold">
                                          <p:stCondLst>
                                            <p:cond delay="0"/>
                                          </p:stCondLst>
                                        </p:cTn>
                                        <p:tgtEl>
                                          <p:spTgt spid="1229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2000" decel="50000" fill="hold">
                                          <p:stCondLst>
                                            <p:cond delay="0"/>
                                          </p:stCondLst>
                                        </p:cTn>
                                        <p:tgtEl>
                                          <p:spTgt spid="12295"/>
                                        </p:tgtEl>
                                        <p:attrNameLst>
                                          <p:attrName>ppt_x</p:attrName>
                                          <p:attrName>ppt_y</p:attrName>
                                        </p:attrNameLst>
                                      </p:cBhvr>
                                    </p:animMotion>
                                    <p:animEffect transition="in" filter="fade">
                                      <p:cBhvr>
                                        <p:cTn id="16" dur="2000"/>
                                        <p:tgtEl>
                                          <p:spTgt spid="12295"/>
                                        </p:tgtEl>
                                      </p:cBhvr>
                                    </p:animEffect>
                                  </p:childTnLst>
                                </p:cTn>
                              </p:par>
                              <p:par>
                                <p:cTn id="17" presetID="52" presetClass="entr" presetSubtype="0" fill="hold" nodeType="withEffect">
                                  <p:stCondLst>
                                    <p:cond delay="0"/>
                                  </p:stCondLst>
                                  <p:childTnLst>
                                    <p:set>
                                      <p:cBhvr>
                                        <p:cTn id="18" dur="1" fill="hold">
                                          <p:stCondLst>
                                            <p:cond delay="0"/>
                                          </p:stCondLst>
                                        </p:cTn>
                                        <p:tgtEl>
                                          <p:spTgt spid="12296"/>
                                        </p:tgtEl>
                                        <p:attrNameLst>
                                          <p:attrName>style.visibility</p:attrName>
                                        </p:attrNameLst>
                                      </p:cBhvr>
                                      <p:to>
                                        <p:strVal val="visible"/>
                                      </p:to>
                                    </p:set>
                                    <p:animScale>
                                      <p:cBhvr>
                                        <p:cTn id="19" dur="2000" decel="50000" fill="hold">
                                          <p:stCondLst>
                                            <p:cond delay="0"/>
                                          </p:stCondLst>
                                        </p:cTn>
                                        <p:tgtEl>
                                          <p:spTgt spid="1229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2000" decel="50000" fill="hold">
                                          <p:stCondLst>
                                            <p:cond delay="0"/>
                                          </p:stCondLst>
                                        </p:cTn>
                                        <p:tgtEl>
                                          <p:spTgt spid="12296"/>
                                        </p:tgtEl>
                                        <p:attrNameLst>
                                          <p:attrName>ppt_x</p:attrName>
                                          <p:attrName>ppt_y</p:attrName>
                                        </p:attrNameLst>
                                      </p:cBhvr>
                                    </p:animMotion>
                                    <p:animEffect transition="in" filter="fade">
                                      <p:cBhvr>
                                        <p:cTn id="21" dur="2000"/>
                                        <p:tgtEl>
                                          <p:spTgt spid="12296"/>
                                        </p:tgtEl>
                                      </p:cBhvr>
                                    </p:animEffect>
                                  </p:childTnLst>
                                </p:cTn>
                              </p:par>
                              <p:par>
                                <p:cTn id="22" presetID="15" presetClass="entr" presetSubtype="0" fill="hold" nodeType="withEffect">
                                  <p:stCondLst>
                                    <p:cond delay="0"/>
                                  </p:stCondLst>
                                  <p:childTnLst>
                                    <p:set>
                                      <p:cBhvr>
                                        <p:cTn id="23" dur="1" fill="hold">
                                          <p:stCondLst>
                                            <p:cond delay="0"/>
                                          </p:stCondLst>
                                        </p:cTn>
                                        <p:tgtEl>
                                          <p:spTgt spid="12297"/>
                                        </p:tgtEl>
                                        <p:attrNameLst>
                                          <p:attrName>style.visibility</p:attrName>
                                        </p:attrNameLst>
                                      </p:cBhvr>
                                      <p:to>
                                        <p:strVal val="visible"/>
                                      </p:to>
                                    </p:set>
                                    <p:anim calcmode="lin" valueType="num">
                                      <p:cBhvr>
                                        <p:cTn id="24" dur="2000" fill="hold"/>
                                        <p:tgtEl>
                                          <p:spTgt spid="12297"/>
                                        </p:tgtEl>
                                        <p:attrNameLst>
                                          <p:attrName>ppt_w</p:attrName>
                                        </p:attrNameLst>
                                      </p:cBhvr>
                                      <p:tavLst>
                                        <p:tav tm="0">
                                          <p:val>
                                            <p:fltVal val="0"/>
                                          </p:val>
                                        </p:tav>
                                        <p:tav tm="100000">
                                          <p:val>
                                            <p:strVal val="#ppt_w"/>
                                          </p:val>
                                        </p:tav>
                                      </p:tavLst>
                                    </p:anim>
                                    <p:anim calcmode="lin" valueType="num">
                                      <p:cBhvr>
                                        <p:cTn id="25" dur="2000" fill="hold"/>
                                        <p:tgtEl>
                                          <p:spTgt spid="12297"/>
                                        </p:tgtEl>
                                        <p:attrNameLst>
                                          <p:attrName>ppt_h</p:attrName>
                                        </p:attrNameLst>
                                      </p:cBhvr>
                                      <p:tavLst>
                                        <p:tav tm="0">
                                          <p:val>
                                            <p:fltVal val="0"/>
                                          </p:val>
                                        </p:tav>
                                        <p:tav tm="100000">
                                          <p:val>
                                            <p:strVal val="#ppt_h"/>
                                          </p:val>
                                        </p:tav>
                                      </p:tavLst>
                                    </p:anim>
                                    <p:anim calcmode="lin" valueType="num">
                                      <p:cBhvr>
                                        <p:cTn id="26" dur="2000" fill="hold"/>
                                        <p:tgtEl>
                                          <p:spTgt spid="12297"/>
                                        </p:tgtEl>
                                        <p:attrNameLst>
                                          <p:attrName>ppt_x</p:attrName>
                                        </p:attrNameLst>
                                      </p:cBhvr>
                                      <p:tavLst>
                                        <p:tav tm="0" fmla="#ppt_x+(cos(-2*pi*(1-$))*-#ppt_x-sin(-2*pi*(1-$))*(1-#ppt_y))*(1-$)">
                                          <p:val>
                                            <p:fltVal val="0"/>
                                          </p:val>
                                        </p:tav>
                                        <p:tav tm="100000">
                                          <p:val>
                                            <p:fltVal val="1"/>
                                          </p:val>
                                        </p:tav>
                                      </p:tavLst>
                                    </p:anim>
                                    <p:anim calcmode="lin" valueType="num">
                                      <p:cBhvr>
                                        <p:cTn id="27" dur="2000" fill="hold"/>
                                        <p:tgtEl>
                                          <p:spTgt spid="12297"/>
                                        </p:tgtEl>
                                        <p:attrNameLst>
                                          <p:attrName>ppt_y</p:attrName>
                                        </p:attrNameLst>
                                      </p:cBhvr>
                                      <p:tavLst>
                                        <p:tav tm="0" fmla="#ppt_y+(sin(-2*pi*(1-$))*-#ppt_x+cos(-2*pi*(1-$))*(1-#ppt_y))*(1-$)">
                                          <p:val>
                                            <p:fltVal val="0"/>
                                          </p:val>
                                        </p:tav>
                                        <p:tav tm="100000">
                                          <p:val>
                                            <p:fltVal val="1"/>
                                          </p:val>
                                        </p:tav>
                                      </p:tavLst>
                                    </p:anim>
                                  </p:childTnLst>
                                </p:cTn>
                              </p:par>
                              <p:par>
                                <p:cTn id="28" presetID="30" presetClass="entr" presetSubtype="0" fill="hold" nodeType="withEffect">
                                  <p:stCondLst>
                                    <p:cond delay="0"/>
                                  </p:stCondLst>
                                  <p:childTnLst>
                                    <p:set>
                                      <p:cBhvr>
                                        <p:cTn id="29" dur="1" fill="hold">
                                          <p:stCondLst>
                                            <p:cond delay="0"/>
                                          </p:stCondLst>
                                        </p:cTn>
                                        <p:tgtEl>
                                          <p:spTgt spid="12298"/>
                                        </p:tgtEl>
                                        <p:attrNameLst>
                                          <p:attrName>style.visibility</p:attrName>
                                        </p:attrNameLst>
                                      </p:cBhvr>
                                      <p:to>
                                        <p:strVal val="visible"/>
                                      </p:to>
                                    </p:set>
                                    <p:animEffect transition="in" filter="fade">
                                      <p:cBhvr>
                                        <p:cTn id="30" dur="1600" decel="100000"/>
                                        <p:tgtEl>
                                          <p:spTgt spid="12298"/>
                                        </p:tgtEl>
                                      </p:cBhvr>
                                    </p:animEffect>
                                    <p:anim calcmode="lin" valueType="num">
                                      <p:cBhvr>
                                        <p:cTn id="31" dur="1600" decel="100000" fill="hold"/>
                                        <p:tgtEl>
                                          <p:spTgt spid="12298"/>
                                        </p:tgtEl>
                                        <p:attrNameLst>
                                          <p:attrName>style.rotation</p:attrName>
                                        </p:attrNameLst>
                                      </p:cBhvr>
                                      <p:tavLst>
                                        <p:tav tm="0">
                                          <p:val>
                                            <p:fltVal val="-90"/>
                                          </p:val>
                                        </p:tav>
                                        <p:tav tm="100000">
                                          <p:val>
                                            <p:fltVal val="0"/>
                                          </p:val>
                                        </p:tav>
                                      </p:tavLst>
                                    </p:anim>
                                    <p:anim calcmode="lin" valueType="num">
                                      <p:cBhvr>
                                        <p:cTn id="32" dur="1600" decel="100000" fill="hold"/>
                                        <p:tgtEl>
                                          <p:spTgt spid="12298"/>
                                        </p:tgtEl>
                                        <p:attrNameLst>
                                          <p:attrName>ppt_x</p:attrName>
                                        </p:attrNameLst>
                                      </p:cBhvr>
                                      <p:tavLst>
                                        <p:tav tm="0">
                                          <p:val>
                                            <p:strVal val="#ppt_x+0.4"/>
                                          </p:val>
                                        </p:tav>
                                        <p:tav tm="100000">
                                          <p:val>
                                            <p:strVal val="#ppt_x-0.05"/>
                                          </p:val>
                                        </p:tav>
                                      </p:tavLst>
                                    </p:anim>
                                    <p:anim calcmode="lin" valueType="num">
                                      <p:cBhvr>
                                        <p:cTn id="33" dur="1600" decel="100000" fill="hold"/>
                                        <p:tgtEl>
                                          <p:spTgt spid="12298"/>
                                        </p:tgtEl>
                                        <p:attrNameLst>
                                          <p:attrName>ppt_y</p:attrName>
                                        </p:attrNameLst>
                                      </p:cBhvr>
                                      <p:tavLst>
                                        <p:tav tm="0">
                                          <p:val>
                                            <p:strVal val="#ppt_y-0.4"/>
                                          </p:val>
                                        </p:tav>
                                        <p:tav tm="100000">
                                          <p:val>
                                            <p:strVal val="#ppt_y+0.1"/>
                                          </p:val>
                                        </p:tav>
                                      </p:tavLst>
                                    </p:anim>
                                    <p:anim calcmode="lin" valueType="num">
                                      <p:cBhvr>
                                        <p:cTn id="34" dur="400" accel="100000" fill="hold">
                                          <p:stCondLst>
                                            <p:cond delay="1600"/>
                                          </p:stCondLst>
                                        </p:cTn>
                                        <p:tgtEl>
                                          <p:spTgt spid="12298"/>
                                        </p:tgtEl>
                                        <p:attrNameLst>
                                          <p:attrName>ppt_x</p:attrName>
                                        </p:attrNameLst>
                                      </p:cBhvr>
                                      <p:tavLst>
                                        <p:tav tm="0">
                                          <p:val>
                                            <p:strVal val="#ppt_x-0.05"/>
                                          </p:val>
                                        </p:tav>
                                        <p:tav tm="100000">
                                          <p:val>
                                            <p:strVal val="#ppt_x"/>
                                          </p:val>
                                        </p:tav>
                                      </p:tavLst>
                                    </p:anim>
                                    <p:anim calcmode="lin" valueType="num">
                                      <p:cBhvr>
                                        <p:cTn id="35" dur="400" accel="100000" fill="hold">
                                          <p:stCondLst>
                                            <p:cond delay="1600"/>
                                          </p:stCondLst>
                                        </p:cTn>
                                        <p:tgtEl>
                                          <p:spTgt spid="1229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1371600"/>
          </a:xfrm>
        </p:spPr>
        <p:txBody>
          <a:bodyPr>
            <a:normAutofit fontScale="90000"/>
          </a:bodyPr>
          <a:lstStyle/>
          <a:p>
            <a:pPr eaLnBrk="1" hangingPunct="1"/>
            <a:r>
              <a:rPr lang="en-US" sz="4000" i="1" dirty="0">
                <a:solidFill>
                  <a:srgbClr val="FFFF00"/>
                </a:solidFill>
                <a:ea typeface="ＭＳ Ｐゴシック" charset="-128"/>
                <a:cs typeface="ＭＳ Ｐゴシック" charset="-128"/>
              </a:rPr>
              <a:t>   </a:t>
            </a:r>
            <a:r>
              <a:rPr lang="en-US" sz="4444" i="1" u="sng" dirty="0">
                <a:solidFill>
                  <a:srgbClr val="FFFF00"/>
                </a:solidFill>
                <a:ea typeface="ＭＳ Ｐゴシック" charset="-128"/>
                <a:cs typeface="ＭＳ Ｐゴシック" charset="-128"/>
              </a:rPr>
              <a:t>Keeping </a:t>
            </a:r>
            <a:r>
              <a:rPr lang="en-US" sz="4444" dirty="0">
                <a:solidFill>
                  <a:srgbClr val="FFFF00"/>
                </a:solidFill>
                <a:ea typeface="ＭＳ Ｐゴシック" charset="-128"/>
                <a:cs typeface="ＭＳ Ｐゴシック" charset="-128"/>
              </a:rPr>
              <a:t>Your New Recruits</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444" dirty="0">
                <a:solidFill>
                  <a:schemeClr val="bg1"/>
                </a:solidFill>
                <a:ea typeface="ＭＳ Ｐゴシック" charset="-128"/>
                <a:cs typeface="ＭＳ Ｐゴシック" charset="-128"/>
              </a:rPr>
              <a:t>Why Do Kids Stay?  Let’s Ask </a:t>
            </a:r>
            <a:r>
              <a:rPr lang="en-US" sz="4444" i="1" u="sng" dirty="0">
                <a:solidFill>
                  <a:schemeClr val="bg1"/>
                </a:solidFill>
                <a:ea typeface="ＭＳ Ｐゴシック" charset="-128"/>
                <a:cs typeface="ＭＳ Ｐゴシック" charset="-128"/>
              </a:rPr>
              <a:t>THEM</a:t>
            </a:r>
            <a:r>
              <a:rPr lang="en-US" sz="4444" i="1" dirty="0">
                <a:solidFill>
                  <a:schemeClr val="bg1"/>
                </a:solidFill>
                <a:ea typeface="ＭＳ Ｐゴシック" charset="-128"/>
                <a:cs typeface="ＭＳ Ｐゴシック" charset="-128"/>
              </a:rPr>
              <a:t>!</a:t>
            </a:r>
          </a:p>
        </p:txBody>
      </p:sp>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8" name="Picture 7" descr="Screen Shot 2018-10-18 at 9.48.38 PM.png"/>
          <p:cNvPicPr>
            <a:picLocks noChangeAspect="1"/>
          </p:cNvPicPr>
          <p:nvPr/>
        </p:nvPicPr>
        <p:blipFill>
          <a:blip r:embed="rId3"/>
          <a:stretch>
            <a:fillRect/>
          </a:stretch>
        </p:blipFill>
        <p:spPr>
          <a:xfrm>
            <a:off x="1676400" y="1600200"/>
            <a:ext cx="5940425" cy="5095837"/>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050"/>
          <p:cNvSpPr>
            <a:spLocks noGrp="1" noChangeArrowheads="1"/>
          </p:cNvSpPr>
          <p:nvPr>
            <p:ph type="title" sz="quarter"/>
          </p:nvPr>
        </p:nvSpPr>
        <p:spPr>
          <a:xfrm>
            <a:off x="0" y="76200"/>
            <a:ext cx="9144000" cy="1371600"/>
          </a:xfrm>
        </p:spPr>
        <p:txBody>
          <a:bodyPr>
            <a:normAutofit fontScale="90000"/>
          </a:bodyPr>
          <a:lstStyle/>
          <a:p>
            <a:pPr eaLnBrk="1" hangingPunct="1"/>
            <a:r>
              <a:rPr lang="en-US" sz="4000" i="1" dirty="0">
                <a:solidFill>
                  <a:srgbClr val="FFFF00"/>
                </a:solidFill>
                <a:ea typeface="ＭＳ Ｐゴシック" charset="-128"/>
                <a:cs typeface="ＭＳ Ｐゴシック" charset="-128"/>
              </a:rPr>
              <a:t>   </a:t>
            </a:r>
            <a:r>
              <a:rPr lang="en-US" sz="4444" i="1" u="sng" dirty="0">
                <a:solidFill>
                  <a:srgbClr val="FFFF00"/>
                </a:solidFill>
                <a:ea typeface="ＭＳ Ｐゴシック" charset="-128"/>
                <a:cs typeface="ＭＳ Ｐゴシック" charset="-128"/>
              </a:rPr>
              <a:t>Keeping </a:t>
            </a:r>
            <a:r>
              <a:rPr lang="en-US" sz="4444" dirty="0">
                <a:solidFill>
                  <a:srgbClr val="FFFF00"/>
                </a:solidFill>
                <a:ea typeface="ＭＳ Ｐゴシック" charset="-128"/>
                <a:cs typeface="ＭＳ Ｐゴシック" charset="-128"/>
              </a:rPr>
              <a:t>Your New Recruits</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  </a:t>
            </a:r>
            <a:r>
              <a:rPr lang="en-US" sz="4444" dirty="0">
                <a:solidFill>
                  <a:schemeClr val="bg1"/>
                </a:solidFill>
                <a:ea typeface="ＭＳ Ｐゴシック" charset="-128"/>
                <a:cs typeface="ＭＳ Ｐゴシック" charset="-128"/>
              </a:rPr>
              <a:t>Why Do Kids Stay?  Let’s Ask </a:t>
            </a:r>
            <a:r>
              <a:rPr lang="en-US" sz="4444" i="1" u="sng" dirty="0">
                <a:solidFill>
                  <a:schemeClr val="bg1"/>
                </a:solidFill>
                <a:ea typeface="ＭＳ Ｐゴシック" charset="-128"/>
                <a:cs typeface="ＭＳ Ｐゴシック" charset="-128"/>
              </a:rPr>
              <a:t>THEM</a:t>
            </a:r>
            <a:r>
              <a:rPr lang="en-US" sz="4444" i="1" dirty="0">
                <a:solidFill>
                  <a:schemeClr val="bg1"/>
                </a:solidFill>
                <a:ea typeface="ＭＳ Ｐゴシック" charset="-128"/>
                <a:cs typeface="ＭＳ Ｐゴシック" charset="-128"/>
              </a:rPr>
              <a:t>!</a:t>
            </a:r>
          </a:p>
        </p:txBody>
      </p:sp>
      <p:sp>
        <p:nvSpPr>
          <p:cNvPr id="46082" name="Footer Placeholder 7"/>
          <p:cNvSpPr>
            <a:spLocks noGrp="1"/>
          </p:cNvSpPr>
          <p:nvPr>
            <p:ph type="ftr" sz="quarter" idx="11"/>
          </p:nvPr>
        </p:nvSpPr>
        <p:spPr>
          <a:xfrm>
            <a:off x="3048000" y="6356350"/>
            <a:ext cx="3276600" cy="365125"/>
          </a:xfrm>
          <a:noFill/>
        </p:spPr>
        <p:txBody>
          <a:bodyPr/>
          <a:lstStyle/>
          <a:p>
            <a:r>
              <a:rPr lang="en-US" sz="1600" dirty="0" err="1">
                <a:solidFill>
                  <a:srgbClr val="FFFFFF"/>
                </a:solidFill>
                <a:latin typeface="+mn-lt"/>
              </a:rPr>
              <a:t>www.musicachievementcouncil.org</a:t>
            </a:r>
            <a:endParaRPr lang="en-US" sz="1600" dirty="0">
              <a:solidFill>
                <a:srgbClr val="FFFFFF"/>
              </a:solidFill>
              <a:latin typeface="+mn-lt"/>
            </a:endParaRPr>
          </a:p>
        </p:txBody>
      </p:sp>
      <p:pic>
        <p:nvPicPr>
          <p:cNvPr id="3" name="PPT Slide 48 Why Kids Stay in Band">
            <a:hlinkClick r:id="" action="ppaction://media"/>
            <a:extLst>
              <a:ext uri="{FF2B5EF4-FFF2-40B4-BE49-F238E27FC236}">
                <a16:creationId xmlns:a16="http://schemas.microsoft.com/office/drawing/2014/main" id="{B3899C07-A97A-EF4C-8AD7-36CDDCAD629F}"/>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908050" y="1423987"/>
            <a:ext cx="7245350" cy="543401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05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dirty="0">
                <a:solidFill>
                  <a:srgbClr val="FFFF00"/>
                </a:solidFill>
                <a:ea typeface="ＭＳ Ｐゴシック" charset="-128"/>
                <a:cs typeface="ＭＳ Ｐゴシック" charset="-128"/>
              </a:rPr>
              <a:t>Common Reasons for Drop-outs?</a:t>
            </a: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7000" endPos="75000" dist="12700" dir="5400000" sy="-100000" algn="bl" rotWithShape="0"/>
            <a:softEdge rad="112500"/>
          </a:effectLst>
        </p:spPr>
      </p:pic>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b="1" dirty="0">
                <a:solidFill>
                  <a:srgbClr val="FFFF00"/>
                </a:solidFill>
                <a:ea typeface="ＭＳ Ｐゴシック" charset="-128"/>
                <a:cs typeface="ＭＳ Ｐゴシック" charset="-128"/>
              </a:rPr>
              <a:t>Common Reasons for Drop-outs?</a:t>
            </a:r>
            <a:endParaRPr lang="en-US" dirty="0">
              <a:solidFill>
                <a:srgbClr val="FFFF00"/>
              </a:solidFill>
              <a:ea typeface="ＭＳ Ｐゴシック" charset="-128"/>
              <a:cs typeface="ＭＳ Ｐゴシック" charset="-128"/>
            </a:endParaRP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4"/>
          <a:srcRect/>
          <a:stretch>
            <a:fillRect/>
          </a:stretch>
        </p:blipFill>
        <p:spPr bwMode="auto">
          <a:xfrm>
            <a:off x="6781800" y="1066800"/>
            <a:ext cx="2114550" cy="2286000"/>
          </a:xfrm>
          <a:prstGeom prst="rect">
            <a:avLst/>
          </a:prstGeom>
          <a:ln>
            <a:noFill/>
          </a:ln>
          <a:effectLst>
            <a:reflection stA="50000" endPos="75000" dist="12700" dir="5400000" sy="-100000" algn="bl" rotWithShape="0"/>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b="1" dirty="0">
                <a:solidFill>
                  <a:srgbClr val="FFFF00"/>
                </a:solidFill>
                <a:ea typeface="ＭＳ Ｐゴシック" charset="-128"/>
                <a:cs typeface="ＭＳ Ｐゴシック" charset="-128"/>
              </a:rPr>
              <a:t>Common Reasons for Drop-outs?</a:t>
            </a:r>
            <a:endParaRPr lang="en-US" dirty="0">
              <a:solidFill>
                <a:srgbClr val="FFFF00"/>
              </a:solidFill>
              <a:ea typeface="ＭＳ Ｐゴシック" charset="-128"/>
              <a:cs typeface="ＭＳ Ｐゴシック" charset="-128"/>
            </a:endParaRP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reflection stA="50000" endPos="32000" dist="12700" dir="5400000" sy="-100000" algn="bl" rotWithShape="0"/>
            <a:softEdge rad="112500"/>
          </a:effectLst>
        </p:spPr>
      </p:pic>
      <p:pic>
        <p:nvPicPr>
          <p:cNvPr id="92168" name="Picture 8"/>
          <p:cNvPicPr>
            <a:picLocks noChangeAspect="1" noChangeArrowheads="1"/>
          </p:cNvPicPr>
          <p:nvPr/>
        </p:nvPicPr>
        <p:blipFill>
          <a:blip r:embed="rId4"/>
          <a:srcRect/>
          <a:stretch>
            <a:fillRect/>
          </a:stretch>
        </p:blipFill>
        <p:spPr bwMode="auto">
          <a:xfrm>
            <a:off x="3886200" y="3581400"/>
            <a:ext cx="1752600" cy="22860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5"/>
          <a:srcRect/>
          <a:stretch>
            <a:fillRect/>
          </a:stretch>
        </p:blipFill>
        <p:spPr bwMode="auto">
          <a:xfrm>
            <a:off x="6781800" y="1066800"/>
            <a:ext cx="2114550" cy="2286000"/>
          </a:xfrm>
          <a:prstGeom prst="rect">
            <a:avLst/>
          </a:prstGeom>
          <a:ln>
            <a:noFill/>
          </a:ln>
          <a:effectLst>
            <a:reflection stA="50000" endPos="32000" dist="12700" dir="5400000" sy="-100000" algn="bl" rotWithShape="0"/>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3" name="Rectangle 3"/>
          <p:cNvSpPr>
            <a:spLocks noChangeArrowheads="1"/>
          </p:cNvSpPr>
          <p:nvPr/>
        </p:nvSpPr>
        <p:spPr bwMode="auto">
          <a:xfrm>
            <a:off x="228600" y="2743200"/>
            <a:ext cx="38862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32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Didn’t like the teacher</a:t>
            </a: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idx="4294967295"/>
          </p:nvPr>
        </p:nvSpPr>
        <p:spPr>
          <a:xfrm>
            <a:off x="0" y="0"/>
            <a:ext cx="9144000" cy="990600"/>
          </a:xfrm>
        </p:spPr>
        <p:txBody>
          <a:bodyPr/>
          <a:lstStyle/>
          <a:p>
            <a:pPr eaLnBrk="1" hangingPunct="1"/>
            <a:r>
              <a:rPr lang="en-US" dirty="0">
                <a:solidFill>
                  <a:srgbClr val="FFFF00"/>
                </a:solidFill>
                <a:ea typeface="ＭＳ Ｐゴシック" charset="-128"/>
                <a:cs typeface="ＭＳ Ｐゴシック" charset="-128"/>
              </a:rPr>
              <a:t>Common Reasons for Drop-outs?</a:t>
            </a:r>
          </a:p>
        </p:txBody>
      </p:sp>
      <p:pic>
        <p:nvPicPr>
          <p:cNvPr id="92165" name="Picture 5" descr="Disappointed Child"/>
          <p:cNvPicPr>
            <a:picLocks noChangeAspect="1" noChangeArrowheads="1"/>
          </p:cNvPicPr>
          <p:nvPr/>
        </p:nvPicPr>
        <p:blipFill>
          <a:blip r:embed="rId3"/>
          <a:srcRect/>
          <a:stretch>
            <a:fillRect/>
          </a:stretch>
        </p:blipFill>
        <p:spPr bwMode="auto">
          <a:xfrm>
            <a:off x="4572000" y="1219200"/>
            <a:ext cx="2133600" cy="2133600"/>
          </a:xfrm>
          <a:prstGeom prst="rect">
            <a:avLst/>
          </a:prstGeom>
          <a:ln>
            <a:noFill/>
          </a:ln>
          <a:effectLst>
            <a:softEdge rad="112500"/>
          </a:effectLst>
        </p:spPr>
      </p:pic>
      <p:pic>
        <p:nvPicPr>
          <p:cNvPr id="92168" name="Picture 8"/>
          <p:cNvPicPr>
            <a:picLocks noChangeAspect="1" noChangeArrowheads="1"/>
          </p:cNvPicPr>
          <p:nvPr/>
        </p:nvPicPr>
        <p:blipFill>
          <a:blip r:embed="rId4"/>
          <a:srcRect/>
          <a:stretch>
            <a:fillRect/>
          </a:stretch>
        </p:blipFill>
        <p:spPr bwMode="auto">
          <a:xfrm>
            <a:off x="3886200" y="3581400"/>
            <a:ext cx="1752600" cy="2286000"/>
          </a:xfrm>
          <a:prstGeom prst="rect">
            <a:avLst/>
          </a:prstGeom>
          <a:ln>
            <a:noFill/>
          </a:ln>
          <a:effectLst>
            <a:reflection stA="50000" endPos="75000" dist="12700" dir="5400000" sy="-100000" algn="bl" rotWithShape="0"/>
            <a:softEdge rad="112500"/>
          </a:effectLst>
        </p:spPr>
      </p:pic>
      <p:pic>
        <p:nvPicPr>
          <p:cNvPr id="92169" name="Picture 9"/>
          <p:cNvPicPr>
            <a:picLocks noChangeAspect="1" noChangeArrowheads="1"/>
          </p:cNvPicPr>
          <p:nvPr/>
        </p:nvPicPr>
        <p:blipFill>
          <a:blip r:embed="rId5"/>
          <a:srcRect/>
          <a:stretch>
            <a:fillRect/>
          </a:stretch>
        </p:blipFill>
        <p:spPr bwMode="auto">
          <a:xfrm>
            <a:off x="6019800" y="3657600"/>
            <a:ext cx="2743200" cy="2057400"/>
          </a:xfrm>
          <a:prstGeom prst="rect">
            <a:avLst/>
          </a:prstGeom>
          <a:ln>
            <a:noFill/>
          </a:ln>
          <a:effectLst>
            <a:reflection stA="50000" endPos="75000" dist="12700" dir="5400000" sy="-100000" algn="bl" rotWithShape="0"/>
            <a:softEdge rad="112500"/>
          </a:effectLst>
        </p:spPr>
      </p:pic>
      <p:pic>
        <p:nvPicPr>
          <p:cNvPr id="92171" name="Picture 11" descr="bored-baby-1284"/>
          <p:cNvPicPr>
            <a:picLocks noChangeAspect="1" noChangeArrowheads="1"/>
          </p:cNvPicPr>
          <p:nvPr/>
        </p:nvPicPr>
        <p:blipFill>
          <a:blip r:embed="rId6"/>
          <a:srcRect/>
          <a:stretch>
            <a:fillRect/>
          </a:stretch>
        </p:blipFill>
        <p:spPr bwMode="auto">
          <a:xfrm>
            <a:off x="6781800" y="1066800"/>
            <a:ext cx="2114550" cy="2286000"/>
          </a:xfrm>
          <a:prstGeom prst="rect">
            <a:avLst/>
          </a:prstGeom>
          <a:ln>
            <a:noFill/>
          </a:ln>
          <a:effectLst>
            <a:softEdge rad="112500"/>
          </a:effectLst>
        </p:spPr>
      </p:pic>
      <p:sp>
        <p:nvSpPr>
          <p:cNvPr id="2" name="Rectangle 3"/>
          <p:cNvSpPr>
            <a:spLocks noChangeArrowheads="1"/>
          </p:cNvSpPr>
          <p:nvPr/>
        </p:nvSpPr>
        <p:spPr bwMode="auto">
          <a:xfrm>
            <a:off x="228600" y="1981200"/>
            <a:ext cx="28194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Lost interest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
        <p:nvSpPr>
          <p:cNvPr id="3" name="Rectangle 3"/>
          <p:cNvSpPr>
            <a:spLocks noChangeArrowheads="1"/>
          </p:cNvSpPr>
          <p:nvPr/>
        </p:nvSpPr>
        <p:spPr bwMode="auto">
          <a:xfrm>
            <a:off x="228600" y="2743200"/>
            <a:ext cx="3886200" cy="10668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32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Didn’t like the teacher</a:t>
            </a:r>
          </a:p>
        </p:txBody>
      </p:sp>
      <p:sp>
        <p:nvSpPr>
          <p:cNvPr id="4" name="Rectangle 3"/>
          <p:cNvSpPr>
            <a:spLocks noChangeArrowheads="1"/>
          </p:cNvSpPr>
          <p:nvPr/>
        </p:nvSpPr>
        <p:spPr bwMode="auto">
          <a:xfrm>
            <a:off x="228600" y="4114800"/>
            <a:ext cx="2362200" cy="12954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Wingdings" charset="2"/>
              <a:buNone/>
            </a:pPr>
            <a:endParaRPr lang="en-US" sz="2800" dirty="0">
              <a:latin typeface="Times New Roman" charset="0"/>
            </a:endParaRPr>
          </a:p>
          <a:p>
            <a:pPr marL="469900" indent="-469900">
              <a:spcBef>
                <a:spcPct val="20000"/>
              </a:spcBef>
              <a:buClr>
                <a:schemeClr val="bg2"/>
              </a:buClr>
              <a:buSzPct val="70000"/>
              <a:buFont typeface="Arial"/>
              <a:buChar char="•"/>
            </a:pPr>
            <a:r>
              <a:rPr lang="en-US" sz="3200" dirty="0">
                <a:solidFill>
                  <a:srgbClr val="FFFFFF"/>
                </a:solidFill>
                <a:latin typeface="+mn-lt"/>
              </a:rPr>
              <a:t>Conflicts</a:t>
            </a:r>
          </a:p>
        </p:txBody>
      </p:sp>
      <p:sp>
        <p:nvSpPr>
          <p:cNvPr id="11" name="Rectangle 3"/>
          <p:cNvSpPr>
            <a:spLocks noChangeArrowheads="1"/>
          </p:cNvSpPr>
          <p:nvPr/>
        </p:nvSpPr>
        <p:spPr bwMode="auto">
          <a:xfrm>
            <a:off x="228600" y="762000"/>
            <a:ext cx="3505200" cy="1600200"/>
          </a:xfrm>
          <a:prstGeom prst="rect">
            <a:avLst/>
          </a:prstGeom>
          <a:noFill/>
          <a:ln w="9525">
            <a:noFill/>
            <a:miter lim="800000"/>
            <a:headEnd/>
            <a:tailEnd/>
          </a:ln>
        </p:spPr>
        <p:txBody>
          <a:bodyPr>
            <a:prstTxWarp prst="textNoShape">
              <a:avLst/>
            </a:prstTxWarp>
          </a:bodyPr>
          <a:lstStyle/>
          <a:p>
            <a:pPr marL="469900" indent="-469900">
              <a:spcBef>
                <a:spcPct val="20000"/>
              </a:spcBef>
              <a:buClr>
                <a:schemeClr val="bg2"/>
              </a:buClr>
              <a:buSzPct val="70000"/>
              <a:buFont typeface="Arial"/>
              <a:buChar char="•"/>
            </a:pPr>
            <a:endParaRPr lang="en-US" sz="2800" dirty="0">
              <a:solidFill>
                <a:srgbClr val="FFFFFF"/>
              </a:solidFill>
              <a:latin typeface="+mn-lt"/>
            </a:endParaRPr>
          </a:p>
          <a:p>
            <a:pPr marL="469900" indent="-469900">
              <a:spcBef>
                <a:spcPct val="20000"/>
              </a:spcBef>
              <a:buClr>
                <a:schemeClr val="bg2"/>
              </a:buClr>
              <a:buSzPct val="70000"/>
              <a:buFont typeface="Arial"/>
              <a:buChar char="•"/>
            </a:pPr>
            <a:r>
              <a:rPr lang="en-US" sz="3200" dirty="0">
                <a:solidFill>
                  <a:srgbClr val="FFFFFF"/>
                </a:solidFill>
                <a:latin typeface="+mn-lt"/>
              </a:rPr>
              <a:t>The first disappointment</a:t>
            </a:r>
          </a:p>
          <a:p>
            <a:pPr marL="469900" indent="-469900">
              <a:spcBef>
                <a:spcPct val="20000"/>
              </a:spcBef>
              <a:buClr>
                <a:schemeClr val="bg2"/>
              </a:buClr>
              <a:buSzPct val="70000"/>
              <a:buFont typeface="Wingdings" charset="2"/>
              <a:buChar char="o"/>
            </a:pPr>
            <a:endParaRPr lang="en-US" sz="2800" dirty="0">
              <a:solidFill>
                <a:srgbClr val="FFFFFF"/>
              </a:solidFill>
              <a:latin typeface="+mn-lt"/>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1" name="Rectangle 2"/>
          <p:cNvSpPr>
            <a:spLocks noGrp="1" noChangeArrowheads="1"/>
          </p:cNvSpPr>
          <p:nvPr>
            <p:ph type="title"/>
          </p:nvPr>
        </p:nvSpPr>
        <p:spPr>
          <a:xfrm>
            <a:off x="0" y="76200"/>
            <a:ext cx="9144000" cy="1447800"/>
          </a:xfrm>
        </p:spPr>
        <p:txBody>
          <a:bodyPr>
            <a:normAutofit/>
          </a:bodyPr>
          <a:lstStyle/>
          <a:p>
            <a:pPr eaLnBrk="1" hangingPunct="1"/>
            <a:r>
              <a:rPr lang="en-US" sz="4000" dirty="0">
                <a:solidFill>
                  <a:srgbClr val="FFFF00"/>
                </a:solidFill>
                <a:ea typeface="ＭＳ Ｐゴシック" charset="-128"/>
                <a:cs typeface="ＭＳ Ｐゴシック" charset="-128"/>
              </a:rPr>
              <a:t>What Can You Do?</a:t>
            </a:r>
            <a:br>
              <a:rPr lang="en-US" sz="4000" dirty="0">
                <a:solidFill>
                  <a:srgbClr val="FFFF00"/>
                </a:solidFill>
                <a:ea typeface="ＭＳ Ｐゴシック" charset="-128"/>
                <a:cs typeface="ＭＳ Ｐゴシック" charset="-128"/>
              </a:rPr>
            </a:br>
            <a:endParaRPr lang="en-US" sz="4000" dirty="0">
              <a:solidFill>
                <a:srgbClr val="FFFF00"/>
              </a:solidFill>
              <a:ea typeface="ＭＳ Ｐゴシック" charset="-128"/>
              <a:cs typeface="ＭＳ Ｐゴシック" charset="-128"/>
            </a:endParaRPr>
          </a:p>
        </p:txBody>
      </p:sp>
      <p:pic>
        <p:nvPicPr>
          <p:cNvPr id="58373" name="Picture 4" descr="DSC_0044"/>
          <p:cNvPicPr>
            <a:picLocks noGrp="1" noChangeAspect="1" noChangeArrowheads="1"/>
          </p:cNvPicPr>
          <p:nvPr>
            <p:ph sz="half" idx="1"/>
          </p:nvPr>
        </p:nvPicPr>
        <p:blipFill>
          <a:blip r:embed="rId3"/>
          <a:srcRect/>
          <a:stretch>
            <a:fillRect/>
          </a:stretch>
        </p:blipFill>
        <p:spPr>
          <a:xfrm>
            <a:off x="619125" y="1066800"/>
            <a:ext cx="3114675" cy="4302125"/>
          </a:xfrm>
          <a:prstGeom prst="rect">
            <a:avLst/>
          </a:prstGeom>
          <a:ln>
            <a:noFill/>
          </a:ln>
          <a:effectLst>
            <a:reflection blurRad="12700" stA="53000" endPos="30000" dist="5000" dir="5400000" sy="-100000" algn="bl" rotWithShape="0"/>
          </a:effectLst>
          <a:scene3d>
            <a:camera prst="isometricOffAxis1Right">
              <a:rot lat="1080000" lon="20040000" rev="0"/>
            </a:camera>
            <a:lightRig rig="threePt" dir="t">
              <a:rot lat="0" lon="0" rev="2700000"/>
            </a:lightRig>
          </a:scene3d>
          <a:sp3d>
            <a:bevelT w="63500" h="50800"/>
          </a:sp3d>
        </p:spPr>
      </p:pic>
      <p:sp>
        <p:nvSpPr>
          <p:cNvPr id="58372" name="Rectangle 3"/>
          <p:cNvSpPr>
            <a:spLocks noGrp="1" noChangeArrowheads="1"/>
          </p:cNvSpPr>
          <p:nvPr>
            <p:ph type="body" sz="half" idx="2"/>
          </p:nvPr>
        </p:nvSpPr>
        <p:spPr>
          <a:xfrm>
            <a:off x="4114800" y="1066800"/>
            <a:ext cx="4572000" cy="4495800"/>
          </a:xfrm>
        </p:spPr>
        <p:txBody>
          <a:bodyPr/>
          <a:lstStyle/>
          <a:p>
            <a:pPr eaLnBrk="1" hangingPunct="1"/>
            <a:r>
              <a:rPr lang="en-US" dirty="0">
                <a:solidFill>
                  <a:srgbClr val="FFFFFF"/>
                </a:solidFill>
                <a:ea typeface="ＭＳ Ｐゴシック" charset="-128"/>
                <a:cs typeface="ＭＳ Ｐゴシック" charset="-128"/>
              </a:rPr>
              <a:t>Talk to the student</a:t>
            </a:r>
          </a:p>
          <a:p>
            <a:pPr lvl="1" eaLnBrk="1" hangingPunct="1"/>
            <a:r>
              <a:rPr lang="en-US" dirty="0">
                <a:solidFill>
                  <a:srgbClr val="FFFFFF"/>
                </a:solidFill>
              </a:rPr>
              <a:t>Probe for real reason they want to quit</a:t>
            </a:r>
          </a:p>
          <a:p>
            <a:pPr eaLnBrk="1" hangingPunct="1"/>
            <a:r>
              <a:rPr lang="en-US" dirty="0">
                <a:solidFill>
                  <a:srgbClr val="FFFFFF"/>
                </a:solidFill>
                <a:ea typeface="ＭＳ Ｐゴシック" charset="-128"/>
                <a:cs typeface="ＭＳ Ｐゴシック" charset="-128"/>
              </a:rPr>
              <a:t>Check their instrument</a:t>
            </a:r>
          </a:p>
          <a:p>
            <a:pPr eaLnBrk="1" hangingPunct="1"/>
            <a:r>
              <a:rPr lang="en-US" dirty="0">
                <a:solidFill>
                  <a:srgbClr val="FFFFFF"/>
                </a:solidFill>
                <a:ea typeface="ＭＳ Ｐゴシック" charset="-128"/>
                <a:cs typeface="ＭＳ Ｐゴシック" charset="-128"/>
              </a:rPr>
              <a:t>Talk with the parents</a:t>
            </a:r>
          </a:p>
          <a:p>
            <a:pPr eaLnBrk="1" hangingPunct="1"/>
            <a:r>
              <a:rPr lang="en-US" i="1" dirty="0">
                <a:solidFill>
                  <a:srgbClr val="FFFF00"/>
                </a:solidFill>
                <a:ea typeface="ＭＳ Ｐゴシック" charset="-128"/>
                <a:cs typeface="ＭＳ Ｐゴシック" charset="-128"/>
              </a:rPr>
              <a:t>Iowa Bandmasters </a:t>
            </a:r>
            <a:r>
              <a:rPr lang="en-US" i="1" dirty="0" err="1">
                <a:solidFill>
                  <a:srgbClr val="FFFF00"/>
                </a:solidFill>
                <a:ea typeface="ＭＳ Ｐゴシック" charset="-128"/>
                <a:cs typeface="ＭＳ Ｐゴシック" charset="-128"/>
              </a:rPr>
              <a:t>Assn</a:t>
            </a:r>
            <a:r>
              <a:rPr lang="en-US" i="1" dirty="0">
                <a:solidFill>
                  <a:srgbClr val="FFFF00"/>
                </a:solidFill>
                <a:ea typeface="ＭＳ Ｐゴシック" charset="-128"/>
                <a:cs typeface="ＭＳ Ｐゴシック" charset="-128"/>
              </a:rPr>
              <a:t> Exit Survey</a:t>
            </a:r>
          </a:p>
        </p:txBody>
      </p:sp>
      <p:sp>
        <p:nvSpPr>
          <p:cNvPr id="58370" name="Footer Placeholder 5"/>
          <p:cNvSpPr>
            <a:spLocks noGrp="1"/>
          </p:cNvSpPr>
          <p:nvPr>
            <p:ph type="ftr" sz="quarter" idx="11"/>
          </p:nvPr>
        </p:nvSpPr>
        <p:spPr>
          <a:noFill/>
        </p:spPr>
        <p:txBody>
          <a:bodyPr/>
          <a:lstStyle/>
          <a:p>
            <a:r>
              <a:rPr lang="en-US" dirty="0" err="1">
                <a:solidFill>
                  <a:srgbClr val="FFFFFF"/>
                </a:solidFill>
                <a:latin typeface="Arial" charset="0"/>
              </a:rPr>
              <a:t>www.musicachievementcouncil.org</a:t>
            </a:r>
            <a:endParaRPr lang="en-US" dirty="0">
              <a:solidFill>
                <a:srgbClr val="FFFFFF"/>
              </a:solidFill>
              <a:latin typeface="Arial"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54</a:t>
            </a:fld>
            <a:endParaRPr lang="en-US" dirty="0"/>
          </a:p>
        </p:txBody>
      </p:sp>
      <p:pic>
        <p:nvPicPr>
          <p:cNvPr id="8" name="Picture 7" descr="d6527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1600" y="3276600"/>
            <a:ext cx="3282950" cy="3282950"/>
          </a:xfrm>
          <a:prstGeom prst="rect">
            <a:avLst/>
          </a:prstGeom>
        </p:spPr>
      </p:pic>
      <p:pic>
        <p:nvPicPr>
          <p:cNvPr id="9" name="Picture 8" descr="images.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2400" y="1460982"/>
            <a:ext cx="5181600" cy="4635018"/>
          </a:xfrm>
          <a:prstGeom prst="rect">
            <a:avLst/>
          </a:prstGeom>
        </p:spPr>
      </p:pic>
      <p:sp>
        <p:nvSpPr>
          <p:cNvPr id="10" name="TextBox 9"/>
          <p:cNvSpPr txBox="1"/>
          <p:nvPr/>
        </p:nvSpPr>
        <p:spPr>
          <a:xfrm>
            <a:off x="990600" y="2480608"/>
            <a:ext cx="3657600" cy="1938992"/>
          </a:xfrm>
          <a:prstGeom prst="rect">
            <a:avLst/>
          </a:prstGeom>
          <a:noFill/>
        </p:spPr>
        <p:txBody>
          <a:bodyPr wrap="square" rtlCol="0">
            <a:spAutoFit/>
          </a:bodyPr>
          <a:lstStyle/>
          <a:p>
            <a:r>
              <a:rPr lang="en-US" sz="4000" dirty="0">
                <a:solidFill>
                  <a:srgbClr val="007701"/>
                </a:solidFill>
                <a:latin typeface="+mn-lt"/>
              </a:rPr>
              <a:t>What am I really getting out of all of this?</a:t>
            </a:r>
          </a:p>
        </p:txBody>
      </p:sp>
    </p:spTree>
    <p:extLst>
      <p:ext uri="{BB962C8B-B14F-4D97-AF65-F5344CB8AC3E}">
        <p14:creationId xmlns:p14="http://schemas.microsoft.com/office/powerpoint/2010/main" val="2393659216"/>
      </p:ext>
    </p:extLst>
  </p:cSld>
  <p:clrMapOvr>
    <a:masterClrMapping/>
  </p:clrMapOvr>
  <p:transition>
    <p:cut thruBlk="1"/>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55</a:t>
            </a:fld>
            <a:endParaRPr lang="en-US" dirty="0"/>
          </a:p>
        </p:txBody>
      </p:sp>
      <p:sp>
        <p:nvSpPr>
          <p:cNvPr id="11" name="TextBox 10"/>
          <p:cNvSpPr txBox="1"/>
          <p:nvPr/>
        </p:nvSpPr>
        <p:spPr>
          <a:xfrm>
            <a:off x="25400" y="556260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Music Makes a Difference Because. . .</a:t>
            </a:r>
          </a:p>
        </p:txBody>
      </p:sp>
      <p:pic>
        <p:nvPicPr>
          <p:cNvPr id="7" name="Picture 6" descr="1647646_2_orig.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0737" y="1752600"/>
            <a:ext cx="7315200" cy="3584448"/>
          </a:xfrm>
          <a:prstGeom prst="rect">
            <a:avLst/>
          </a:prstGeom>
        </p:spPr>
      </p:pic>
    </p:spTree>
    <p:extLst>
      <p:ext uri="{BB962C8B-B14F-4D97-AF65-F5344CB8AC3E}">
        <p14:creationId xmlns:p14="http://schemas.microsoft.com/office/powerpoint/2010/main" val="2903135592"/>
      </p:ext>
    </p:extLst>
  </p:cSld>
  <p:clrMapOvr>
    <a:masterClrMapping/>
  </p:clrMapOvr>
  <p:transition>
    <p:cut thruBlk="1"/>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56</a:t>
            </a:fld>
            <a:endParaRPr lang="en-US" dirty="0"/>
          </a:p>
        </p:txBody>
      </p:sp>
      <p:pic>
        <p:nvPicPr>
          <p:cNvPr id="6" name="Picture 5" descr="ossining_band_students-1505140146-6742.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1200" y="2362200"/>
            <a:ext cx="5181600" cy="3886200"/>
          </a:xfrm>
          <a:prstGeom prst="rect">
            <a:avLst/>
          </a:prstGeom>
        </p:spPr>
      </p:pic>
      <p:sp>
        <p:nvSpPr>
          <p:cNvPr id="11" name="TextBox 10"/>
          <p:cNvSpPr txBox="1"/>
          <p:nvPr/>
        </p:nvSpPr>
        <p:spPr>
          <a:xfrm>
            <a:off x="0" y="1501914"/>
            <a:ext cx="9144000" cy="707886"/>
          </a:xfrm>
          <a:prstGeom prst="rect">
            <a:avLst/>
          </a:prstGeom>
          <a:noFill/>
        </p:spPr>
        <p:txBody>
          <a:bodyPr wrap="square" rtlCol="0">
            <a:spAutoFit/>
          </a:bodyPr>
          <a:lstStyle/>
          <a:p>
            <a:pPr algn="ctr"/>
            <a:r>
              <a:rPr lang="en-US" sz="4000" i="1" dirty="0">
                <a:solidFill>
                  <a:schemeClr val="bg1"/>
                </a:solidFill>
                <a:latin typeface="+mn-lt"/>
                <a:ea typeface="ＭＳ Ｐゴシック" charset="-128"/>
                <a:cs typeface="ＭＳ Ｐゴシック" charset="-128"/>
              </a:rPr>
              <a:t>Making New Friends!</a:t>
            </a:r>
          </a:p>
        </p:txBody>
      </p:sp>
    </p:spTree>
    <p:extLst>
      <p:ext uri="{BB962C8B-B14F-4D97-AF65-F5344CB8AC3E}">
        <p14:creationId xmlns:p14="http://schemas.microsoft.com/office/powerpoint/2010/main" val="165890458"/>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57</a:t>
            </a:fld>
            <a:endParaRPr lang="en-US" dirty="0"/>
          </a:p>
        </p:txBody>
      </p:sp>
      <p:sp>
        <p:nvSpPr>
          <p:cNvPr id="11" name="TextBox 10"/>
          <p:cNvSpPr txBox="1"/>
          <p:nvPr/>
        </p:nvSpPr>
        <p:spPr>
          <a:xfrm>
            <a:off x="0" y="1441545"/>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Participating in Fulfilling Experiences</a:t>
            </a:r>
          </a:p>
        </p:txBody>
      </p:sp>
      <p:pic>
        <p:nvPicPr>
          <p:cNvPr id="4" name="Picture 3" descr="Black Female Bass Player.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0" y="2362200"/>
            <a:ext cx="3962400" cy="4085525"/>
          </a:xfrm>
          <a:prstGeom prst="rect">
            <a:avLst/>
          </a:prstGeom>
        </p:spPr>
      </p:pic>
    </p:spTree>
    <p:extLst>
      <p:ext uri="{BB962C8B-B14F-4D97-AF65-F5344CB8AC3E}">
        <p14:creationId xmlns:p14="http://schemas.microsoft.com/office/powerpoint/2010/main" val="1260638103"/>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71271"/>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58</a:t>
            </a:fld>
            <a:endParaRPr lang="en-US" dirty="0"/>
          </a:p>
        </p:txBody>
      </p:sp>
      <p:sp>
        <p:nvSpPr>
          <p:cNvPr id="11" name="TextBox 10"/>
          <p:cNvSpPr txBox="1"/>
          <p:nvPr/>
        </p:nvSpPr>
        <p:spPr>
          <a:xfrm>
            <a:off x="-64293" y="1425714"/>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Having GREAT Fun!</a:t>
            </a:r>
          </a:p>
        </p:txBody>
      </p:sp>
      <p:pic>
        <p:nvPicPr>
          <p:cNvPr id="7" name="Picture 6" descr="Kid playing bugle.jpe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1614" y="2438400"/>
            <a:ext cx="6072186" cy="3810000"/>
          </a:xfrm>
          <a:prstGeom prst="rect">
            <a:avLst/>
          </a:prstGeom>
        </p:spPr>
      </p:pic>
    </p:spTree>
    <p:extLst>
      <p:ext uri="{BB962C8B-B14F-4D97-AF65-F5344CB8AC3E}">
        <p14:creationId xmlns:p14="http://schemas.microsoft.com/office/powerpoint/2010/main" val="1508265695"/>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152400"/>
            <a:ext cx="9144000" cy="1323439"/>
          </a:xfrm>
          <a:prstGeom prst="rect">
            <a:avLst/>
          </a:prstGeom>
          <a:noFill/>
        </p:spPr>
        <p:txBody>
          <a:bodyPr wrap="square" rtlCol="0">
            <a:spAutoFit/>
          </a:bodyPr>
          <a:lstStyle/>
          <a:p>
            <a:pPr algn="ctr"/>
            <a:r>
              <a:rPr lang="en-US" sz="4000" dirty="0">
                <a:solidFill>
                  <a:srgbClr val="CCFF66"/>
                </a:solidFill>
                <a:latin typeface="+mn-lt"/>
                <a:ea typeface="ＭＳ Ｐゴシック" charset="-128"/>
                <a:cs typeface="ＭＳ Ｐゴシック" charset="-128"/>
              </a:rPr>
              <a:t>What Can You Do?</a:t>
            </a:r>
          </a:p>
          <a:p>
            <a:pPr algn="ctr"/>
            <a:r>
              <a:rPr lang="en-US" sz="4000" dirty="0">
                <a:solidFill>
                  <a:srgbClr val="CCFF66"/>
                </a:solidFill>
                <a:latin typeface="+mn-lt"/>
                <a:ea typeface="ＭＳ Ｐゴシック" charset="-128"/>
                <a:cs typeface="ＭＳ Ｐゴシック" charset="-128"/>
              </a:rPr>
              <a:t>Help Them </a:t>
            </a:r>
            <a:r>
              <a:rPr lang="en-US" sz="4000" u="sng" dirty="0">
                <a:solidFill>
                  <a:schemeClr val="bg1"/>
                </a:solidFill>
                <a:latin typeface="+mn-lt"/>
                <a:ea typeface="ＭＳ Ｐゴシック" charset="-128"/>
                <a:cs typeface="ＭＳ Ｐゴシック" charset="-128"/>
              </a:rPr>
              <a:t>Reflect</a:t>
            </a:r>
            <a:r>
              <a:rPr lang="en-US" sz="4000" dirty="0">
                <a:solidFill>
                  <a:srgbClr val="CCFF66"/>
                </a:solidFill>
                <a:latin typeface="+mn-lt"/>
                <a:ea typeface="ＭＳ Ｐゴシック" charset="-128"/>
                <a:cs typeface="ＭＳ Ｐゴシック" charset="-128"/>
              </a:rPr>
              <a:t> on the Benefits</a:t>
            </a:r>
          </a:p>
        </p:txBody>
      </p:sp>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59</a:t>
            </a:fld>
            <a:endParaRPr lang="en-US" dirty="0"/>
          </a:p>
        </p:txBody>
      </p:sp>
      <p:pic>
        <p:nvPicPr>
          <p:cNvPr id="6" name="Picture 5" descr="Students-from-Eduardo-Mata-Elementary.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5913" y="2310905"/>
            <a:ext cx="7150100" cy="4066919"/>
          </a:xfrm>
          <a:prstGeom prst="rect">
            <a:avLst/>
          </a:prstGeom>
        </p:spPr>
      </p:pic>
      <p:sp>
        <p:nvSpPr>
          <p:cNvPr id="8" name="TextBox 7"/>
          <p:cNvSpPr txBox="1"/>
          <p:nvPr/>
        </p:nvSpPr>
        <p:spPr>
          <a:xfrm>
            <a:off x="-35859" y="1420944"/>
            <a:ext cx="9144000" cy="707886"/>
          </a:xfrm>
          <a:prstGeom prst="rect">
            <a:avLst/>
          </a:prstGeom>
          <a:noFill/>
        </p:spPr>
        <p:txBody>
          <a:bodyPr wrap="square" rtlCol="0">
            <a:spAutoFit/>
          </a:bodyPr>
          <a:lstStyle/>
          <a:p>
            <a:pPr algn="ctr"/>
            <a:r>
              <a:rPr lang="en-US" sz="4000" i="1" dirty="0">
                <a:solidFill>
                  <a:srgbClr val="FFFFFF"/>
                </a:solidFill>
                <a:latin typeface="+mn-lt"/>
                <a:ea typeface="ＭＳ Ｐゴシック" charset="-128"/>
                <a:cs typeface="ＭＳ Ｐゴシック" charset="-128"/>
              </a:rPr>
              <a:t>Developing Unified Purpose!</a:t>
            </a:r>
          </a:p>
        </p:txBody>
      </p:sp>
    </p:spTree>
    <p:extLst>
      <p:ext uri="{BB962C8B-B14F-4D97-AF65-F5344CB8AC3E}">
        <p14:creationId xmlns:p14="http://schemas.microsoft.com/office/powerpoint/2010/main" val="2267897073"/>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E3B65C"/>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8760F9-F652-8F44-B477-379AF1D1F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749" y="3657600"/>
            <a:ext cx="8401051" cy="2743200"/>
          </a:xfrm>
          <a:prstGeom prst="rect">
            <a:avLst/>
          </a:prstGeom>
        </p:spPr>
      </p:pic>
      <p:pic>
        <p:nvPicPr>
          <p:cNvPr id="9" name="Picture 8">
            <a:extLst>
              <a:ext uri="{FF2B5EF4-FFF2-40B4-BE49-F238E27FC236}">
                <a16:creationId xmlns:a16="http://schemas.microsoft.com/office/drawing/2014/main" id="{31471F48-3338-0C4C-830E-03E7991927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3615035"/>
            <a:ext cx="6858000" cy="3429000"/>
          </a:xfrm>
          <a:prstGeom prst="rect">
            <a:avLst/>
          </a:prstGeom>
        </p:spPr>
      </p:pic>
      <p:pic>
        <p:nvPicPr>
          <p:cNvPr id="14" name="Picture 13">
            <a:extLst>
              <a:ext uri="{FF2B5EF4-FFF2-40B4-BE49-F238E27FC236}">
                <a16:creationId xmlns:a16="http://schemas.microsoft.com/office/drawing/2014/main" id="{47F8943C-9BE3-BD44-A5DD-55D8C39768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07004" y="1268480"/>
            <a:ext cx="4758539" cy="2346555"/>
          </a:xfrm>
          <a:prstGeom prst="rect">
            <a:avLst/>
          </a:prstGeom>
        </p:spPr>
      </p:pic>
      <p:pic>
        <p:nvPicPr>
          <p:cNvPr id="28" name="Picture 27">
            <a:extLst>
              <a:ext uri="{FF2B5EF4-FFF2-40B4-BE49-F238E27FC236}">
                <a16:creationId xmlns:a16="http://schemas.microsoft.com/office/drawing/2014/main" id="{92F03578-82B7-C748-8499-D7A6A3BF42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196" y="381000"/>
            <a:ext cx="4724400" cy="1760714"/>
          </a:xfrm>
          <a:prstGeom prst="rect">
            <a:avLst/>
          </a:prstGeom>
          <a:effectLst>
            <a:softEdge rad="304800"/>
          </a:effectLst>
          <a:scene3d>
            <a:camera prst="orthographicFront">
              <a:rot lat="0" lon="0" rev="1200000"/>
            </a:camera>
            <a:lightRig rig="threePt" dir="t"/>
          </a:scene3d>
        </p:spPr>
      </p:pic>
      <p:pic>
        <p:nvPicPr>
          <p:cNvPr id="3" name="Picture 2">
            <a:extLst>
              <a:ext uri="{FF2B5EF4-FFF2-40B4-BE49-F238E27FC236}">
                <a16:creationId xmlns:a16="http://schemas.microsoft.com/office/drawing/2014/main" id="{81A9FF64-2FA6-AD49-B15E-82785D7A17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72400" y="218280"/>
            <a:ext cx="1092200" cy="2378177"/>
          </a:xfrm>
          <a:prstGeom prst="rect">
            <a:avLst/>
          </a:prstGeom>
        </p:spPr>
      </p:pic>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60</a:t>
            </a:fld>
            <a:endParaRPr lang="en-US" dirty="0">
              <a:solidFill>
                <a:srgbClr val="790A14"/>
              </a:solidFill>
            </a:endParaRPr>
          </a:p>
        </p:txBody>
      </p:sp>
      <p:sp>
        <p:nvSpPr>
          <p:cNvPr id="8" name="Footer Placeholder 7"/>
          <p:cNvSpPr>
            <a:spLocks noGrp="1"/>
          </p:cNvSpPr>
          <p:nvPr>
            <p:ph type="ftr" sz="quarter" idx="11"/>
          </p:nvPr>
        </p:nvSpPr>
        <p:spPr>
          <a:xfrm>
            <a:off x="0" y="6248400"/>
            <a:ext cx="9144000" cy="609600"/>
          </a:xfrm>
        </p:spPr>
        <p:txBody>
          <a:bodyPr/>
          <a:lstStyle/>
          <a:p>
            <a:r>
              <a:rPr lang="en-US" sz="1800" dirty="0" err="1">
                <a:solidFill>
                  <a:srgbClr val="800000"/>
                </a:solidFill>
                <a:latin typeface="+mn-lt"/>
              </a:rPr>
              <a:t>nammfoundation.org/fpndoc</a:t>
            </a:r>
            <a:endParaRPr lang="en-US" sz="1800" dirty="0">
              <a:solidFill>
                <a:srgbClr val="800000"/>
              </a:solidFill>
              <a:latin typeface="+mn-lt"/>
            </a:endParaRPr>
          </a:p>
          <a:p>
            <a:r>
              <a:rPr lang="en-US" sz="1800" dirty="0" err="1">
                <a:solidFill>
                  <a:srgbClr val="800000"/>
                </a:solidFill>
                <a:latin typeface="+mn-lt"/>
              </a:rPr>
              <a:t>MusicEdConsultants.net</a:t>
            </a:r>
            <a:r>
              <a:rPr lang="en-US" sz="1800" dirty="0">
                <a:solidFill>
                  <a:srgbClr val="800000"/>
                </a:solidFill>
                <a:latin typeface="+mn-lt"/>
              </a:rPr>
              <a:t>/</a:t>
            </a:r>
            <a:r>
              <a:rPr lang="en-US" sz="1800" dirty="0" err="1">
                <a:solidFill>
                  <a:srgbClr val="800000"/>
                </a:solidFill>
                <a:latin typeface="+mn-lt"/>
              </a:rPr>
              <a:t>FPCelebration</a:t>
            </a:r>
            <a:endParaRPr lang="en-US" sz="1800" dirty="0">
              <a:solidFill>
                <a:srgbClr val="800000"/>
              </a:solidFill>
              <a:latin typeface="+mn-lt"/>
            </a:endParaRPr>
          </a:p>
          <a:p>
            <a:endParaRPr lang="en-US" sz="1000" dirty="0">
              <a:solidFill>
                <a:srgbClr val="800000"/>
              </a:solidFill>
            </a:endParaRPr>
          </a:p>
        </p:txBody>
      </p:sp>
    </p:spTree>
    <p:extLst>
      <p:ext uri="{BB962C8B-B14F-4D97-AF65-F5344CB8AC3E}">
        <p14:creationId xmlns:p14="http://schemas.microsoft.com/office/powerpoint/2010/main" val="48781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3" repeatCount="indefinite" fill="hold" nodeType="afterEffect">
                                  <p:stCondLst>
                                    <p:cond delay="0"/>
                                  </p:stCondLst>
                                  <p:childTnLst>
                                    <p:anim calcmode="lin" valueType="num">
                                      <p:cBhvr additive="base">
                                        <p:cTn id="6" dur="2000"/>
                                        <p:tgtEl>
                                          <p:spTgt spid="9"/>
                                        </p:tgtEl>
                                        <p:attrNameLst>
                                          <p:attrName>ppt_x</p:attrName>
                                        </p:attrNameLst>
                                      </p:cBhvr>
                                      <p:tavLst>
                                        <p:tav tm="0">
                                          <p:val>
                                            <p:strVal val="ppt_x"/>
                                          </p:val>
                                        </p:tav>
                                        <p:tav tm="100000">
                                          <p:val>
                                            <p:strVal val="1+ppt_w/2"/>
                                          </p:val>
                                        </p:tav>
                                      </p:tavLst>
                                    </p:anim>
                                    <p:anim calcmode="lin" valueType="num">
                                      <p:cBhvr additive="base">
                                        <p:cTn id="7" dur="2000"/>
                                        <p:tgtEl>
                                          <p:spTgt spid="9"/>
                                        </p:tgtEl>
                                        <p:attrNameLst>
                                          <p:attrName>ppt_y</p:attrName>
                                        </p:attrNameLst>
                                      </p:cBhvr>
                                      <p:tavLst>
                                        <p:tav tm="0">
                                          <p:val>
                                            <p:strVal val="ppt_y"/>
                                          </p:val>
                                        </p:tav>
                                        <p:tav tm="100000">
                                          <p:val>
                                            <p:strVal val="0-ppt_h/2"/>
                                          </p:val>
                                        </p:tav>
                                      </p:tavLst>
                                    </p:anim>
                                    <p:set>
                                      <p:cBhvr>
                                        <p:cTn id="8"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8871"/>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First Performance</a:t>
            </a:r>
          </a:p>
          <a:p>
            <a:pPr algn="ctr"/>
            <a:r>
              <a:rPr lang="en-US" sz="3600" i="1" dirty="0">
                <a:solidFill>
                  <a:srgbClr val="FFFF00"/>
                </a:solidFill>
                <a:latin typeface="+mn-lt"/>
                <a:ea typeface="ＭＳ Ｐゴシック" charset="-128"/>
                <a:cs typeface="ＭＳ Ｐゴシック" charset="-128"/>
              </a:rPr>
              <a:t>National Day of Celebration</a:t>
            </a:r>
            <a:endParaRPr lang="en-US" sz="3600" dirty="0">
              <a:solidFill>
                <a:srgbClr val="FFFF00"/>
              </a:solidFill>
              <a:latin typeface="+mn-lt"/>
            </a:endParaRPr>
          </a:p>
        </p:txBody>
      </p:sp>
      <p:sp>
        <p:nvSpPr>
          <p:cNvPr id="4" name="Slide Number Placeholder 3"/>
          <p:cNvSpPr>
            <a:spLocks noGrp="1"/>
          </p:cNvSpPr>
          <p:nvPr>
            <p:ph type="sldNum" sz="quarter" idx="12"/>
          </p:nvPr>
        </p:nvSpPr>
        <p:spPr>
          <a:xfrm>
            <a:off x="6553200" y="6400800"/>
            <a:ext cx="2133600" cy="365125"/>
          </a:xfrm>
        </p:spPr>
        <p:txBody>
          <a:bodyPr/>
          <a:lstStyle/>
          <a:p>
            <a:pPr>
              <a:defRPr/>
            </a:pPr>
            <a:fld id="{F188C437-0A12-3E4A-B959-FB613AA65816}" type="slidenum">
              <a:rPr lang="en-US" smtClean="0"/>
              <a:pPr>
                <a:defRPr/>
              </a:pPr>
              <a:t>61</a:t>
            </a:fld>
            <a:endParaRPr lang="en-US"/>
          </a:p>
        </p:txBody>
      </p:sp>
      <p:sp>
        <p:nvSpPr>
          <p:cNvPr id="6" name="TextBox 5"/>
          <p:cNvSpPr txBox="1"/>
          <p:nvPr/>
        </p:nvSpPr>
        <p:spPr>
          <a:xfrm>
            <a:off x="12700" y="115318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3</a:t>
            </a:r>
            <a:r>
              <a:rPr lang="en-US" sz="3600" i="1" baseline="30000" dirty="0">
                <a:solidFill>
                  <a:schemeClr val="bg1"/>
                </a:solidFill>
                <a:latin typeface="+mn-lt"/>
                <a:ea typeface="ＭＳ Ｐゴシック" charset="-128"/>
                <a:cs typeface="ＭＳ Ｐゴシック" charset="-128"/>
              </a:rPr>
              <a:t>rd</a:t>
            </a:r>
            <a:r>
              <a:rPr lang="en-US" sz="3600" i="1" dirty="0">
                <a:solidFill>
                  <a:schemeClr val="bg1"/>
                </a:solidFill>
                <a:latin typeface="+mn-lt"/>
                <a:ea typeface="ＭＳ Ｐゴシック" charset="-128"/>
                <a:cs typeface="ＭＳ Ｐゴシック" charset="-128"/>
              </a:rPr>
              <a:t> Thursday of November Annually</a:t>
            </a:r>
            <a:endParaRPr lang="en-US" sz="3600" dirty="0">
              <a:solidFill>
                <a:schemeClr val="bg1"/>
              </a:solidFill>
              <a:latin typeface="+mn-lt"/>
            </a:endParaRPr>
          </a:p>
        </p:txBody>
      </p:sp>
      <p:pic>
        <p:nvPicPr>
          <p:cNvPr id="7" name="Picture 6" descr="Screen Shot 2018-10-18 at 7.55.12 PM.png"/>
          <p:cNvPicPr>
            <a:picLocks noChangeAspect="1"/>
          </p:cNvPicPr>
          <p:nvPr/>
        </p:nvPicPr>
        <p:blipFill>
          <a:blip r:embed="rId3"/>
          <a:stretch>
            <a:fillRect/>
          </a:stretch>
        </p:blipFill>
        <p:spPr>
          <a:xfrm>
            <a:off x="838200" y="2057400"/>
            <a:ext cx="7391400" cy="4139438"/>
          </a:xfrm>
          <a:prstGeom prst="rect">
            <a:avLst/>
          </a:prstGeom>
        </p:spPr>
      </p:pic>
    </p:spTree>
    <p:extLst>
      <p:ext uri="{BB962C8B-B14F-4D97-AF65-F5344CB8AC3E}">
        <p14:creationId xmlns:p14="http://schemas.microsoft.com/office/powerpoint/2010/main" val="1561310726"/>
      </p:ext>
    </p:extLst>
  </p:cSld>
  <p:clrMapOvr>
    <a:masterClrMapping/>
  </p:clrMapOvr>
  <p:transition>
    <p:cut thruBlk="1"/>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8871"/>
            <a:ext cx="9144000" cy="1200329"/>
          </a:xfrm>
          <a:prstGeom prst="rect">
            <a:avLst/>
          </a:prstGeom>
          <a:noFill/>
        </p:spPr>
        <p:txBody>
          <a:bodyPr wrap="square" rtlCol="0">
            <a:spAutoFit/>
          </a:bodyPr>
          <a:lstStyle/>
          <a:p>
            <a:pPr algn="ctr"/>
            <a:r>
              <a:rPr lang="en-US" sz="3600" i="1" dirty="0">
                <a:solidFill>
                  <a:srgbClr val="FFFF00"/>
                </a:solidFill>
                <a:latin typeface="+mn-lt"/>
                <a:ea typeface="ＭＳ Ｐゴシック" charset="-128"/>
                <a:cs typeface="ＭＳ Ｐゴシック" charset="-128"/>
              </a:rPr>
              <a:t>First Performance</a:t>
            </a:r>
          </a:p>
          <a:p>
            <a:pPr algn="ctr"/>
            <a:r>
              <a:rPr lang="en-US" sz="3600" i="1" dirty="0">
                <a:solidFill>
                  <a:srgbClr val="FFFF00"/>
                </a:solidFill>
                <a:latin typeface="+mn-lt"/>
                <a:ea typeface="ＭＳ Ｐゴシック" charset="-128"/>
                <a:cs typeface="ＭＳ Ｐゴシック" charset="-128"/>
              </a:rPr>
              <a:t>National Day of Celebration</a:t>
            </a:r>
            <a:endParaRPr lang="en-US" sz="3600" dirty="0">
              <a:solidFill>
                <a:srgbClr val="FFFF00"/>
              </a:solidFill>
              <a:latin typeface="+mn-lt"/>
            </a:endParaRPr>
          </a:p>
        </p:txBody>
      </p:sp>
      <p:sp>
        <p:nvSpPr>
          <p:cNvPr id="4" name="Slide Number Placeholder 3"/>
          <p:cNvSpPr>
            <a:spLocks noGrp="1"/>
          </p:cNvSpPr>
          <p:nvPr>
            <p:ph type="sldNum" sz="quarter" idx="12"/>
          </p:nvPr>
        </p:nvSpPr>
        <p:spPr>
          <a:xfrm>
            <a:off x="6553200" y="6400800"/>
            <a:ext cx="2133600" cy="365125"/>
          </a:xfrm>
        </p:spPr>
        <p:txBody>
          <a:bodyPr/>
          <a:lstStyle/>
          <a:p>
            <a:pPr>
              <a:defRPr/>
            </a:pPr>
            <a:fld id="{F188C437-0A12-3E4A-B959-FB613AA65816}" type="slidenum">
              <a:rPr lang="en-US" smtClean="0"/>
              <a:pPr>
                <a:defRPr/>
              </a:pPr>
              <a:t>62</a:t>
            </a:fld>
            <a:endParaRPr lang="en-US"/>
          </a:p>
        </p:txBody>
      </p:sp>
      <p:sp>
        <p:nvSpPr>
          <p:cNvPr id="6" name="TextBox 5"/>
          <p:cNvSpPr txBox="1"/>
          <p:nvPr/>
        </p:nvSpPr>
        <p:spPr>
          <a:xfrm>
            <a:off x="12700" y="1153180"/>
            <a:ext cx="9144000" cy="646331"/>
          </a:xfrm>
          <a:prstGeom prst="rect">
            <a:avLst/>
          </a:prstGeom>
          <a:noFill/>
        </p:spPr>
        <p:txBody>
          <a:bodyPr wrap="square" rtlCol="0">
            <a:spAutoFit/>
          </a:bodyPr>
          <a:lstStyle/>
          <a:p>
            <a:pPr algn="ctr"/>
            <a:r>
              <a:rPr lang="en-US" sz="3600" i="1" dirty="0">
                <a:solidFill>
                  <a:schemeClr val="bg1"/>
                </a:solidFill>
                <a:latin typeface="+mn-lt"/>
                <a:ea typeface="ＭＳ Ｐゴシック" charset="-128"/>
                <a:cs typeface="ＭＳ Ｐゴシック" charset="-128"/>
              </a:rPr>
              <a:t>3</a:t>
            </a:r>
            <a:r>
              <a:rPr lang="en-US" sz="3600" i="1" baseline="30000" dirty="0">
                <a:solidFill>
                  <a:schemeClr val="bg1"/>
                </a:solidFill>
                <a:latin typeface="+mn-lt"/>
                <a:ea typeface="ＭＳ Ｐゴシック" charset="-128"/>
                <a:cs typeface="ＭＳ Ｐゴシック" charset="-128"/>
              </a:rPr>
              <a:t>rd</a:t>
            </a:r>
            <a:r>
              <a:rPr lang="en-US" sz="3600" i="1" dirty="0">
                <a:solidFill>
                  <a:schemeClr val="bg1"/>
                </a:solidFill>
                <a:latin typeface="+mn-lt"/>
                <a:ea typeface="ＭＳ Ｐゴシック" charset="-128"/>
                <a:cs typeface="ＭＳ Ｐゴシック" charset="-128"/>
              </a:rPr>
              <a:t> Thursday of November Annually</a:t>
            </a:r>
            <a:endParaRPr lang="en-US" sz="3600" dirty="0">
              <a:solidFill>
                <a:schemeClr val="bg1"/>
              </a:solidFill>
              <a:latin typeface="+mn-lt"/>
            </a:endParaRPr>
          </a:p>
        </p:txBody>
      </p:sp>
      <p:pic>
        <p:nvPicPr>
          <p:cNvPr id="2" name="PPT Slide 56 First Performance Concert">
            <a:hlinkClick r:id="" action="ppaction://media"/>
            <a:extLst>
              <a:ext uri="{FF2B5EF4-FFF2-40B4-BE49-F238E27FC236}">
                <a16:creationId xmlns:a16="http://schemas.microsoft.com/office/drawing/2014/main" id="{ED325F2D-97E6-724C-9BC0-14C0A5B7BB0C}"/>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457200" y="1905000"/>
            <a:ext cx="8128001" cy="4572000"/>
          </a:xfrm>
          <a:prstGeom prst="rect">
            <a:avLst/>
          </a:prstGeom>
        </p:spPr>
      </p:pic>
    </p:spTree>
    <p:extLst>
      <p:ext uri="{BB962C8B-B14F-4D97-AF65-F5344CB8AC3E}">
        <p14:creationId xmlns:p14="http://schemas.microsoft.com/office/powerpoint/2010/main" val="1561310726"/>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6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63</a:t>
            </a:fld>
            <a:endParaRPr lang="en-US" dirty="0">
              <a:solidFill>
                <a:srgbClr val="790A14"/>
              </a:solidFill>
            </a:endParaRPr>
          </a:p>
        </p:txBody>
      </p:sp>
      <p:sp>
        <p:nvSpPr>
          <p:cNvPr id="8" name="Footer Placeholder 7"/>
          <p:cNvSpPr>
            <a:spLocks noGrp="1"/>
          </p:cNvSpPr>
          <p:nvPr>
            <p:ph type="ftr" sz="quarter" idx="11"/>
          </p:nvPr>
        </p:nvSpPr>
        <p:spPr>
          <a:xfrm>
            <a:off x="0" y="6324600"/>
            <a:ext cx="9144000" cy="609600"/>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a:p>
            <a:endParaRPr lang="en-US" sz="1000" dirty="0">
              <a:solidFill>
                <a:srgbClr val="800000"/>
              </a:solidFill>
            </a:endParaRPr>
          </a:p>
        </p:txBody>
      </p:sp>
      <p:pic>
        <p:nvPicPr>
          <p:cNvPr id="10" name="Picture 9" descr="rec fest 2015-7-photos 640x427.jpg"/>
          <p:cNvPicPr>
            <a:picLocks noChangeAspect="1"/>
          </p:cNvPicPr>
          <p:nvPr/>
        </p:nvPicPr>
        <p:blipFill>
          <a:blip r:embed="rId3">
            <a:alphaModFix/>
          </a:blip>
          <a:stretch>
            <a:fillRect/>
          </a:stretch>
        </p:blipFill>
        <p:spPr>
          <a:xfrm>
            <a:off x="533400" y="710446"/>
            <a:ext cx="8001000" cy="5338166"/>
          </a:xfrm>
          <a:prstGeom prst="rect">
            <a:avLst/>
          </a:prstGeom>
          <a:ln>
            <a:noFill/>
          </a:ln>
          <a:effectLst>
            <a:softEdge rad="112500"/>
          </a:effectLst>
        </p:spPr>
      </p:pic>
    </p:spTree>
    <p:extLst>
      <p:ext uri="{BB962C8B-B14F-4D97-AF65-F5344CB8AC3E}">
        <p14:creationId xmlns:p14="http://schemas.microsoft.com/office/powerpoint/2010/main" val="4878138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64</a:t>
            </a:fld>
            <a:endParaRPr lang="en-US" dirty="0">
              <a:solidFill>
                <a:srgbClr val="790A14"/>
              </a:solidFill>
            </a:endParaRPr>
          </a:p>
        </p:txBody>
      </p:sp>
      <p:sp>
        <p:nvSpPr>
          <p:cNvPr id="8" name="Footer Placeholder 7"/>
          <p:cNvSpPr>
            <a:spLocks noGrp="1"/>
          </p:cNvSpPr>
          <p:nvPr>
            <p:ph type="ftr" sz="quarter" idx="11"/>
          </p:nvPr>
        </p:nvSpPr>
        <p:spPr>
          <a:xfrm>
            <a:off x="0" y="6324600"/>
            <a:ext cx="9144000" cy="609600"/>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a:p>
            <a:endParaRPr lang="en-US" sz="1000" dirty="0">
              <a:solidFill>
                <a:srgbClr val="800000"/>
              </a:solidFill>
            </a:endParaRPr>
          </a:p>
        </p:txBody>
      </p:sp>
      <p:pic>
        <p:nvPicPr>
          <p:cNvPr id="10" name="Picture 9" descr="rec fest 2015-7-photos 640x427.jpg"/>
          <p:cNvPicPr>
            <a:picLocks noChangeAspect="1"/>
          </p:cNvPicPr>
          <p:nvPr/>
        </p:nvPicPr>
        <p:blipFill>
          <a:blip r:embed="rId3">
            <a:alphaModFix amt="43000"/>
          </a:blip>
          <a:stretch>
            <a:fillRect/>
          </a:stretch>
        </p:blipFill>
        <p:spPr>
          <a:xfrm>
            <a:off x="533400" y="710446"/>
            <a:ext cx="8001000" cy="5338166"/>
          </a:xfrm>
          <a:prstGeom prst="rect">
            <a:avLst/>
          </a:prstGeom>
          <a:ln>
            <a:noFill/>
          </a:ln>
          <a:effectLst>
            <a:softEdge rad="112500"/>
          </a:effectLst>
        </p:spPr>
      </p:pic>
      <p:sp>
        <p:nvSpPr>
          <p:cNvPr id="11" name="TextBox 10"/>
          <p:cNvSpPr txBox="1"/>
          <p:nvPr/>
        </p:nvSpPr>
        <p:spPr>
          <a:xfrm>
            <a:off x="304800" y="228600"/>
            <a:ext cx="8839200" cy="6370975"/>
          </a:xfrm>
          <a:prstGeom prst="rect">
            <a:avLst/>
          </a:prstGeom>
          <a:noFill/>
        </p:spPr>
        <p:txBody>
          <a:bodyPr wrap="square" rtlCol="0">
            <a:spAutoFit/>
          </a:bodyPr>
          <a:lstStyle/>
          <a:p>
            <a:r>
              <a:rPr lang="en-US" sz="4400" dirty="0">
                <a:solidFill>
                  <a:srgbClr val="FFFF00"/>
                </a:solidFill>
                <a:latin typeface="+mn-lt"/>
              </a:rPr>
              <a:t>The Results:</a:t>
            </a:r>
          </a:p>
          <a:p>
            <a:pPr lvl="1">
              <a:buFont typeface="Arial"/>
              <a:buChar char="•"/>
            </a:pPr>
            <a:r>
              <a:rPr lang="en-US" sz="4400" dirty="0">
                <a:solidFill>
                  <a:schemeClr val="bg1"/>
                </a:solidFill>
                <a:latin typeface="+mn-lt"/>
              </a:rPr>
              <a:t>  </a:t>
            </a:r>
            <a:r>
              <a:rPr lang="en-US" sz="4000" dirty="0">
                <a:solidFill>
                  <a:schemeClr val="bg1"/>
                </a:solidFill>
                <a:latin typeface="+mn-lt"/>
              </a:rPr>
              <a:t>Reduces Beginner Dropout</a:t>
            </a:r>
          </a:p>
          <a:p>
            <a:pPr lvl="1">
              <a:buFont typeface="Arial"/>
              <a:buChar char="•"/>
            </a:pPr>
            <a:r>
              <a:rPr lang="en-US" sz="4000" dirty="0">
                <a:solidFill>
                  <a:schemeClr val="bg1"/>
                </a:solidFill>
                <a:latin typeface="+mn-lt"/>
              </a:rPr>
              <a:t>  Provides Short-Range Achievement  </a:t>
            </a:r>
          </a:p>
          <a:p>
            <a:pPr lvl="1"/>
            <a:r>
              <a:rPr lang="en-US" sz="4000" dirty="0">
                <a:solidFill>
                  <a:schemeClr val="bg1"/>
                </a:solidFill>
                <a:latin typeface="+mn-lt"/>
              </a:rPr>
              <a:t>    Goals</a:t>
            </a:r>
          </a:p>
          <a:p>
            <a:pPr lvl="1">
              <a:buFont typeface="Arial"/>
              <a:buChar char="•"/>
            </a:pPr>
            <a:r>
              <a:rPr lang="en-US" sz="4000" dirty="0">
                <a:solidFill>
                  <a:schemeClr val="bg1"/>
                </a:solidFill>
                <a:latin typeface="+mn-lt"/>
              </a:rPr>
              <a:t>  Encourages Engagement with    </a:t>
            </a:r>
          </a:p>
          <a:p>
            <a:pPr lvl="1"/>
            <a:r>
              <a:rPr lang="en-US" sz="4000" dirty="0">
                <a:solidFill>
                  <a:schemeClr val="bg1"/>
                </a:solidFill>
                <a:latin typeface="+mn-lt"/>
              </a:rPr>
              <a:t>   Parents</a:t>
            </a:r>
          </a:p>
          <a:p>
            <a:pPr lvl="1">
              <a:buFont typeface="Arial"/>
              <a:buChar char="•"/>
            </a:pPr>
            <a:r>
              <a:rPr lang="en-US" sz="4000" dirty="0">
                <a:solidFill>
                  <a:schemeClr val="bg1"/>
                </a:solidFill>
                <a:latin typeface="+mn-lt"/>
              </a:rPr>
              <a:t>  Strengthens Administrative Support</a:t>
            </a:r>
          </a:p>
          <a:p>
            <a:pPr lvl="1">
              <a:buFont typeface="Arial"/>
              <a:buChar char="•"/>
            </a:pPr>
            <a:r>
              <a:rPr lang="en-US" sz="4000" dirty="0">
                <a:solidFill>
                  <a:schemeClr val="bg1"/>
                </a:solidFill>
                <a:latin typeface="+mn-lt"/>
              </a:rPr>
              <a:t>  Celebrates Musical Accomplishments </a:t>
            </a:r>
          </a:p>
          <a:p>
            <a:pPr lvl="1"/>
            <a:r>
              <a:rPr lang="en-US" sz="4000" dirty="0">
                <a:solidFill>
                  <a:schemeClr val="bg1"/>
                </a:solidFill>
                <a:latin typeface="+mn-lt"/>
              </a:rPr>
              <a:t>   of Beginners</a:t>
            </a:r>
            <a:br>
              <a:rPr lang="en-US" sz="4000" dirty="0">
                <a:solidFill>
                  <a:schemeClr val="bg1"/>
                </a:solidFill>
                <a:latin typeface="+mn-lt"/>
              </a:rPr>
            </a:br>
            <a:endParaRPr lang="en-US" sz="4000" dirty="0">
              <a:solidFill>
                <a:schemeClr val="bg1"/>
              </a:solidFill>
              <a:latin typeface="+mn-lt"/>
            </a:endParaRPr>
          </a:p>
        </p:txBody>
      </p:sp>
    </p:spTree>
    <p:extLst>
      <p:ext uri="{BB962C8B-B14F-4D97-AF65-F5344CB8AC3E}">
        <p14:creationId xmlns:p14="http://schemas.microsoft.com/office/powerpoint/2010/main" val="4878138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65</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effectLst/>
                <a:latin typeface="+mn-lt"/>
              </a:rPr>
              <a:t>  1. Director Letter with Full Set of Instructions</a:t>
            </a:r>
          </a:p>
        </p:txBody>
      </p:sp>
      <p:pic>
        <p:nvPicPr>
          <p:cNvPr id="11" name="Picture 10" descr="Letter to Director2.jpg"/>
          <p:cNvPicPr>
            <a:picLocks noChangeAspect="1"/>
          </p:cNvPicPr>
          <p:nvPr/>
        </p:nvPicPr>
        <p:blipFill>
          <a:blip r:embed="rId3"/>
          <a:stretch>
            <a:fillRect/>
          </a:stretch>
        </p:blipFill>
        <p:spPr>
          <a:xfrm>
            <a:off x="4606642" y="1610562"/>
            <a:ext cx="3995738" cy="5171237"/>
          </a:xfrm>
          <a:prstGeom prst="rect">
            <a:avLst/>
          </a:prstGeom>
        </p:spPr>
      </p:pic>
      <p:pic>
        <p:nvPicPr>
          <p:cNvPr id="12" name="Picture 11" descr="Letter to Director copy1.jpg"/>
          <p:cNvPicPr>
            <a:picLocks noChangeAspect="1"/>
          </p:cNvPicPr>
          <p:nvPr/>
        </p:nvPicPr>
        <p:blipFill>
          <a:blip r:embed="rId4"/>
          <a:stretch>
            <a:fillRect/>
          </a:stretch>
        </p:blipFill>
        <p:spPr>
          <a:xfrm>
            <a:off x="533400" y="1600200"/>
            <a:ext cx="4003745"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dissolve">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66</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2. Customizable Letter of Invitation to Parents </a:t>
            </a:r>
          </a:p>
        </p:txBody>
      </p:sp>
      <p:pic>
        <p:nvPicPr>
          <p:cNvPr id="7" name="Picture 6" descr="ParentLetter copy.jpg"/>
          <p:cNvPicPr>
            <a:picLocks noChangeAspect="1"/>
          </p:cNvPicPr>
          <p:nvPr/>
        </p:nvPicPr>
        <p:blipFill>
          <a:blip r:embed="rId3"/>
          <a:stretch>
            <a:fillRect/>
          </a:stretch>
        </p:blipFill>
        <p:spPr>
          <a:xfrm>
            <a:off x="2642976" y="1447800"/>
            <a:ext cx="4062624" cy="52578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67</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rgbClr val="FFFFFF"/>
                </a:solidFill>
                <a:latin typeface="+mn-lt"/>
              </a:rPr>
              <a:t>  3. Customizable Letter of Invitation to Principal</a:t>
            </a:r>
          </a:p>
        </p:txBody>
      </p:sp>
      <p:pic>
        <p:nvPicPr>
          <p:cNvPr id="6" name="Picture 5" descr="PrincipalLetter.jpg"/>
          <p:cNvPicPr>
            <a:picLocks noChangeAspect="1"/>
          </p:cNvPicPr>
          <p:nvPr/>
        </p:nvPicPr>
        <p:blipFill>
          <a:blip r:embed="rId3"/>
          <a:stretch>
            <a:fillRect/>
          </a:stretch>
        </p:blipFill>
        <p:spPr>
          <a:xfrm>
            <a:off x="2584097" y="1447800"/>
            <a:ext cx="4121503" cy="5334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68</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4. Customizable Script to </a:t>
            </a:r>
            <a:r>
              <a:rPr lang="en-US" sz="3600" i="1" u="sng" dirty="0">
                <a:solidFill>
                  <a:schemeClr val="bg1"/>
                </a:solidFill>
                <a:latin typeface="+mn-lt"/>
              </a:rPr>
              <a:t>Make It Your Own</a:t>
            </a:r>
            <a:r>
              <a:rPr lang="en-US" sz="3600" dirty="0">
                <a:solidFill>
                  <a:schemeClr val="bg1"/>
                </a:solidFill>
                <a:latin typeface="+mn-lt"/>
              </a:rPr>
              <a:t>!</a:t>
            </a:r>
          </a:p>
        </p:txBody>
      </p:sp>
      <p:pic>
        <p:nvPicPr>
          <p:cNvPr id="7" name="Picture 6" descr="Script 1 copy 2.jpg"/>
          <p:cNvPicPr>
            <a:picLocks noChangeAspect="1"/>
          </p:cNvPicPr>
          <p:nvPr/>
        </p:nvPicPr>
        <p:blipFill>
          <a:blip r:embed="rId3"/>
          <a:stretch>
            <a:fillRect/>
          </a:stretch>
        </p:blipFill>
        <p:spPr>
          <a:xfrm>
            <a:off x="5434624" y="2241514"/>
            <a:ext cx="3505731" cy="4537075"/>
          </a:xfrm>
          <a:prstGeom prst="rect">
            <a:avLst/>
          </a:prstGeom>
        </p:spPr>
      </p:pic>
      <p:pic>
        <p:nvPicPr>
          <p:cNvPr id="8" name="Picture 7" descr="Script 1 copy.jpg"/>
          <p:cNvPicPr>
            <a:picLocks noChangeAspect="1"/>
          </p:cNvPicPr>
          <p:nvPr/>
        </p:nvPicPr>
        <p:blipFill>
          <a:blip r:embed="rId4"/>
          <a:stretch>
            <a:fillRect/>
          </a:stretch>
        </p:blipFill>
        <p:spPr>
          <a:xfrm>
            <a:off x="2895600" y="1905000"/>
            <a:ext cx="3505200" cy="4536388"/>
          </a:xfrm>
          <a:prstGeom prst="rect">
            <a:avLst/>
          </a:prstGeom>
        </p:spPr>
      </p:pic>
      <p:pic>
        <p:nvPicPr>
          <p:cNvPr id="9" name="Picture 8" descr="Script 1.jpg"/>
          <p:cNvPicPr>
            <a:picLocks noChangeAspect="1"/>
          </p:cNvPicPr>
          <p:nvPr/>
        </p:nvPicPr>
        <p:blipFill>
          <a:blip r:embed="rId5"/>
          <a:stretch>
            <a:fillRect/>
          </a:stretch>
        </p:blipFill>
        <p:spPr>
          <a:xfrm>
            <a:off x="253025" y="1484433"/>
            <a:ext cx="3444399" cy="44577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69</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5. Certificate of </a:t>
            </a:r>
            <a:r>
              <a:rPr lang="en-US" sz="3600" i="1" u="sng" dirty="0">
                <a:solidFill>
                  <a:schemeClr val="bg1"/>
                </a:solidFill>
                <a:latin typeface="+mn-lt"/>
              </a:rPr>
              <a:t>Advancement</a:t>
            </a:r>
          </a:p>
        </p:txBody>
      </p:sp>
      <p:pic>
        <p:nvPicPr>
          <p:cNvPr id="11" name="Picture 10" descr="Certificate of Advancement.jpg"/>
          <p:cNvPicPr>
            <a:picLocks noChangeAspect="1"/>
          </p:cNvPicPr>
          <p:nvPr/>
        </p:nvPicPr>
        <p:blipFill>
          <a:blip r:embed="rId3"/>
          <a:stretch>
            <a:fillRect/>
          </a:stretch>
        </p:blipFill>
        <p:spPr>
          <a:xfrm>
            <a:off x="1676639" y="1530160"/>
            <a:ext cx="6019561" cy="4651970"/>
          </a:xfrm>
          <a:prstGeom prst="rect">
            <a:avLst/>
          </a:prstGeom>
        </p:spPr>
      </p:pic>
      <p:sp>
        <p:nvSpPr>
          <p:cNvPr id="6" name="Footer Placeholder 5"/>
          <p:cNvSpPr>
            <a:spLocks noGrp="1"/>
          </p:cNvSpPr>
          <p:nvPr>
            <p:ph type="ftr" sz="quarter" idx="11"/>
          </p:nvPr>
        </p:nvSpPr>
        <p:spPr>
          <a:xfrm>
            <a:off x="0" y="635635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a:t>
            </a:r>
            <a:r>
              <a:rPr lang="en-US" sz="1800" dirty="0">
                <a:solidFill>
                  <a:srgbClr val="FFFFFF"/>
                </a:solidFill>
                <a:latin typeface="+mn-lt"/>
              </a:rPr>
              <a:t>/</a:t>
            </a:r>
            <a:r>
              <a:rPr lang="en-US" sz="1800" dirty="0" err="1">
                <a:solidFill>
                  <a:srgbClr val="FFFFFF"/>
                </a:solidFill>
                <a:latin typeface="+mn-lt"/>
              </a:rPr>
              <a: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70</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6. Press Release Template</a:t>
            </a:r>
          </a:p>
        </p:txBody>
      </p:sp>
      <p:pic>
        <p:nvPicPr>
          <p:cNvPr id="6" name="Picture 5" descr="Screen Shot 2018-09-18 at 9.03.55 AM.png"/>
          <p:cNvPicPr>
            <a:picLocks noChangeAspect="1"/>
          </p:cNvPicPr>
          <p:nvPr/>
        </p:nvPicPr>
        <p:blipFill>
          <a:blip r:embed="rId3"/>
          <a:stretch>
            <a:fillRect/>
          </a:stretch>
        </p:blipFill>
        <p:spPr>
          <a:xfrm>
            <a:off x="2438400" y="1447800"/>
            <a:ext cx="4396191"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71</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7. Ideas to Enhance the Experience</a:t>
            </a:r>
          </a:p>
        </p:txBody>
      </p:sp>
      <p:pic>
        <p:nvPicPr>
          <p:cNvPr id="8" name="Picture 7" descr="Ideas to Enhance the Experience copy.jp2"/>
          <p:cNvPicPr>
            <a:picLocks noChangeAspect="1"/>
          </p:cNvPicPr>
          <p:nvPr/>
        </p:nvPicPr>
        <p:blipFill>
          <a:blip r:embed="rId3"/>
          <a:stretch>
            <a:fillRect/>
          </a:stretch>
        </p:blipFill>
        <p:spPr>
          <a:xfrm>
            <a:off x="2610935" y="1447800"/>
            <a:ext cx="4018465" cy="4953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72</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1200329"/>
          </a:xfrm>
          <a:prstGeom prst="rect">
            <a:avLst/>
          </a:prstGeom>
          <a:noFill/>
        </p:spPr>
        <p:txBody>
          <a:bodyPr wrap="square" rtlCol="0">
            <a:spAutoFit/>
          </a:bodyPr>
          <a:lstStyle/>
          <a:p>
            <a:pPr algn="ctr"/>
            <a:r>
              <a:rPr lang="en-US" sz="3600" dirty="0">
                <a:solidFill>
                  <a:schemeClr val="bg1"/>
                </a:solidFill>
                <a:latin typeface="+mn-lt"/>
              </a:rPr>
              <a:t>  8. Certificate of Music Ed </a:t>
            </a:r>
            <a:r>
              <a:rPr lang="en-US" sz="3600" i="1" u="sng" dirty="0">
                <a:solidFill>
                  <a:schemeClr val="bg1"/>
                </a:solidFill>
                <a:latin typeface="+mn-lt"/>
              </a:rPr>
              <a:t>Leadership </a:t>
            </a:r>
            <a:r>
              <a:rPr lang="en-US" sz="3600" dirty="0">
                <a:solidFill>
                  <a:schemeClr val="bg1"/>
                </a:solidFill>
                <a:latin typeface="+mn-lt"/>
              </a:rPr>
              <a:t>for</a:t>
            </a:r>
          </a:p>
          <a:p>
            <a:pPr algn="ctr"/>
            <a:r>
              <a:rPr lang="en-US" sz="3600" dirty="0">
                <a:solidFill>
                  <a:schemeClr val="bg1"/>
                </a:solidFill>
                <a:latin typeface="+mn-lt"/>
              </a:rPr>
              <a:t>High School Student Participants</a:t>
            </a:r>
          </a:p>
        </p:txBody>
      </p:sp>
      <p:pic>
        <p:nvPicPr>
          <p:cNvPr id="7" name="Picture 6" descr="Certificate of Leadership copy.jp2"/>
          <p:cNvPicPr>
            <a:picLocks noChangeAspect="1"/>
          </p:cNvPicPr>
          <p:nvPr/>
        </p:nvPicPr>
        <p:blipFill>
          <a:blip r:embed="rId3"/>
          <a:stretch>
            <a:fillRect/>
          </a:stretch>
        </p:blipFill>
        <p:spPr>
          <a:xfrm>
            <a:off x="1981200" y="1981200"/>
            <a:ext cx="5389138" cy="4164772"/>
          </a:xfrm>
          <a:prstGeom prst="rect">
            <a:avLst/>
          </a:prstGeom>
        </p:spPr>
      </p:pic>
      <p:sp>
        <p:nvSpPr>
          <p:cNvPr id="6" name="Footer Placeholder 5"/>
          <p:cNvSpPr>
            <a:spLocks noGrp="1"/>
          </p:cNvSpPr>
          <p:nvPr>
            <p:ph type="ftr" sz="quarter" idx="11"/>
          </p:nvPr>
        </p:nvSpPr>
        <p:spPr>
          <a:xfrm>
            <a:off x="76200" y="632460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a:t>
            </a:r>
            <a:r>
              <a:rPr lang="en-US" sz="1800" dirty="0">
                <a:solidFill>
                  <a:srgbClr val="FFFFFF"/>
                </a:solidFill>
                <a:latin typeface="+mn-lt"/>
              </a:rPr>
              <a:t>/</a:t>
            </a:r>
            <a:r>
              <a:rPr lang="en-US" sz="1800" dirty="0" err="1">
                <a:solidFill>
                  <a:srgbClr val="FFFFFF"/>
                </a:solidFill>
                <a:latin typeface="+mn-lt"/>
              </a:rPr>
              <a: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73</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9. #</a:t>
            </a:r>
            <a:r>
              <a:rPr lang="en-US" sz="3600" dirty="0" err="1">
                <a:solidFill>
                  <a:schemeClr val="bg1"/>
                </a:solidFill>
                <a:latin typeface="+mn-lt"/>
              </a:rPr>
              <a:t>FPCelebration</a:t>
            </a:r>
            <a:r>
              <a:rPr lang="en-US" sz="3600" dirty="0">
                <a:solidFill>
                  <a:schemeClr val="bg1"/>
                </a:solidFill>
                <a:latin typeface="+mn-lt"/>
              </a:rPr>
              <a:t> Toolkit</a:t>
            </a:r>
          </a:p>
        </p:txBody>
      </p:sp>
      <p:pic>
        <p:nvPicPr>
          <p:cNvPr id="6" name="Picture 5" descr="FPNDoC Kit copy 2.jp2"/>
          <p:cNvPicPr>
            <a:picLocks noChangeAspect="1"/>
          </p:cNvPicPr>
          <p:nvPr/>
        </p:nvPicPr>
        <p:blipFill>
          <a:blip r:embed="rId3"/>
          <a:stretch>
            <a:fillRect/>
          </a:stretch>
        </p:blipFill>
        <p:spPr>
          <a:xfrm>
            <a:off x="2743200" y="1524001"/>
            <a:ext cx="3733800" cy="4626100"/>
          </a:xfrm>
          <a:prstGeom prst="rect">
            <a:avLst/>
          </a:prstGeom>
        </p:spPr>
      </p:pic>
      <p:sp>
        <p:nvSpPr>
          <p:cNvPr id="7" name="Footer Placeholder 6"/>
          <p:cNvSpPr>
            <a:spLocks noGrp="1"/>
          </p:cNvSpPr>
          <p:nvPr>
            <p:ph type="ftr" sz="quarter" idx="11"/>
          </p:nvPr>
        </p:nvSpPr>
        <p:spPr>
          <a:xfrm>
            <a:off x="76200" y="624840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ChangeArrowheads="1"/>
          </p:cNvSpPr>
          <p:nvPr>
            <p:ph type="title"/>
          </p:nvPr>
        </p:nvSpPr>
        <p:spPr>
          <a:xfrm>
            <a:off x="0" y="76200"/>
            <a:ext cx="9144000" cy="762000"/>
          </a:xfrm>
        </p:spPr>
        <p:txBody>
          <a:bodyPr/>
          <a:lstStyle/>
          <a:p>
            <a:pPr algn="ctr" eaLnBrk="1" hangingPunct="1"/>
            <a:r>
              <a:rPr lang="en-US" sz="4000" dirty="0">
                <a:solidFill>
                  <a:srgbClr val="FFFF00"/>
                </a:solidFill>
                <a:ea typeface="ＭＳ Ｐゴシック" charset="-128"/>
                <a:cs typeface="ＭＳ Ｐゴシック" charset="-128"/>
              </a:rPr>
              <a:t>Why Does this Program Work?</a:t>
            </a:r>
          </a:p>
        </p:txBody>
      </p:sp>
      <p:sp>
        <p:nvSpPr>
          <p:cNvPr id="70660" name="Rectangle 3"/>
          <p:cNvSpPr>
            <a:spLocks noGrp="1" noChangeArrowheads="1"/>
          </p:cNvSpPr>
          <p:nvPr>
            <p:ph idx="1"/>
          </p:nvPr>
        </p:nvSpPr>
        <p:spPr>
          <a:xfrm>
            <a:off x="381000" y="1143000"/>
            <a:ext cx="7162800" cy="3429000"/>
          </a:xfrm>
        </p:spPr>
        <p:txBody>
          <a:bodyPr>
            <a:noAutofit/>
          </a:bodyPr>
          <a:lstStyle/>
          <a:p>
            <a:pPr eaLnBrk="1" hangingPunct="1">
              <a:lnSpc>
                <a:spcPct val="90000"/>
              </a:lnSpc>
            </a:pPr>
            <a:r>
              <a:rPr lang="en-US" dirty="0">
                <a:solidFill>
                  <a:schemeClr val="bg1"/>
                </a:solidFill>
                <a:ea typeface="ＭＳ Ｐゴシック" charset="-128"/>
                <a:cs typeface="ＭＳ Ｐゴシック" charset="-128"/>
              </a:rPr>
              <a:t>The </a:t>
            </a:r>
            <a:r>
              <a:rPr lang="en-US" u="sng" dirty="0">
                <a:solidFill>
                  <a:srgbClr val="FFFF00"/>
                </a:solidFill>
                <a:ea typeface="ＭＳ Ｐゴシック" charset="-128"/>
                <a:cs typeface="ＭＳ Ｐゴシック" charset="-128"/>
              </a:rPr>
              <a:t>timing</a:t>
            </a:r>
            <a:r>
              <a:rPr lang="en-US" b="1" dirty="0">
                <a:solidFill>
                  <a:srgbClr val="FFFF00"/>
                </a:solidFill>
                <a:ea typeface="ＭＳ Ｐゴシック" charset="-128"/>
                <a:cs typeface="ＭＳ Ｐゴシック" charset="-128"/>
              </a:rPr>
              <a:t> </a:t>
            </a:r>
            <a:r>
              <a:rPr lang="en-US" dirty="0">
                <a:solidFill>
                  <a:schemeClr val="bg1"/>
                </a:solidFill>
                <a:ea typeface="ＭＳ Ｐゴシック" charset="-128"/>
                <a:cs typeface="ＭＳ Ｐゴシック" charset="-128"/>
              </a:rPr>
              <a:t>of the performance</a:t>
            </a:r>
          </a:p>
          <a:p>
            <a:pPr lvl="1" eaLnBrk="1" hangingPunct="1">
              <a:lnSpc>
                <a:spcPct val="90000"/>
              </a:lnSpc>
            </a:pPr>
            <a:r>
              <a:rPr lang="en-US" sz="3200" dirty="0">
                <a:solidFill>
                  <a:schemeClr val="bg1"/>
                </a:solidFill>
              </a:rPr>
              <a:t>Parents want to hear their kids </a:t>
            </a:r>
          </a:p>
          <a:p>
            <a:pPr lvl="1" eaLnBrk="1" hangingPunct="1">
              <a:lnSpc>
                <a:spcPct val="90000"/>
              </a:lnSpc>
              <a:buNone/>
            </a:pPr>
            <a:r>
              <a:rPr lang="en-US" sz="3200" dirty="0">
                <a:solidFill>
                  <a:schemeClr val="bg1"/>
                </a:solidFill>
              </a:rPr>
              <a:t>	play</a:t>
            </a:r>
          </a:p>
          <a:p>
            <a:pPr lvl="1" eaLnBrk="1" hangingPunct="1">
              <a:lnSpc>
                <a:spcPct val="90000"/>
              </a:lnSpc>
            </a:pPr>
            <a:r>
              <a:rPr lang="en-US" sz="3200" dirty="0">
                <a:solidFill>
                  <a:schemeClr val="bg1"/>
                </a:solidFill>
              </a:rPr>
              <a:t>Student interest soars and they </a:t>
            </a:r>
          </a:p>
          <a:p>
            <a:pPr lvl="1" eaLnBrk="1" hangingPunct="1">
              <a:lnSpc>
                <a:spcPct val="90000"/>
              </a:lnSpc>
              <a:buNone/>
            </a:pPr>
            <a:r>
              <a:rPr lang="en-US" sz="3200" dirty="0">
                <a:solidFill>
                  <a:schemeClr val="bg1"/>
                </a:solidFill>
              </a:rPr>
              <a:t>	learn to love performing</a:t>
            </a:r>
          </a:p>
          <a:p>
            <a:pPr lvl="1" eaLnBrk="1" hangingPunct="1">
              <a:lnSpc>
                <a:spcPct val="90000"/>
              </a:lnSpc>
              <a:buNone/>
            </a:pPr>
            <a:endParaRPr lang="en-US" dirty="0">
              <a:solidFill>
                <a:schemeClr val="bg1"/>
              </a:solidFill>
            </a:endParaRPr>
          </a:p>
          <a:p>
            <a:pPr eaLnBrk="1" hangingPunct="1">
              <a:lnSpc>
                <a:spcPct val="90000"/>
              </a:lnSpc>
            </a:pPr>
            <a:r>
              <a:rPr lang="en-US" dirty="0">
                <a:solidFill>
                  <a:schemeClr val="bg1"/>
                </a:solidFill>
                <a:ea typeface="ＭＳ Ｐゴシック" charset="-128"/>
                <a:cs typeface="ＭＳ Ｐゴシック" charset="-128"/>
              </a:rPr>
              <a:t>Students </a:t>
            </a:r>
            <a:r>
              <a:rPr lang="en-US" u="sng" dirty="0">
                <a:solidFill>
                  <a:srgbClr val="FFFF00"/>
                </a:solidFill>
                <a:ea typeface="ＭＳ Ｐゴシック" charset="-128"/>
                <a:cs typeface="ＭＳ Ｐゴシック" charset="-128"/>
              </a:rPr>
              <a:t>practice</a:t>
            </a:r>
            <a:r>
              <a:rPr lang="en-US" b="1" dirty="0">
                <a:solidFill>
                  <a:srgbClr val="FFFF00"/>
                </a:solidFill>
                <a:ea typeface="ＭＳ Ｐゴシック" charset="-128"/>
                <a:cs typeface="ＭＳ Ｐゴシック" charset="-128"/>
              </a:rPr>
              <a:t> </a:t>
            </a:r>
            <a:r>
              <a:rPr lang="en-US" dirty="0">
                <a:solidFill>
                  <a:schemeClr val="bg1"/>
                </a:solidFill>
                <a:ea typeface="ＭＳ Ｐゴシック" charset="-128"/>
                <a:cs typeface="ＭＳ Ｐゴシック" charset="-128"/>
              </a:rPr>
              <a:t>more prior to a performance</a:t>
            </a:r>
          </a:p>
        </p:txBody>
      </p:sp>
      <p:sp>
        <p:nvSpPr>
          <p:cNvPr id="70658" name="Footer Placeholder 4"/>
          <p:cNvSpPr>
            <a:spLocks noGrp="1"/>
          </p:cNvSpPr>
          <p:nvPr>
            <p:ph type="ftr" sz="quarter" idx="11"/>
          </p:nvPr>
        </p:nvSpPr>
        <p:spPr>
          <a:xfrm>
            <a:off x="0" y="6248400"/>
            <a:ext cx="9144000" cy="365125"/>
          </a:xfrm>
          <a:noFill/>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p:txBody>
      </p:sp>
      <p:sp>
        <p:nvSpPr>
          <p:cNvPr id="7" name="Rectangle 3"/>
          <p:cNvSpPr txBox="1">
            <a:spLocks noChangeArrowheads="1"/>
          </p:cNvSpPr>
          <p:nvPr/>
        </p:nvSpPr>
        <p:spPr>
          <a:xfrm>
            <a:off x="304800" y="5334000"/>
            <a:ext cx="8610600" cy="1447800"/>
          </a:xfrm>
          <a:prstGeom prst="rect">
            <a:avLst/>
          </a:prstGeom>
        </p:spPr>
        <p:txBody>
          <a:bodyPr vert="horz" lIns="91440" tIns="45720" rIns="91440" bIns="45720" rtlCol="0">
            <a:noAutofit/>
          </a:bodyPr>
          <a:lstStyle/>
          <a:p>
            <a:pPr marL="342900" lvl="0" indent="-342900" defTabSz="457200" fontAlgn="auto">
              <a:lnSpc>
                <a:spcPct val="90000"/>
              </a:lnSpc>
              <a:spcBef>
                <a:spcPct val="20000"/>
              </a:spcBef>
              <a:spcAft>
                <a:spcPts val="0"/>
              </a:spcAft>
              <a:buFont typeface="Arial"/>
              <a:buChar char="•"/>
            </a:pPr>
            <a:r>
              <a:rPr lang="en-US" sz="3200" dirty="0">
                <a:solidFill>
                  <a:schemeClr val="bg1"/>
                </a:solidFill>
                <a:latin typeface="+mn-lt"/>
                <a:ea typeface="ＭＳ Ｐゴシック" charset="-128"/>
                <a:cs typeface="ＭＳ Ｐゴシック" charset="-128"/>
              </a:rPr>
              <a:t>The audience will be </a:t>
            </a:r>
            <a:r>
              <a:rPr lang="en-US" sz="3200" u="sng" dirty="0">
                <a:solidFill>
                  <a:srgbClr val="FFFF00"/>
                </a:solidFill>
                <a:latin typeface="+mn-lt"/>
                <a:ea typeface="ＭＳ Ｐゴシック" charset="-128"/>
                <a:cs typeface="ＭＳ Ｐゴシック" charset="-128"/>
              </a:rPr>
              <a:t>large</a:t>
            </a:r>
            <a:r>
              <a:rPr lang="en-US" sz="3200" dirty="0">
                <a:solidFill>
                  <a:schemeClr val="bg1"/>
                </a:solidFill>
                <a:latin typeface="+mn-lt"/>
                <a:ea typeface="ＭＳ Ｐゴシック" charset="-128"/>
                <a:cs typeface="ＭＳ Ｐゴシック" charset="-128"/>
              </a:rPr>
              <a:t> and </a:t>
            </a:r>
            <a:r>
              <a:rPr lang="en-US" sz="3200" u="sng" dirty="0">
                <a:solidFill>
                  <a:srgbClr val="FFFF00"/>
                </a:solidFill>
                <a:latin typeface="+mn-lt"/>
                <a:ea typeface="ＭＳ Ｐゴシック" charset="-128"/>
                <a:cs typeface="ＭＳ Ｐゴシック" charset="-128"/>
              </a:rPr>
              <a:t>enthusiastic</a:t>
            </a:r>
            <a:r>
              <a:rPr lang="en-US" sz="3200" dirty="0">
                <a:solidFill>
                  <a:schemeClr val="bg1"/>
                </a:solidFill>
                <a:latin typeface="+mn-lt"/>
                <a:ea typeface="ＭＳ Ｐゴシック" charset="-128"/>
                <a:cs typeface="ＭＳ Ｐゴシック" charset="-128"/>
              </a:rPr>
              <a:t>! </a:t>
            </a:r>
            <a:endParaRPr kumimoji="0" lang="en-US" sz="3200" i="0" u="sng" strike="noStrike" kern="1200" cap="none" spc="0" normalizeH="0" baseline="0" noProof="0" dirty="0">
              <a:ln>
                <a:noFill/>
              </a:ln>
              <a:solidFill>
                <a:schemeClr val="bg1"/>
              </a:solidFill>
              <a:effectLst/>
              <a:uLnTx/>
              <a:uFillTx/>
              <a:latin typeface="+mn-lt"/>
              <a:ea typeface="ＭＳ Ｐゴシック" charset="-128"/>
              <a:cs typeface="ＭＳ Ｐゴシック" charset="-128"/>
            </a:endParaRPr>
          </a:p>
        </p:txBody>
      </p:sp>
      <p:pic>
        <p:nvPicPr>
          <p:cNvPr id="8" name="Picture 7" descr="band_0.gif"/>
          <p:cNvPicPr>
            <a:picLocks noChangeAspect="1"/>
          </p:cNvPicPr>
          <p:nvPr/>
        </p:nvPicPr>
        <p:blipFill>
          <a:blip r:embed="rId3"/>
          <a:stretch>
            <a:fillRect/>
          </a:stretch>
        </p:blipFill>
        <p:spPr>
          <a:xfrm>
            <a:off x="6858000" y="1600200"/>
            <a:ext cx="1714500" cy="2286000"/>
          </a:xfrm>
          <a:prstGeom prst="rect">
            <a:avLst/>
          </a:prstGeom>
          <a:noFill/>
          <a:ln>
            <a:noFill/>
          </a:ln>
          <a:effectLst>
            <a:reflection stA="50000" endPos="75000" dist="12700" dir="5400000" sy="-100000" algn="bl" rotWithShape="0"/>
          </a:effectLst>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2"/>
          <p:cNvSpPr>
            <a:spLocks noGrp="1" noChangeArrowheads="1"/>
          </p:cNvSpPr>
          <p:nvPr>
            <p:ph idx="1"/>
          </p:nvPr>
        </p:nvSpPr>
        <p:spPr>
          <a:xfrm>
            <a:off x="2133600" y="1066800"/>
            <a:ext cx="6324600" cy="5486400"/>
          </a:xfrm>
        </p:spPr>
        <p:txBody>
          <a:bodyPr>
            <a:noAutofit/>
          </a:bodyPr>
          <a:lstStyle/>
          <a:p>
            <a:pPr eaLnBrk="1" hangingPunct="1">
              <a:spcAft>
                <a:spcPts val="1200"/>
              </a:spcAft>
            </a:pPr>
            <a:r>
              <a:rPr lang="en-US" sz="4000" dirty="0">
                <a:solidFill>
                  <a:srgbClr val="FFFFFF"/>
                </a:solidFill>
                <a:ea typeface="ＭＳ Ｐゴシック" charset="-128"/>
                <a:cs typeface="ＭＳ Ｐゴシック" charset="-128"/>
              </a:rPr>
              <a:t>Administrators get involved! Many schools have the principal serve as the narrator -- </a:t>
            </a:r>
            <a:r>
              <a:rPr lang="en-US" sz="4000" i="1" dirty="0">
                <a:solidFill>
                  <a:srgbClr val="FFFF00"/>
                </a:solidFill>
                <a:ea typeface="ＭＳ Ｐゴシック" charset="-128"/>
                <a:cs typeface="ＭＳ Ｐゴシック" charset="-128"/>
              </a:rPr>
              <a:t>GREAT PR!</a:t>
            </a:r>
            <a:endParaRPr lang="en-US" sz="4000" dirty="0">
              <a:solidFill>
                <a:srgbClr val="FFFF00"/>
              </a:solidFill>
              <a:ea typeface="ＭＳ Ｐゴシック" charset="-128"/>
              <a:cs typeface="ＭＳ Ｐゴシック" charset="-128"/>
            </a:endParaRPr>
          </a:p>
          <a:p>
            <a:pPr eaLnBrk="1" hangingPunct="1"/>
            <a:r>
              <a:rPr lang="en-US" sz="4000" dirty="0">
                <a:solidFill>
                  <a:srgbClr val="FFFFFF"/>
                </a:solidFill>
                <a:ea typeface="ＭＳ Ｐゴシック" charset="-128"/>
                <a:cs typeface="ＭＳ Ｐゴシック" charset="-128"/>
              </a:rPr>
              <a:t>The sound of </a:t>
            </a:r>
          </a:p>
          <a:p>
            <a:pPr eaLnBrk="1" hangingPunct="1">
              <a:buFont typeface="Wingdings" charset="2"/>
              <a:buNone/>
            </a:pPr>
            <a:r>
              <a:rPr lang="en-US" sz="4000" dirty="0">
                <a:solidFill>
                  <a:srgbClr val="FFFFFF"/>
                </a:solidFill>
                <a:ea typeface="ＭＳ Ｐゴシック" charset="-128"/>
                <a:cs typeface="ＭＳ Ｐゴシック" charset="-128"/>
              </a:rPr>
              <a:t>    </a:t>
            </a:r>
            <a:r>
              <a:rPr lang="en-US" sz="4000" dirty="0">
                <a:solidFill>
                  <a:srgbClr val="FFFF00"/>
                </a:solidFill>
                <a:ea typeface="ＭＳ Ｐゴシック" charset="-128"/>
                <a:cs typeface="ＭＳ Ｐゴシック" charset="-128"/>
              </a:rPr>
              <a:t>applause</a:t>
            </a:r>
            <a:r>
              <a:rPr lang="en-US" sz="4000" b="1" dirty="0">
                <a:solidFill>
                  <a:srgbClr val="FFFF00"/>
                </a:solidFill>
                <a:ea typeface="ＭＳ Ｐゴシック" charset="-128"/>
                <a:cs typeface="ＭＳ Ｐゴシック" charset="-128"/>
              </a:rPr>
              <a:t> </a:t>
            </a:r>
            <a:r>
              <a:rPr lang="en-US" sz="4000" dirty="0">
                <a:solidFill>
                  <a:srgbClr val="FFFFFF"/>
                </a:solidFill>
                <a:ea typeface="ＭＳ Ｐゴシック" charset="-128"/>
                <a:cs typeface="ＭＳ Ｐゴシック" charset="-128"/>
              </a:rPr>
              <a:t>is </a:t>
            </a:r>
          </a:p>
          <a:p>
            <a:pPr eaLnBrk="1" hangingPunct="1">
              <a:buFont typeface="Wingdings" charset="2"/>
              <a:buNone/>
            </a:pPr>
            <a:r>
              <a:rPr lang="en-US" sz="4000" dirty="0">
                <a:solidFill>
                  <a:srgbClr val="FFFFFF"/>
                </a:solidFill>
                <a:ea typeface="ＭＳ Ｐゴシック" charset="-128"/>
                <a:cs typeface="ＭＳ Ｐゴシック" charset="-128"/>
              </a:rPr>
              <a:t>    infectious</a:t>
            </a:r>
          </a:p>
        </p:txBody>
      </p:sp>
      <p:sp>
        <p:nvSpPr>
          <p:cNvPr id="74756" name="Text Box 5"/>
          <p:cNvSpPr txBox="1">
            <a:spLocks noChangeArrowheads="1"/>
          </p:cNvSpPr>
          <p:nvPr/>
        </p:nvSpPr>
        <p:spPr bwMode="auto">
          <a:xfrm>
            <a:off x="0" y="76200"/>
            <a:ext cx="9144000" cy="707886"/>
          </a:xfrm>
          <a:prstGeom prst="rect">
            <a:avLst/>
          </a:prstGeom>
          <a:noFill/>
          <a:ln w="9525">
            <a:noFill/>
            <a:miter lim="800000"/>
            <a:headEnd/>
            <a:tailEnd/>
          </a:ln>
        </p:spPr>
        <p:txBody>
          <a:bodyPr wrap="square">
            <a:prstTxWarp prst="textNoShape">
              <a:avLst/>
            </a:prstTxWarp>
            <a:spAutoFit/>
          </a:bodyPr>
          <a:lstStyle/>
          <a:p>
            <a:pPr algn="ctr" eaLnBrk="0" hangingPunct="0">
              <a:spcBef>
                <a:spcPct val="50000"/>
              </a:spcBef>
            </a:pPr>
            <a:r>
              <a:rPr lang="en-US" sz="4000" dirty="0">
                <a:solidFill>
                  <a:srgbClr val="FFFF00"/>
                </a:solidFill>
                <a:latin typeface="+mn-lt"/>
                <a:ea typeface="ＭＳ Ｐゴシック" charset="-128"/>
                <a:cs typeface="ＭＳ Ｐゴシック" charset="-128"/>
              </a:rPr>
              <a:t>Why Does this Program Work?</a:t>
            </a:r>
            <a:endParaRPr lang="en-US" sz="4000" dirty="0">
              <a:solidFill>
                <a:srgbClr val="FFFF00"/>
              </a:solidFill>
              <a:latin typeface="+mn-lt"/>
            </a:endParaRPr>
          </a:p>
        </p:txBody>
      </p:sp>
      <p:pic>
        <p:nvPicPr>
          <p:cNvPr id="74757" name="Picture 8"/>
          <p:cNvPicPr>
            <a:picLocks noChangeAspect="1" noChangeArrowheads="1"/>
          </p:cNvPicPr>
          <p:nvPr/>
        </p:nvPicPr>
        <p:blipFill>
          <a:blip r:embed="rId3"/>
          <a:srcRect/>
          <a:stretch>
            <a:fillRect/>
          </a:stretch>
        </p:blipFill>
        <p:spPr bwMode="auto">
          <a:xfrm>
            <a:off x="5257800" y="4141033"/>
            <a:ext cx="3505893" cy="210736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0662" name="Picture 13"/>
          <p:cNvPicPr>
            <a:picLocks noChangeAspect="1" noChangeArrowheads="1"/>
          </p:cNvPicPr>
          <p:nvPr/>
        </p:nvPicPr>
        <p:blipFill>
          <a:blip r:embed="rId4"/>
          <a:srcRect/>
          <a:stretch>
            <a:fillRect/>
          </a:stretch>
        </p:blipFill>
        <p:spPr bwMode="auto">
          <a:xfrm>
            <a:off x="406400" y="1447800"/>
            <a:ext cx="1498600" cy="2247900"/>
          </a:xfrm>
          <a:prstGeom prst="rect">
            <a:avLst/>
          </a:prstGeom>
          <a:ln>
            <a:noFill/>
          </a:ln>
          <a:effectLst>
            <a:reflection stA="50000" endPos="75000" dist="12700" dir="5400000" sy="-100000" algn="bl" rotWithShape="0"/>
            <a:softEdge rad="112500"/>
          </a:effectLst>
        </p:spPr>
      </p:pic>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75</a:t>
            </a:fld>
            <a:endParaRPr lang="en-US"/>
          </a:p>
        </p:txBody>
      </p:sp>
    </p:spTree>
    <p:extLst>
      <p:ext uri="{BB962C8B-B14F-4D97-AF65-F5344CB8AC3E}">
        <p14:creationId xmlns:p14="http://schemas.microsoft.com/office/powerpoint/2010/main" val="257656226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383345F-457B-9E49-9C7E-A4AC235D2E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9221" y="0"/>
            <a:ext cx="2860579" cy="3834834"/>
          </a:xfrm>
          <a:prstGeom prst="rect">
            <a:avLst/>
          </a:prstGeom>
        </p:spPr>
      </p:pic>
      <p:pic>
        <p:nvPicPr>
          <p:cNvPr id="10" name="Picture 9">
            <a:extLst>
              <a:ext uri="{FF2B5EF4-FFF2-40B4-BE49-F238E27FC236}">
                <a16:creationId xmlns:a16="http://schemas.microsoft.com/office/drawing/2014/main" id="{F3691811-9622-EA45-98B1-6C153ED3E4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7300" y="914400"/>
            <a:ext cx="2806700" cy="3720290"/>
          </a:xfrm>
          <a:prstGeom prst="rect">
            <a:avLst/>
          </a:prstGeom>
        </p:spPr>
      </p:pic>
      <p:pic>
        <p:nvPicPr>
          <p:cNvPr id="6" name="Picture 5">
            <a:extLst>
              <a:ext uri="{FF2B5EF4-FFF2-40B4-BE49-F238E27FC236}">
                <a16:creationId xmlns:a16="http://schemas.microsoft.com/office/drawing/2014/main" id="{C4C5E53C-2B54-8741-BBC3-A7E0B0024473}"/>
              </a:ext>
            </a:extLst>
          </p:cNvPr>
          <p:cNvPicPr>
            <a:picLocks noChangeAspect="1"/>
          </p:cNvPicPr>
          <p:nvPr/>
        </p:nvPicPr>
        <p:blipFill>
          <a:blip r:embed="rId5"/>
          <a:stretch>
            <a:fillRect/>
          </a:stretch>
        </p:blipFill>
        <p:spPr>
          <a:xfrm>
            <a:off x="1905000" y="1828800"/>
            <a:ext cx="2819400" cy="3767517"/>
          </a:xfrm>
          <a:prstGeom prst="rect">
            <a:avLst/>
          </a:prstGeom>
        </p:spPr>
      </p:pic>
      <p:pic>
        <p:nvPicPr>
          <p:cNvPr id="9" name="Picture 8">
            <a:extLst>
              <a:ext uri="{FF2B5EF4-FFF2-40B4-BE49-F238E27FC236}">
                <a16:creationId xmlns:a16="http://schemas.microsoft.com/office/drawing/2014/main" id="{7DA03189-51A3-1040-AAC1-03CBCC147E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95400" y="2870201"/>
            <a:ext cx="2590800" cy="3454399"/>
          </a:xfrm>
          <a:prstGeom prst="rect">
            <a:avLst/>
          </a:prstGeom>
        </p:spPr>
      </p:pic>
      <p:pic>
        <p:nvPicPr>
          <p:cNvPr id="11" name="Picture 10">
            <a:extLst>
              <a:ext uri="{FF2B5EF4-FFF2-40B4-BE49-F238E27FC236}">
                <a16:creationId xmlns:a16="http://schemas.microsoft.com/office/drawing/2014/main" id="{9E81FF6C-0100-4C4A-B6F6-9D143F7E89F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4800" y="3567881"/>
            <a:ext cx="2514600" cy="3366319"/>
          </a:xfrm>
          <a:prstGeom prst="rect">
            <a:avLst/>
          </a:prstGeom>
        </p:spPr>
      </p:pic>
      <p:sp>
        <p:nvSpPr>
          <p:cNvPr id="2" name="Slide Number Placeholder 1">
            <a:extLst>
              <a:ext uri="{FF2B5EF4-FFF2-40B4-BE49-F238E27FC236}">
                <a16:creationId xmlns:a16="http://schemas.microsoft.com/office/drawing/2014/main" id="{97B27BB3-6DAC-1448-BE97-47969E82EE5A}"/>
              </a:ext>
            </a:extLst>
          </p:cNvPr>
          <p:cNvSpPr>
            <a:spLocks noGrp="1"/>
          </p:cNvSpPr>
          <p:nvPr>
            <p:ph type="sldNum" sz="quarter" idx="12"/>
          </p:nvPr>
        </p:nvSpPr>
        <p:spPr/>
        <p:txBody>
          <a:bodyPr/>
          <a:lstStyle/>
          <a:p>
            <a:pPr>
              <a:defRPr/>
            </a:pPr>
            <a:fld id="{F188C437-0A12-3E4A-B959-FB613AA65816}" type="slidenum">
              <a:rPr lang="en-US" smtClean="0"/>
              <a:pPr>
                <a:defRPr/>
              </a:pPr>
              <a:t>76</a:t>
            </a:fld>
            <a:endParaRPr lang="en-US" dirty="0"/>
          </a:p>
        </p:txBody>
      </p:sp>
      <p:sp>
        <p:nvSpPr>
          <p:cNvPr id="14" name="TextBox 13"/>
          <p:cNvSpPr txBox="1"/>
          <p:nvPr/>
        </p:nvSpPr>
        <p:spPr>
          <a:xfrm>
            <a:off x="303628" y="223354"/>
            <a:ext cx="1767215" cy="1754326"/>
          </a:xfrm>
          <a:prstGeom prst="rect">
            <a:avLst/>
          </a:prstGeom>
          <a:noFill/>
        </p:spPr>
        <p:txBody>
          <a:bodyPr wrap="none" rtlCol="0">
            <a:spAutoFit/>
          </a:bodyPr>
          <a:lstStyle/>
          <a:p>
            <a:r>
              <a:rPr lang="en-US" sz="3600" dirty="0">
                <a:solidFill>
                  <a:srgbClr val="FFFFFF"/>
                </a:solidFill>
                <a:latin typeface="+mn-lt"/>
              </a:rPr>
              <a:t>Music</a:t>
            </a:r>
          </a:p>
          <a:p>
            <a:r>
              <a:rPr lang="en-US" sz="3600" dirty="0">
                <a:solidFill>
                  <a:srgbClr val="FFFFFF"/>
                </a:solidFill>
                <a:latin typeface="+mn-lt"/>
              </a:rPr>
              <a:t>Material</a:t>
            </a:r>
          </a:p>
          <a:p>
            <a:r>
              <a:rPr lang="en-US" sz="3600" dirty="0">
                <a:solidFill>
                  <a:srgbClr val="FFFFFF"/>
                </a:solidFill>
                <a:latin typeface="+mn-lt"/>
              </a:rPr>
              <a:t>To Use:</a:t>
            </a:r>
          </a:p>
        </p:txBody>
      </p:sp>
      <p:pic>
        <p:nvPicPr>
          <p:cNvPr id="15" name="Picture 14" descr="band_0.gif"/>
          <p:cNvPicPr>
            <a:picLocks noChangeAspect="1"/>
          </p:cNvPicPr>
          <p:nvPr/>
        </p:nvPicPr>
        <p:blipFill>
          <a:blip r:embed="rId8"/>
          <a:stretch>
            <a:fillRect/>
          </a:stretch>
        </p:blipFill>
        <p:spPr>
          <a:xfrm>
            <a:off x="6400800" y="438150"/>
            <a:ext cx="2528888" cy="3371850"/>
          </a:xfrm>
          <a:prstGeom prst="rect">
            <a:avLst/>
          </a:prstGeom>
        </p:spPr>
      </p:pic>
      <p:sp>
        <p:nvSpPr>
          <p:cNvPr id="17" name="TextBox 16"/>
          <p:cNvSpPr txBox="1"/>
          <p:nvPr/>
        </p:nvSpPr>
        <p:spPr>
          <a:xfrm>
            <a:off x="4267200" y="3989725"/>
            <a:ext cx="4724400" cy="3477875"/>
          </a:xfrm>
          <a:prstGeom prst="rect">
            <a:avLst/>
          </a:prstGeom>
          <a:noFill/>
        </p:spPr>
        <p:txBody>
          <a:bodyPr wrap="square" rtlCol="0">
            <a:spAutoFit/>
          </a:bodyPr>
          <a:lstStyle/>
          <a:p>
            <a:pPr algn="r"/>
            <a:r>
              <a:rPr lang="en-US" sz="3600" dirty="0">
                <a:solidFill>
                  <a:srgbClr val="FFFFFF"/>
                </a:solidFill>
                <a:latin typeface="+mn-lt"/>
              </a:rPr>
              <a:t>Available for </a:t>
            </a:r>
          </a:p>
          <a:p>
            <a:pPr algn="r"/>
            <a:r>
              <a:rPr lang="en-US" sz="3600" dirty="0">
                <a:solidFill>
                  <a:srgbClr val="FFFFFF"/>
                </a:solidFill>
                <a:latin typeface="+mn-lt"/>
              </a:rPr>
              <a:t>Band or Orchestra at</a:t>
            </a:r>
          </a:p>
          <a:p>
            <a:pPr algn="r"/>
            <a:r>
              <a:rPr lang="en-US" sz="3600" dirty="0">
                <a:solidFill>
                  <a:srgbClr val="FFFFFF"/>
                </a:solidFill>
                <a:latin typeface="+mn-lt"/>
              </a:rPr>
              <a:t>Local Music Dealers </a:t>
            </a:r>
          </a:p>
          <a:p>
            <a:pPr algn="r"/>
            <a:r>
              <a:rPr lang="en-US" sz="3600" dirty="0">
                <a:solidFill>
                  <a:srgbClr val="FFFFFF"/>
                </a:solidFill>
                <a:latin typeface="+mn-lt"/>
              </a:rPr>
              <a:t>or online via</a:t>
            </a:r>
          </a:p>
          <a:p>
            <a:pPr algn="r"/>
            <a:r>
              <a:rPr lang="en-US" sz="3600" dirty="0">
                <a:solidFill>
                  <a:srgbClr val="FFFFFF"/>
                </a:solidFill>
                <a:latin typeface="+mn-lt"/>
              </a:rPr>
              <a:t>Hal Leonard</a:t>
            </a:r>
          </a:p>
          <a:p>
            <a:pPr algn="r"/>
            <a:endParaRPr lang="en-US" sz="3600" dirty="0">
              <a:solidFill>
                <a:srgbClr val="FFFFFF"/>
              </a:solidFill>
              <a:latin typeface="+mn-lt"/>
            </a:endParaRPr>
          </a:p>
        </p:txBody>
      </p:sp>
    </p:spTree>
    <p:extLst>
      <p:ext uri="{BB962C8B-B14F-4D97-AF65-F5344CB8AC3E}">
        <p14:creationId xmlns:p14="http://schemas.microsoft.com/office/powerpoint/2010/main" val="3137519408"/>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nodeType="afterEffect">
                                  <p:stCondLst>
                                    <p:cond delay="100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10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nodeType="afterEffect">
                                  <p:stCondLst>
                                    <p:cond delay="1000"/>
                                  </p:stCondLst>
                                  <p:childTnLst>
                                    <p:set>
                                      <p:cBhvr>
                                        <p:cTn id="15" dur="1" fill="hold">
                                          <p:stCondLst>
                                            <p:cond delay="0"/>
                                          </p:stCondLst>
                                        </p:cTn>
                                        <p:tgtEl>
                                          <p:spTgt spid="9"/>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nodeType="afterEffect">
                                  <p:stCondLst>
                                    <p:cond delay="1000"/>
                                  </p:stCondLst>
                                  <p:childTnLst>
                                    <p:set>
                                      <p:cBhvr>
                                        <p:cTn id="18" dur="1" fill="hold">
                                          <p:stCondLst>
                                            <p:cond delay="0"/>
                                          </p:stCondLst>
                                        </p:cTn>
                                        <p:tgtEl>
                                          <p:spTgt spid="11"/>
                                        </p:tgtEl>
                                        <p:attrNameLst>
                                          <p:attrName>style.visibility</p:attrName>
                                        </p:attrNameLst>
                                      </p:cBhvr>
                                      <p:to>
                                        <p:strVal val="visible"/>
                                      </p:to>
                                    </p:set>
                                  </p:childTnLst>
                                </p:cTn>
                              </p:par>
                            </p:childTnLst>
                          </p:cTn>
                        </p:par>
                        <p:par>
                          <p:cTn id="19" fill="hold">
                            <p:stCondLst>
                              <p:cond delay="5000"/>
                            </p:stCondLst>
                            <p:childTnLst>
                              <p:par>
                                <p:cTn id="20" presetID="54" presetClass="entr" presetSubtype="0" accel="10000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p:cTn id="22" dur="1000" fill="hold"/>
                                        <p:tgtEl>
                                          <p:spTgt spid="15"/>
                                        </p:tgtEl>
                                        <p:attrNameLst>
                                          <p:attrName>ppt_w</p:attrName>
                                        </p:attrNameLst>
                                      </p:cBhvr>
                                      <p:tavLst>
                                        <p:tav tm="0">
                                          <p:val>
                                            <p:strVal val="#ppt_w*0.05"/>
                                          </p:val>
                                        </p:tav>
                                        <p:tav tm="100000">
                                          <p:val>
                                            <p:strVal val="#ppt_w"/>
                                          </p:val>
                                        </p:tav>
                                      </p:tavLst>
                                    </p:anim>
                                    <p:anim calcmode="lin" valueType="num">
                                      <p:cBhvr>
                                        <p:cTn id="23" dur="1000" fill="hold"/>
                                        <p:tgtEl>
                                          <p:spTgt spid="15"/>
                                        </p:tgtEl>
                                        <p:attrNameLst>
                                          <p:attrName>ppt_h</p:attrName>
                                        </p:attrNameLst>
                                      </p:cBhvr>
                                      <p:tavLst>
                                        <p:tav tm="0">
                                          <p:val>
                                            <p:strVal val="#ppt_h"/>
                                          </p:val>
                                        </p:tav>
                                        <p:tav tm="100000">
                                          <p:val>
                                            <p:strVal val="#ppt_h"/>
                                          </p:val>
                                        </p:tav>
                                      </p:tavLst>
                                    </p:anim>
                                    <p:anim calcmode="lin" valueType="num">
                                      <p:cBhvr>
                                        <p:cTn id="24" dur="1000" fill="hold"/>
                                        <p:tgtEl>
                                          <p:spTgt spid="15"/>
                                        </p:tgtEl>
                                        <p:attrNameLst>
                                          <p:attrName>ppt_x</p:attrName>
                                        </p:attrNameLst>
                                      </p:cBhvr>
                                      <p:tavLst>
                                        <p:tav tm="0">
                                          <p:val>
                                            <p:strVal val="#ppt_x-.2"/>
                                          </p:val>
                                        </p:tav>
                                        <p:tav tm="100000">
                                          <p:val>
                                            <p:strVal val="#ppt_x"/>
                                          </p:val>
                                        </p:tav>
                                      </p:tavLst>
                                    </p:anim>
                                    <p:anim calcmode="lin" valueType="num">
                                      <p:cBhvr>
                                        <p:cTn id="25" dur="1000" fill="hold"/>
                                        <p:tgtEl>
                                          <p:spTgt spid="15"/>
                                        </p:tgtEl>
                                        <p:attrNameLst>
                                          <p:attrName>ppt_y</p:attrName>
                                        </p:attrNameLst>
                                      </p:cBhvr>
                                      <p:tavLst>
                                        <p:tav tm="0">
                                          <p:val>
                                            <p:strVal val="#ppt_y"/>
                                          </p:val>
                                        </p:tav>
                                        <p:tav tm="100000">
                                          <p:val>
                                            <p:strVal val="#ppt_y"/>
                                          </p:val>
                                        </p:tav>
                                      </p:tavLst>
                                    </p:anim>
                                    <p:animEffect transition="in" filter="fade">
                                      <p:cBhvr>
                                        <p:cTn id="26" dur="1000"/>
                                        <p:tgtEl>
                                          <p:spTgt spid="15"/>
                                        </p:tgtEl>
                                      </p:cBhvr>
                                    </p:animEffect>
                                  </p:childTnLst>
                                </p:cTn>
                              </p:par>
                            </p:childTnLst>
                          </p:cTn>
                        </p:par>
                        <p:par>
                          <p:cTn id="27" fill="hold">
                            <p:stCondLst>
                              <p:cond delay="6000"/>
                            </p:stCondLst>
                            <p:childTnLst>
                              <p:par>
                                <p:cTn id="28" presetID="54" presetClass="entr" presetSubtype="0" accel="100000" fill="hold" grpId="0" nodeType="after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p:cTn id="30" dur="1000" fill="hold"/>
                                        <p:tgtEl>
                                          <p:spTgt spid="17"/>
                                        </p:tgtEl>
                                        <p:attrNameLst>
                                          <p:attrName>ppt_w</p:attrName>
                                        </p:attrNameLst>
                                      </p:cBhvr>
                                      <p:tavLst>
                                        <p:tav tm="0">
                                          <p:val>
                                            <p:strVal val="#ppt_w*0.05"/>
                                          </p:val>
                                        </p:tav>
                                        <p:tav tm="100000">
                                          <p:val>
                                            <p:strVal val="#ppt_w"/>
                                          </p:val>
                                        </p:tav>
                                      </p:tavLst>
                                    </p:anim>
                                    <p:anim calcmode="lin" valueType="num">
                                      <p:cBhvr>
                                        <p:cTn id="31" dur="1000" fill="hold"/>
                                        <p:tgtEl>
                                          <p:spTgt spid="17"/>
                                        </p:tgtEl>
                                        <p:attrNameLst>
                                          <p:attrName>ppt_h</p:attrName>
                                        </p:attrNameLst>
                                      </p:cBhvr>
                                      <p:tavLst>
                                        <p:tav tm="0">
                                          <p:val>
                                            <p:strVal val="#ppt_h"/>
                                          </p:val>
                                        </p:tav>
                                        <p:tav tm="100000">
                                          <p:val>
                                            <p:strVal val="#ppt_h"/>
                                          </p:val>
                                        </p:tav>
                                      </p:tavLst>
                                    </p:anim>
                                    <p:anim calcmode="lin" valueType="num">
                                      <p:cBhvr>
                                        <p:cTn id="32" dur="1000" fill="hold"/>
                                        <p:tgtEl>
                                          <p:spTgt spid="17"/>
                                        </p:tgtEl>
                                        <p:attrNameLst>
                                          <p:attrName>ppt_x</p:attrName>
                                        </p:attrNameLst>
                                      </p:cBhvr>
                                      <p:tavLst>
                                        <p:tav tm="0">
                                          <p:val>
                                            <p:strVal val="#ppt_x-.2"/>
                                          </p:val>
                                        </p:tav>
                                        <p:tav tm="100000">
                                          <p:val>
                                            <p:strVal val="#ppt_x"/>
                                          </p:val>
                                        </p:tav>
                                      </p:tavLst>
                                    </p:anim>
                                    <p:anim calcmode="lin" valueType="num">
                                      <p:cBhvr>
                                        <p:cTn id="33" dur="1000" fill="hold"/>
                                        <p:tgtEl>
                                          <p:spTgt spid="17"/>
                                        </p:tgtEl>
                                        <p:attrNameLst>
                                          <p:attrName>ppt_y</p:attrName>
                                        </p:attrNameLst>
                                      </p:cBhvr>
                                      <p:tavLst>
                                        <p:tav tm="0">
                                          <p:val>
                                            <p:strVal val="#ppt_y"/>
                                          </p:val>
                                        </p:tav>
                                        <p:tav tm="100000">
                                          <p:val>
                                            <p:strVal val="#ppt_y"/>
                                          </p:val>
                                        </p:tav>
                                      </p:tavLst>
                                    </p:anim>
                                    <p:animEffect transition="in" filter="fade">
                                      <p:cBhvr>
                                        <p:cTn id="34"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77</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spTree>
    <p:extLst>
      <p:ext uri="{BB962C8B-B14F-4D97-AF65-F5344CB8AC3E}">
        <p14:creationId xmlns:p14="http://schemas.microsoft.com/office/powerpoint/2010/main" val="15960321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2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78</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6" name="Picture 5" descr="Screen Shot 2018-01-12 at 2.54.40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905000"/>
            <a:ext cx="7924800" cy="4325749"/>
          </a:xfrm>
          <a:prstGeom prst="rect">
            <a:avLst/>
          </a:prstGeom>
        </p:spPr>
      </p:pic>
    </p:spTree>
    <p:extLst>
      <p:ext uri="{BB962C8B-B14F-4D97-AF65-F5344CB8AC3E}">
        <p14:creationId xmlns:p14="http://schemas.microsoft.com/office/powerpoint/2010/main" val="3895982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79</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spTree>
    <p:extLst>
      <p:ext uri="{BB962C8B-B14F-4D97-AF65-F5344CB8AC3E}">
        <p14:creationId xmlns:p14="http://schemas.microsoft.com/office/powerpoint/2010/main" val="27042194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r>
              <a:rPr lang="en-US" sz="3200" dirty="0">
                <a:solidFill>
                  <a:schemeClr val="bg1"/>
                </a:solidFill>
                <a:ea typeface="ＭＳ Ｐゴシック" charset="-128"/>
                <a:cs typeface="ＭＳ Ｐゴシック" charset="-128"/>
              </a:rPr>
              <a:t>Response from F.P. </a:t>
            </a:r>
            <a:r>
              <a:rPr lang="en-US" sz="3200" u="sng" dirty="0">
                <a:solidFill>
                  <a:srgbClr val="FFFF00"/>
                </a:solidFill>
                <a:ea typeface="ＭＳ Ｐゴシック" charset="-128"/>
                <a:cs typeface="ＭＳ Ｐゴシック" charset="-128"/>
              </a:rPr>
              <a:t>LIVE</a:t>
            </a:r>
            <a:r>
              <a:rPr lang="en-US" sz="3200" dirty="0">
                <a:solidFill>
                  <a:srgbClr val="FFFF00"/>
                </a:solidFill>
                <a:ea typeface="ＭＳ Ｐゴシック" charset="-128"/>
                <a:cs typeface="ＭＳ Ｐゴシック" charset="-128"/>
              </a:rPr>
              <a:t> </a:t>
            </a:r>
            <a:r>
              <a:rPr lang="en-US" sz="32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80</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pic>
        <p:nvPicPr>
          <p:cNvPr id="6" name="Picture 5" descr="Screen Shot 2018-01-12 at 2.51.27 PM.p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841" y="1905000"/>
            <a:ext cx="8941020" cy="4267200"/>
          </a:xfrm>
          <a:prstGeom prst="rect">
            <a:avLst/>
          </a:prstGeom>
        </p:spPr>
      </p:pic>
    </p:spTree>
    <p:extLst>
      <p:ext uri="{BB962C8B-B14F-4D97-AF65-F5344CB8AC3E}">
        <p14:creationId xmlns:p14="http://schemas.microsoft.com/office/powerpoint/2010/main" val="38941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81</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1473591"/>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Tree>
    <p:extLst>
      <p:ext uri="{BB962C8B-B14F-4D97-AF65-F5344CB8AC3E}">
        <p14:creationId xmlns:p14="http://schemas.microsoft.com/office/powerpoint/2010/main" val="205994834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82</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alphaModFix amt="50000"/>
            <a:extLst>
              <a:ext uri="{28A0092B-C50C-407E-A947-70E740481C1C}">
                <a14:useLocalDpi xmlns:a14="http://schemas.microsoft.com/office/drawing/2010/main" val="0"/>
              </a:ext>
            </a:extLst>
          </a:blip>
          <a:stretch>
            <a:fillRect/>
          </a:stretch>
        </p:blipFill>
        <p:spPr>
          <a:xfrm>
            <a:off x="310662" y="1493248"/>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alphaModFix amt="50000"/>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
        <p:nvSpPr>
          <p:cNvPr id="3" name="TextBox 2">
            <a:extLst>
              <a:ext uri="{FF2B5EF4-FFF2-40B4-BE49-F238E27FC236}">
                <a16:creationId xmlns:a16="http://schemas.microsoft.com/office/drawing/2014/main" id="{3E236889-7042-414F-955C-079704E091F5}"/>
              </a:ext>
            </a:extLst>
          </p:cNvPr>
          <p:cNvSpPr txBox="1"/>
          <p:nvPr/>
        </p:nvSpPr>
        <p:spPr>
          <a:xfrm>
            <a:off x="1322363" y="1237957"/>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5C82A35B-36C8-C04B-8C4C-6E8FCB9CA262}"/>
              </a:ext>
            </a:extLst>
          </p:cNvPr>
          <p:cNvSpPr txBox="1"/>
          <p:nvPr/>
        </p:nvSpPr>
        <p:spPr>
          <a:xfrm>
            <a:off x="336453" y="939760"/>
            <a:ext cx="8203966" cy="5509200"/>
          </a:xfrm>
          <a:prstGeom prst="rect">
            <a:avLst/>
          </a:prstGeom>
          <a:noFill/>
        </p:spPr>
        <p:txBody>
          <a:bodyPr wrap="square" rtlCol="0">
            <a:spAutoFit/>
          </a:bodyPr>
          <a:lstStyle/>
          <a:p>
            <a:r>
              <a:rPr lang="en-US" sz="3200" i="1" dirty="0">
                <a:solidFill>
                  <a:srgbClr val="FFFF00"/>
                </a:solidFill>
                <a:latin typeface="+mn-lt"/>
              </a:rPr>
              <a:t>The experience of having our 1st year students perform after only playing for 8 weeks has had a profound impact not only on their confidence and expectations for themselves moving forward, it has challenged me to continually grow by making myself vulnerable and aware of what it feels like to "become a beginner."  I can relate better to any feelings of apprehension they may feel, and our rehearsals are more effective when my students can feel  that every practice counts.</a:t>
            </a:r>
            <a:endParaRPr lang="en-US" sz="3200" dirty="0">
              <a:latin typeface="+mn-lt"/>
            </a:endParaRPr>
          </a:p>
        </p:txBody>
      </p:sp>
    </p:spTree>
    <p:extLst>
      <p:ext uri="{BB962C8B-B14F-4D97-AF65-F5344CB8AC3E}">
        <p14:creationId xmlns:p14="http://schemas.microsoft.com/office/powerpoint/2010/main" val="64865702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Video Clips with Your Colleagues:</a:t>
            </a:r>
            <a:br>
              <a:rPr lang="en-US" sz="3200" dirty="0">
                <a:solidFill>
                  <a:srgbClr val="FFFF00"/>
                </a:solidFill>
                <a:ea typeface="ＭＳ Ｐゴシック" charset="-128"/>
                <a:cs typeface="ＭＳ Ｐゴシック" charset="-128"/>
              </a:rPr>
            </a:br>
            <a:r>
              <a:rPr lang="en-US" sz="3200" dirty="0">
                <a:solidFill>
                  <a:srgbClr val="FFFF00"/>
                </a:solidFill>
                <a:ea typeface="ＭＳ Ｐゴシック" charset="-128"/>
                <a:cs typeface="ＭＳ Ｐゴシック" charset="-128"/>
              </a:rPr>
              <a:t>Info Here: </a:t>
            </a:r>
            <a:r>
              <a:rPr lang="en-US" sz="3200" dirty="0">
                <a:solidFill>
                  <a:schemeClr val="bg1"/>
                </a:solidFill>
                <a:hlinkClick r:id="rId3" tooltip="http://bit.ly/2EXajTm">
                  <a:extLst>
                    <a:ext uri="{A12FA001-AC4F-418D-AE19-62706E023703}">
                      <ahyp:hlinkClr xmlns:ahyp="http://schemas.microsoft.com/office/drawing/2018/hyperlinkcolor" val="tx"/>
                    </a:ext>
                  </a:extLst>
                </a:hlinkClick>
              </a:rPr>
              <a:t>http://bit.ly/2EXajTm</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83</a:t>
            </a:fld>
            <a:endParaRPr lang="en-US"/>
          </a:p>
        </p:txBody>
      </p:sp>
      <p:pic>
        <p:nvPicPr>
          <p:cNvPr id="7" name="Picture 6" descr="iPhone Graphic.png"/>
          <p:cNvPicPr>
            <a:picLocks noChangeAspect="1"/>
          </p:cNvPicPr>
          <p:nvPr/>
        </p:nvPicPr>
        <p:blipFill>
          <a:blip r:embed="rId4"/>
          <a:stretch>
            <a:fillRect/>
          </a:stretch>
        </p:blipFill>
        <p:spPr>
          <a:xfrm>
            <a:off x="8099616" y="152400"/>
            <a:ext cx="1044384" cy="1300213"/>
          </a:xfrm>
          <a:prstGeom prst="rect">
            <a:avLst/>
          </a:prstGeom>
        </p:spPr>
      </p:pic>
      <p:pic>
        <p:nvPicPr>
          <p:cNvPr id="9" name="Picture 8" descr="Screen Shot 2018-11-16 at 5.59.43 AM.png"/>
          <p:cNvPicPr>
            <a:picLocks noChangeAspect="1"/>
          </p:cNvPicPr>
          <p:nvPr/>
        </p:nvPicPr>
        <p:blipFill>
          <a:blip r:embed="rId5"/>
          <a:stretch>
            <a:fillRect/>
          </a:stretch>
        </p:blipFill>
        <p:spPr>
          <a:xfrm>
            <a:off x="377163" y="1600200"/>
            <a:ext cx="8157237" cy="4724400"/>
          </a:xfrm>
          <a:prstGeom prst="rect">
            <a:avLst/>
          </a:prstGeom>
        </p:spPr>
      </p:pic>
    </p:spTree>
    <p:extLst>
      <p:ext uri="{BB962C8B-B14F-4D97-AF65-F5344CB8AC3E}">
        <p14:creationId xmlns:p14="http://schemas.microsoft.com/office/powerpoint/2010/main" val="38941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Video Clips with Your Colleagues:</a:t>
            </a:r>
            <a:br>
              <a:rPr lang="en-US" sz="3200" dirty="0">
                <a:solidFill>
                  <a:srgbClr val="FFFF00"/>
                </a:solidFill>
                <a:ea typeface="ＭＳ Ｐゴシック" charset="-128"/>
                <a:cs typeface="ＭＳ Ｐゴシック" charset="-128"/>
              </a:rPr>
            </a:br>
            <a:r>
              <a:rPr lang="en-US" sz="3200" dirty="0">
                <a:solidFill>
                  <a:srgbClr val="FFFF00"/>
                </a:solidFill>
                <a:ea typeface="ＭＳ Ｐゴシック" charset="-128"/>
                <a:cs typeface="ＭＳ Ｐゴシック" charset="-128"/>
              </a:rPr>
              <a:t>Info Here: </a:t>
            </a:r>
            <a:r>
              <a:rPr lang="en-US" sz="3200" dirty="0">
                <a:solidFill>
                  <a:schemeClr val="bg1"/>
                </a:solidFill>
                <a:hlinkClick r:id="rId5" tooltip="http://bit.ly/2EXajTm">
                  <a:extLst>
                    <a:ext uri="{A12FA001-AC4F-418D-AE19-62706E023703}">
                      <ahyp:hlinkClr xmlns:ahyp="http://schemas.microsoft.com/office/drawing/2018/hyperlinkcolor" val="tx"/>
                    </a:ext>
                  </a:extLst>
                </a:hlinkClick>
              </a:rPr>
              <a:t>http://bit.ly/2EXajTm</a:t>
            </a:r>
            <a:endParaRPr lang="en-US" sz="3200" dirty="0">
              <a:solidFill>
                <a:srgbClr val="FFFF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84</a:t>
            </a:fld>
            <a:endParaRPr lang="en-US"/>
          </a:p>
        </p:txBody>
      </p:sp>
      <p:pic>
        <p:nvPicPr>
          <p:cNvPr id="7" name="Picture 6" descr="iPhone Graphic.png"/>
          <p:cNvPicPr>
            <a:picLocks noChangeAspect="1"/>
          </p:cNvPicPr>
          <p:nvPr/>
        </p:nvPicPr>
        <p:blipFill>
          <a:blip r:embed="rId6"/>
          <a:stretch>
            <a:fillRect/>
          </a:stretch>
        </p:blipFill>
        <p:spPr>
          <a:xfrm>
            <a:off x="8099616" y="152400"/>
            <a:ext cx="1044384" cy="1300213"/>
          </a:xfrm>
          <a:prstGeom prst="rect">
            <a:avLst/>
          </a:prstGeom>
        </p:spPr>
      </p:pic>
      <p:pic>
        <p:nvPicPr>
          <p:cNvPr id="9" name="Picture 8" descr="Screen Shot 2018-11-16 at 5.59.43 AM.png"/>
          <p:cNvPicPr>
            <a:picLocks noChangeAspect="1"/>
          </p:cNvPicPr>
          <p:nvPr/>
        </p:nvPicPr>
        <p:blipFill>
          <a:blip r:embed="rId7"/>
          <a:stretch>
            <a:fillRect/>
          </a:stretch>
        </p:blipFill>
        <p:spPr>
          <a:xfrm>
            <a:off x="377163" y="1600200"/>
            <a:ext cx="8157237" cy="4724400"/>
          </a:xfrm>
          <a:prstGeom prst="rect">
            <a:avLst/>
          </a:prstGeom>
        </p:spPr>
      </p:pic>
      <p:pic>
        <p:nvPicPr>
          <p:cNvPr id="3" name="Elton John.mp4">
            <a:hlinkClick r:id="" action="ppaction://media"/>
            <a:extLst>
              <a:ext uri="{FF2B5EF4-FFF2-40B4-BE49-F238E27FC236}">
                <a16:creationId xmlns:a16="http://schemas.microsoft.com/office/drawing/2014/main" id="{AAB2D461-965A-6C48-8AA9-C3BFF6A01C60}"/>
              </a:ext>
            </a:extLst>
          </p:cNvPr>
          <p:cNvPicPr/>
          <p:nvPr>
            <a:videoFile r:link="rId2"/>
            <p:extLst>
              <p:ext uri="{DAA4B4D4-6D71-4841-9C94-3DE7FCFB9230}">
                <p14:media xmlns:p14="http://schemas.microsoft.com/office/powerpoint/2010/main" r:embed="rId1"/>
              </p:ext>
            </p:extLst>
          </p:nvPr>
        </p:nvPicPr>
        <p:blipFill>
          <a:blip r:embed="rId8"/>
          <a:stretch>
            <a:fillRect/>
          </a:stretch>
        </p:blipFill>
        <p:spPr>
          <a:xfrm>
            <a:off x="152400" y="1469454"/>
            <a:ext cx="8766837" cy="4931346"/>
          </a:xfrm>
          <a:prstGeom prst="rect">
            <a:avLst/>
          </a:prstGeom>
        </p:spPr>
      </p:pic>
    </p:spTree>
    <p:extLst>
      <p:ext uri="{BB962C8B-B14F-4D97-AF65-F5344CB8AC3E}">
        <p14:creationId xmlns:p14="http://schemas.microsoft.com/office/powerpoint/2010/main" val="389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00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green-music-note-hi.png"/>
          <p:cNvPicPr>
            <a:picLocks noChangeAspect="1"/>
          </p:cNvPicPr>
          <p:nvPr/>
        </p:nvPicPr>
        <p:blipFill>
          <a:blip r:embed="rId3">
            <a:alphaModFix/>
            <a:extLst>
              <a:ext uri="{BEBA8EAE-BF5A-486C-A8C5-ECC9F3942E4B}">
                <a14:imgProps xmlns:a14="http://schemas.microsoft.com/office/drawing/2010/main">
                  <a14:imgLayer r:embed="rId4">
                    <a14:imgEffect>
                      <a14:artisticPaintStrokes/>
                    </a14:imgEffect>
                  </a14:imgLayer>
                </a14:imgProps>
              </a:ext>
              <a:ext uri="{28A0092B-C50C-407E-A947-70E740481C1C}">
                <a14:useLocalDpi xmlns:a14="http://schemas.microsoft.com/office/drawing/2010/main" val="0"/>
              </a:ext>
            </a:extLst>
          </a:blip>
          <a:stretch>
            <a:fillRect/>
          </a:stretch>
        </p:blipFill>
        <p:spPr>
          <a:xfrm>
            <a:off x="304800" y="5753878"/>
            <a:ext cx="675937" cy="799322"/>
          </a:xfrm>
          <a:prstGeom prst="rect">
            <a:avLst/>
          </a:prstGeom>
        </p:spPr>
      </p:pic>
      <p:sp>
        <p:nvSpPr>
          <p:cNvPr id="3" name="TextBox 2"/>
          <p:cNvSpPr txBox="1"/>
          <p:nvPr/>
        </p:nvSpPr>
        <p:spPr>
          <a:xfrm>
            <a:off x="0" y="0"/>
            <a:ext cx="9144000" cy="2308324"/>
          </a:xfrm>
          <a:prstGeom prst="rect">
            <a:avLst/>
          </a:prstGeom>
          <a:noFill/>
        </p:spPr>
        <p:txBody>
          <a:bodyPr wrap="square" rtlCol="0">
            <a:spAutoFit/>
          </a:bodyPr>
          <a:lstStyle/>
          <a:p>
            <a:pPr algn="ctr"/>
            <a:r>
              <a:rPr lang="en-US" sz="7200" dirty="0">
                <a:solidFill>
                  <a:srgbClr val="CCFF66"/>
                </a:solidFill>
                <a:latin typeface="+mj-lt"/>
              </a:rPr>
              <a:t>Your Enthusiasm Matters!</a:t>
            </a:r>
          </a:p>
        </p:txBody>
      </p:sp>
      <p:pic>
        <p:nvPicPr>
          <p:cNvPr id="4" name="Picture 3" descr="Jack_Black_School_of_Rock.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8400" y="2313126"/>
            <a:ext cx="4419600" cy="4278173"/>
          </a:xfrm>
          <a:prstGeom prst="rect">
            <a:avLst/>
          </a:prstGeom>
        </p:spPr>
      </p:pic>
      <p:sp>
        <p:nvSpPr>
          <p:cNvPr id="5" name="Slide Number Placeholder 4"/>
          <p:cNvSpPr>
            <a:spLocks noGrp="1"/>
          </p:cNvSpPr>
          <p:nvPr>
            <p:ph type="sldNum" sz="quarter" idx="12"/>
          </p:nvPr>
        </p:nvSpPr>
        <p:spPr/>
        <p:txBody>
          <a:bodyPr/>
          <a:lstStyle/>
          <a:p>
            <a:pPr>
              <a:defRPr/>
            </a:pPr>
            <a:fld id="{F188C437-0A12-3E4A-B959-FB613AA65816}" type="slidenum">
              <a:rPr lang="en-US" smtClean="0"/>
              <a:pPr>
                <a:defRPr/>
              </a:pPr>
              <a:t>85</a:t>
            </a:fld>
            <a:endParaRPr lang="en-US"/>
          </a:p>
        </p:txBody>
      </p:sp>
    </p:spTree>
    <p:extLst>
      <p:ext uri="{BB962C8B-B14F-4D97-AF65-F5344CB8AC3E}">
        <p14:creationId xmlns:p14="http://schemas.microsoft.com/office/powerpoint/2010/main" val="1976496220"/>
      </p:ext>
    </p:extLst>
  </p:cSld>
  <p:clrMapOvr>
    <a:masterClrMapping/>
  </p:clrMapOvr>
  <p:transition>
    <p:cut thruBlk="1"/>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Rectangle 2"/>
          <p:cNvSpPr>
            <a:spLocks noGrp="1" noChangeArrowheads="1"/>
          </p:cNvSpPr>
          <p:nvPr>
            <p:ph type="title" idx="4294967295"/>
          </p:nvPr>
        </p:nvSpPr>
        <p:spPr>
          <a:xfrm>
            <a:off x="0" y="304800"/>
            <a:ext cx="9144000" cy="1066800"/>
          </a:xfrm>
        </p:spPr>
        <p:txBody>
          <a:bodyPr>
            <a:normAutofit fontScale="90000"/>
          </a:bodyPr>
          <a:lstStyle/>
          <a:p>
            <a:pPr algn="ctr" eaLnBrk="1" hangingPunct="1"/>
            <a:r>
              <a:rPr lang="en-US" dirty="0">
                <a:solidFill>
                  <a:srgbClr val="FFFF00"/>
                </a:solidFill>
                <a:ea typeface="ＭＳ Ｐゴシック" charset="-128"/>
                <a:cs typeface="ＭＳ Ｐゴシック" charset="-128"/>
              </a:rPr>
              <a:t>Additional M.A.C. Resources</a:t>
            </a:r>
            <a:br>
              <a:rPr lang="en-US" dirty="0">
                <a:solidFill>
                  <a:srgbClr val="FFFF00"/>
                </a:solidFill>
                <a:ea typeface="ＭＳ Ｐゴシック" charset="-128"/>
                <a:cs typeface="ＭＳ Ｐゴシック" charset="-128"/>
              </a:rPr>
            </a:br>
            <a:endParaRPr lang="en-US" sz="3556" i="1" dirty="0">
              <a:solidFill>
                <a:srgbClr val="FFFF00"/>
              </a:solidFill>
              <a:ea typeface="ＭＳ Ｐゴシック" charset="-128"/>
              <a:cs typeface="ＭＳ Ｐゴシック" charset="-128"/>
            </a:endParaRPr>
          </a:p>
        </p:txBody>
      </p:sp>
      <p:sp>
        <p:nvSpPr>
          <p:cNvPr id="80900" name="Rectangle 4"/>
          <p:cNvSpPr>
            <a:spLocks noChangeArrowheads="1"/>
          </p:cNvSpPr>
          <p:nvPr/>
        </p:nvSpPr>
        <p:spPr bwMode="auto">
          <a:xfrm>
            <a:off x="1368425" y="2909888"/>
            <a:ext cx="184150" cy="366712"/>
          </a:xfrm>
          <a:prstGeom prst="rect">
            <a:avLst/>
          </a:prstGeom>
          <a:noFill/>
          <a:ln w="9525">
            <a:noFill/>
            <a:miter lim="800000"/>
            <a:headEnd/>
            <a:tailEnd/>
          </a:ln>
        </p:spPr>
        <p:txBody>
          <a:bodyPr wrap="none">
            <a:prstTxWarp prst="textNoShape">
              <a:avLst/>
            </a:prstTxWarp>
            <a:spAutoFit/>
          </a:bodyPr>
          <a:lstStyle/>
          <a:p>
            <a:endParaRPr lang="en-US"/>
          </a:p>
        </p:txBody>
      </p:sp>
      <p:pic>
        <p:nvPicPr>
          <p:cNvPr id="18" name="Picture 17" descr="RecruitmentCOVER.jpg"/>
          <p:cNvPicPr>
            <a:picLocks noChangeAspect="1"/>
          </p:cNvPicPr>
          <p:nvPr/>
        </p:nvPicPr>
        <p:blipFill>
          <a:blip r:embed="rId3"/>
          <a:stretch>
            <a:fillRect/>
          </a:stretch>
        </p:blipFill>
        <p:spPr>
          <a:xfrm>
            <a:off x="675536" y="2057400"/>
            <a:ext cx="2296265" cy="297179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stA="50000" endPos="75000" dist="127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pic>
        <p:nvPicPr>
          <p:cNvPr id="23" name="Picture 22" descr="Bridging the Gap.png"/>
          <p:cNvPicPr>
            <a:picLocks noChangeAspect="1"/>
          </p:cNvPicPr>
          <p:nvPr/>
        </p:nvPicPr>
        <p:blipFill>
          <a:blip r:embed="rId4"/>
          <a:stretch>
            <a:fillRect/>
          </a:stretch>
        </p:blipFill>
        <p:spPr>
          <a:xfrm>
            <a:off x="3200400" y="2590800"/>
            <a:ext cx="2706228" cy="32766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24" name="Picture 23" descr="SuccessCOVER.jpg"/>
          <p:cNvPicPr>
            <a:picLocks noChangeAspect="1"/>
          </p:cNvPicPr>
          <p:nvPr/>
        </p:nvPicPr>
        <p:blipFill>
          <a:blip r:embed="rId5"/>
          <a:stretch>
            <a:fillRect/>
          </a:stretch>
        </p:blipFill>
        <p:spPr>
          <a:xfrm>
            <a:off x="1465562" y="3169421"/>
            <a:ext cx="2496838" cy="3231379"/>
          </a:xfrm>
          <a:prstGeom prst="rect">
            <a:avLst/>
          </a:prstGeom>
          <a:effectLst>
            <a:reflection stA="50000" endPos="75000" dist="12700" dir="5400000" sy="-100000" algn="bl" rotWithShape="0"/>
          </a:effectLst>
          <a:scene3d>
            <a:camera prst="isometricOffAxis2Left">
              <a:rot lat="1080000" lon="1560000" rev="0"/>
            </a:camera>
            <a:lightRig rig="threePt" dir="t"/>
          </a:scene3d>
        </p:spPr>
      </p:pic>
      <p:pic>
        <p:nvPicPr>
          <p:cNvPr id="25" name="Picture 24"/>
          <p:cNvPicPr>
            <a:picLocks noChangeAspect="1"/>
          </p:cNvPicPr>
          <p:nvPr/>
        </p:nvPicPr>
        <p:blipFill>
          <a:blip r:embed="rId6"/>
          <a:stretch>
            <a:fillRect/>
          </a:stretch>
        </p:blipFill>
        <p:spPr>
          <a:xfrm>
            <a:off x="6462182" y="2030145"/>
            <a:ext cx="2224618" cy="2922855"/>
          </a:xfrm>
          <a:prstGeom prst="rect">
            <a:avLst/>
          </a:prstGeom>
          <a:effectLst>
            <a:reflection stA="50000" endPos="75000" dist="12700" dir="5400000" sy="-100000" algn="bl" rotWithShape="0"/>
          </a:effectLst>
          <a:scene3d>
            <a:camera prst="isometricOffAxis1Right">
              <a:rot lat="1080000" lon="20040000" rev="0"/>
            </a:camera>
            <a:lightRig rig="threePt" dir="t"/>
          </a:scene3d>
        </p:spPr>
      </p:pic>
      <p:pic>
        <p:nvPicPr>
          <p:cNvPr id="26" name="Picture 25"/>
          <p:cNvPicPr>
            <a:picLocks noChangeAspect="1"/>
          </p:cNvPicPr>
          <p:nvPr/>
        </p:nvPicPr>
        <p:blipFill>
          <a:blip r:embed="rId7"/>
          <a:stretch>
            <a:fillRect/>
          </a:stretch>
        </p:blipFill>
        <p:spPr>
          <a:xfrm>
            <a:off x="5016076" y="3457365"/>
            <a:ext cx="2299124" cy="302074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TextBox 9"/>
          <p:cNvSpPr txBox="1"/>
          <p:nvPr/>
        </p:nvSpPr>
        <p:spPr>
          <a:xfrm>
            <a:off x="304800" y="990600"/>
            <a:ext cx="8826500" cy="707886"/>
          </a:xfrm>
          <a:prstGeom prst="rect">
            <a:avLst/>
          </a:prstGeom>
          <a:noFill/>
        </p:spPr>
        <p:txBody>
          <a:bodyPr wrap="square" rtlCol="0">
            <a:spAutoFit/>
          </a:bodyPr>
          <a:lstStyle/>
          <a:p>
            <a:pPr algn="ctr"/>
            <a:r>
              <a:rPr lang="en-US" sz="4000" dirty="0" err="1">
                <a:solidFill>
                  <a:srgbClr val="FFFFFF"/>
                </a:solidFill>
                <a:latin typeface="+mn-lt"/>
                <a:cs typeface="Times New Roman"/>
              </a:rPr>
              <a:t>www.MusicAchievementCouncil.org</a:t>
            </a:r>
            <a:endParaRPr lang="en-US" sz="4000" dirty="0">
              <a:solidFill>
                <a:srgbClr val="FFFFFF"/>
              </a:solidFill>
              <a:latin typeface="+mn-lt"/>
              <a:cs typeface="Times New Roman"/>
            </a:endParaRPr>
          </a:p>
        </p:txBody>
      </p:sp>
      <p:pic>
        <p:nvPicPr>
          <p:cNvPr id="3" name="Picture 2" descr="Flashdrive.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200" y="76200"/>
            <a:ext cx="1524000" cy="1004888"/>
          </a:xfrm>
          <a:prstGeom prst="rect">
            <a:avLst/>
          </a:prstGeom>
        </p:spPr>
      </p:pic>
      <p:pic>
        <p:nvPicPr>
          <p:cNvPr id="11" name="Picture 10" descr="Screen Shot 2019-01-31 at 7.07.22 AM.png"/>
          <p:cNvPicPr>
            <a:picLocks noChangeAspect="1"/>
          </p:cNvPicPr>
          <p:nvPr/>
        </p:nvPicPr>
        <p:blipFill>
          <a:blip r:embed="rId9"/>
          <a:stretch>
            <a:fillRect/>
          </a:stretch>
        </p:blipFill>
        <p:spPr>
          <a:xfrm>
            <a:off x="3178175" y="4796909"/>
            <a:ext cx="2994025" cy="1908691"/>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8" descr="Hal Leon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87" y="4529137"/>
            <a:ext cx="1763713" cy="9477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4" name="Picture 10" descr="Yamah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5638800"/>
            <a:ext cx="3352800" cy="9001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5" name="Picture 12" descr="large-logo-black_w"/>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95800" y="2081212"/>
            <a:ext cx="1066800" cy="10668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6" name="Picture 13" descr="Dansrlog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3429000"/>
            <a:ext cx="1905000" cy="8445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7" name="Picture 14" descr="VIC FIRTH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90600" y="5638800"/>
            <a:ext cx="3503613" cy="9144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8" name="Picture 15" descr="Alfred-logo-600 pixels"/>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90600" y="2014537"/>
            <a:ext cx="1143000" cy="10969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9" name="Picture 17"/>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895600" y="2014537"/>
            <a:ext cx="990600" cy="11890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0" name="Picture 17" descr="LOGO Trevor James Flutes_logo.jpg"/>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783388" y="4529137"/>
            <a:ext cx="1674812" cy="9572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44041" name="Rectangle 22"/>
          <p:cNvSpPr>
            <a:spLocks noGrp="1" noChangeArrowheads="1"/>
          </p:cNvSpPr>
          <p:nvPr/>
        </p:nvSpPr>
        <p:spPr bwMode="auto">
          <a:xfrm>
            <a:off x="457200" y="1127125"/>
            <a:ext cx="8610600" cy="77787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p>
            <a:pPr algn="ctr"/>
            <a:r>
              <a:rPr lang="en-US" sz="4000" i="1" dirty="0">
                <a:solidFill>
                  <a:schemeClr val="bg1"/>
                </a:solidFill>
                <a:latin typeface="Calibri" panose="020F0502020204030204" pitchFamily="34" charset="0"/>
                <a:cs typeface="Calibri" panose="020F0502020204030204" pitchFamily="34" charset="0"/>
              </a:rPr>
              <a:t>Thanks to our Sustaining Sponsors!</a:t>
            </a:r>
          </a:p>
        </p:txBody>
      </p:sp>
      <p:pic>
        <p:nvPicPr>
          <p:cNvPr id="44047" name="Picture 25" descr="Screen Shot 2016-10-12 at 9.33.57 PM.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2590800" y="4638674"/>
            <a:ext cx="3886200" cy="7096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9" name="Picture 3" descr="ConnSelmer_Logo_2012.jpg"/>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172200" y="2133600"/>
            <a:ext cx="2590800" cy="8937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0" name="Picture 4" descr="Screen Shot 2017-04-20 at 2.54.40 PM.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859463" y="3429000"/>
            <a:ext cx="3208337" cy="8715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1" name="Picture 7" descr="logo_daddario_4color_on_white.jpg"/>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6200" y="3429000"/>
            <a:ext cx="3200400" cy="86518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pPr>
              <a:defRPr/>
            </a:pPr>
            <a:fld id="{33C31446-40F8-2646-B289-6D25502A1C78}" type="slidenum">
              <a:rPr lang="en-US" smtClean="0"/>
              <a:pPr>
                <a:defRPr/>
              </a:pPr>
              <a:t>87</a:t>
            </a:fld>
            <a:endParaRPr lang="en-US" dirty="0"/>
          </a:p>
        </p:txBody>
      </p:sp>
      <p:sp>
        <p:nvSpPr>
          <p:cNvPr id="16" name="Rectangle 22">
            <a:extLst>
              <a:ext uri="{FF2B5EF4-FFF2-40B4-BE49-F238E27FC236}">
                <a16:creationId xmlns:a16="http://schemas.microsoft.com/office/drawing/2014/main" id="{BA86ECD4-F615-0446-A992-B49FFABC2F2A}"/>
              </a:ext>
            </a:extLst>
          </p:cNvPr>
          <p:cNvSpPr>
            <a:spLocks noGrp="1" noChangeArrowheads="1"/>
          </p:cNvSpPr>
          <p:nvPr/>
        </p:nvSpPr>
        <p:spPr bwMode="auto">
          <a:xfrm>
            <a:off x="-17442" y="177957"/>
            <a:ext cx="9144000" cy="104124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p>
            <a:pPr algn="ctr"/>
            <a:endParaRPr lang="en-US" sz="3200" dirty="0">
              <a:solidFill>
                <a:srgbClr val="FFFF00"/>
              </a:solidFill>
              <a:latin typeface="Calibri" panose="020F0502020204030204" pitchFamily="34" charset="0"/>
              <a:cs typeface="Calibri" panose="020F0502020204030204" pitchFamily="34" charset="0"/>
            </a:endParaRPr>
          </a:p>
          <a:p>
            <a:pPr algn="ctr"/>
            <a:endParaRPr lang="en-US" sz="3200" dirty="0">
              <a:solidFill>
                <a:srgbClr val="FFFF00"/>
              </a:solidFill>
              <a:latin typeface="Calibri" panose="020F0502020204030204" pitchFamily="34" charset="0"/>
              <a:cs typeface="Calibri" panose="020F0502020204030204" pitchFamily="34" charset="0"/>
            </a:endParaRPr>
          </a:p>
          <a:p>
            <a:pPr algn="ctr"/>
            <a:endParaRPr lang="en-US" sz="3200" dirty="0">
              <a:solidFill>
                <a:srgbClr val="FFFF00"/>
              </a:solidFill>
              <a:latin typeface="Calibri" panose="020F0502020204030204" pitchFamily="34" charset="0"/>
              <a:cs typeface="Calibri" panose="020F0502020204030204" pitchFamily="34" charset="0"/>
            </a:endParaRPr>
          </a:p>
          <a:p>
            <a:pPr algn="ctr"/>
            <a:r>
              <a:rPr lang="en-US" sz="3200" dirty="0">
                <a:solidFill>
                  <a:srgbClr val="FFFF00"/>
                </a:solidFill>
                <a:latin typeface="Calibri" panose="020F0502020204030204" pitchFamily="34" charset="0"/>
                <a:cs typeface="Calibri" panose="020F0502020204030204" pitchFamily="34" charset="0"/>
              </a:rPr>
              <a:t>All Materials/Videos are Posted at </a:t>
            </a:r>
            <a:r>
              <a:rPr lang="en-US" sz="3200" dirty="0" err="1">
                <a:solidFill>
                  <a:srgbClr val="FFFF00"/>
                </a:solidFill>
                <a:latin typeface="Calibri" panose="020F0502020204030204" pitchFamily="34" charset="0"/>
                <a:cs typeface="Calibri" panose="020F0502020204030204" pitchFamily="34" charset="0"/>
              </a:rPr>
              <a:t>MusicEdConsultants.net</a:t>
            </a:r>
            <a:r>
              <a:rPr lang="en-US" sz="3200" dirty="0">
                <a:solidFill>
                  <a:srgbClr val="FFFF00"/>
                </a:solidFill>
                <a:latin typeface="Calibri" panose="020F0502020204030204" pitchFamily="34" charset="0"/>
                <a:cs typeface="Calibri" panose="020F0502020204030204" pitchFamily="34" charset="0"/>
              </a:rPr>
              <a:t>/conference-materials</a:t>
            </a:r>
          </a:p>
        </p:txBody>
      </p:sp>
      <p:pic>
        <p:nvPicPr>
          <p:cNvPr id="18" name="Picture 17" descr="iPhone Graphic.png"/>
          <p:cNvPicPr>
            <a:picLocks noChangeAspect="1"/>
          </p:cNvPicPr>
          <p:nvPr/>
        </p:nvPicPr>
        <p:blipFill>
          <a:blip r:embed="rId15"/>
          <a:stretch>
            <a:fillRect/>
          </a:stretch>
        </p:blipFill>
        <p:spPr>
          <a:xfrm>
            <a:off x="-53784" y="1752600"/>
            <a:ext cx="1044384" cy="1300213"/>
          </a:xfrm>
          <a:prstGeom prst="rect">
            <a:avLst/>
          </a:prstGeom>
        </p:spPr>
      </p:pic>
    </p:spTree>
    <p:extLst>
      <p:ext uri="{BB962C8B-B14F-4D97-AF65-F5344CB8AC3E}">
        <p14:creationId xmlns:p14="http://schemas.microsoft.com/office/powerpoint/2010/main" val="498049539"/>
      </p:ext>
    </p:extLst>
  </p:cSld>
  <p:clrMapOvr>
    <a:masterClrMapping/>
  </p:clrMapOvr>
  <p:transition spd="slow" advClick="0" advTm="90000">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533400"/>
            <a:ext cx="9131300" cy="6781800"/>
          </a:xfrm>
        </p:spPr>
        <p:txBody>
          <a:bodyPr>
            <a:noAutofit/>
          </a:bodyPr>
          <a:lstStyle/>
          <a:p>
            <a:r>
              <a:rPr lang="en-US" sz="3200" dirty="0">
                <a:solidFill>
                  <a:srgbClr val="FFFF00"/>
                </a:solidFill>
                <a:ea typeface="ＭＳ Ｐゴシック" charset="-128"/>
                <a:cs typeface="ＭＳ Ｐゴシック" charset="-128"/>
              </a:rPr>
              <a:t>Contact Information</a:t>
            </a:r>
            <a:br>
              <a:rPr lang="en-US" sz="3200" dirty="0">
                <a:solidFill>
                  <a:srgbClr val="FFFF00"/>
                </a:solidFill>
                <a:ea typeface="ＭＳ Ｐゴシック" charset="-128"/>
                <a:cs typeface="ＭＳ Ｐゴシック" charset="-128"/>
              </a:rPr>
            </a:br>
            <a:br>
              <a:rPr lang="en-US" sz="3200" dirty="0">
                <a:solidFill>
                  <a:srgbClr val="FFFF00"/>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Marcia Neel</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marcia@musicedconsultants.net</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a:t>
            </a:r>
            <a:r>
              <a:rPr lang="en-US" sz="3200" dirty="0" err="1">
                <a:solidFill>
                  <a:schemeClr val="bg1"/>
                </a:solidFill>
                <a:ea typeface="ＭＳ Ｐゴシック" charset="-128"/>
                <a:cs typeface="ＭＳ Ｐゴシック" charset="-128"/>
              </a:rPr>
              <a:t>MusicEdConsult</a:t>
            </a:r>
            <a:r>
              <a:rPr lang="en-US" sz="3200" dirty="0">
                <a:solidFill>
                  <a:schemeClr val="bg1"/>
                </a:solidFill>
                <a:ea typeface="ＭＳ Ｐゴシック" charset="-128"/>
                <a:cs typeface="ＭＳ Ｐゴシック" charset="-128"/>
              </a:rPr>
              <a:t> on Twitter</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702.361.3553</a:t>
            </a:r>
            <a:br>
              <a:rPr lang="en-US" sz="3200" dirty="0">
                <a:solidFill>
                  <a:schemeClr val="bg1"/>
                </a:solidFill>
                <a:ea typeface="ＭＳ Ｐゴシック" charset="-128"/>
                <a:cs typeface="ＭＳ Ｐゴシック" charset="-128"/>
              </a:rPr>
            </a:b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Complimentary Recruitment and Retention Materials</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www.musicachievementcouncil.org</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88</a:t>
            </a:fld>
            <a:endParaRPr lang="en-US"/>
          </a:p>
        </p:txBody>
      </p:sp>
      <p:pic>
        <p:nvPicPr>
          <p:cNvPr id="7" name="Picture 6" descr="iPhone Graphic.png"/>
          <p:cNvPicPr>
            <a:picLocks noChangeAspect="1"/>
          </p:cNvPicPr>
          <p:nvPr/>
        </p:nvPicPr>
        <p:blipFill>
          <a:blip r:embed="rId3"/>
          <a:stretch>
            <a:fillRect/>
          </a:stretch>
        </p:blipFill>
        <p:spPr>
          <a:xfrm>
            <a:off x="4038600" y="223787"/>
            <a:ext cx="1044384" cy="1300213"/>
          </a:xfrm>
          <a:prstGeom prst="rect">
            <a:avLst/>
          </a:prstGeom>
        </p:spPr>
      </p:pic>
    </p:spTree>
    <p:extLst>
      <p:ext uri="{BB962C8B-B14F-4D97-AF65-F5344CB8AC3E}">
        <p14:creationId xmlns:p14="http://schemas.microsoft.com/office/powerpoint/2010/main" val="39772866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8815</TotalTime>
  <Words>2814</Words>
  <Application>Microsoft Macintosh PowerPoint</Application>
  <PresentationFormat>On-screen Show (4:3)</PresentationFormat>
  <Paragraphs>593</Paragraphs>
  <Slides>88</Slides>
  <Notes>88</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88</vt:i4>
      </vt:variant>
    </vt:vector>
  </HeadingPairs>
  <TitlesOfParts>
    <vt:vector size="95" baseType="lpstr">
      <vt:lpstr>ＭＳ Ｐゴシック</vt:lpstr>
      <vt:lpstr>Arial</vt:lpstr>
      <vt:lpstr>Calibri</vt:lpstr>
      <vt:lpstr>Times</vt:lpstr>
      <vt:lpstr>Times New Roman</vt:lpstr>
      <vt:lpstr>Wingdings</vt:lpstr>
      <vt:lpstr>Office Theme</vt:lpstr>
      <vt:lpstr>DID YOU KNOW . . .</vt:lpstr>
      <vt:lpstr>DID YOU KNOW . . .</vt:lpstr>
      <vt:lpstr>DID YOU KNOW . . .</vt:lpstr>
      <vt:lpstr>THE MESSAGE IS. . .</vt:lpstr>
      <vt:lpstr>THE MESSAGE IS. . .</vt:lpstr>
      <vt:lpstr>THE MESSAGE IS.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DID YOU KNOW . . .</vt:lpstr>
      <vt:lpstr>WHAT WAS LEARNED?</vt:lpstr>
      <vt:lpstr>FAMOUS QUOTES. . .</vt:lpstr>
      <vt:lpstr>FAMOUS QUOTES. . .</vt:lpstr>
      <vt:lpstr>PowerPoint Presentation</vt:lpstr>
      <vt:lpstr>Today’s Session</vt:lpstr>
      <vt:lpstr>The Five (5) Fundamental Beliefs of  Effective Recruiters</vt:lpstr>
      <vt:lpstr>Key Steps in Recruiting:  Attracting Students. . .</vt:lpstr>
      <vt:lpstr>Key Steps in Recruiting Recruiting is a YEAR-ROUND process including: </vt:lpstr>
      <vt:lpstr>Key Steps in Recruiting:      Engage Students Early. . .</vt:lpstr>
      <vt:lpstr>Key Steps in Recruiting:      Engage Students Early. . .</vt:lpstr>
      <vt:lpstr>PowerPoint Presentation</vt:lpstr>
      <vt:lpstr>PowerPoint Presentation</vt:lpstr>
      <vt:lpstr>PowerPoint Presentation</vt:lpstr>
      <vt:lpstr>PowerPoint Presentation</vt:lpstr>
      <vt:lpstr>Follow-up idea #1 from:  Jeff Scott &amp; Emily Wilkinson, ALMEA </vt:lpstr>
      <vt:lpstr>Follow-up idea #2 from:  Chris Crone, PAMEA </vt:lpstr>
      <vt:lpstr>Engage with Parents</vt:lpstr>
      <vt:lpstr>Teach the Parents Too. . . They don’t know what NORMAL is!</vt:lpstr>
      <vt:lpstr>Teach the Parents Too. . . They don’t know what NORMAL is!</vt:lpstr>
      <vt:lpstr>Teach the Parents Too. . . They don’t know what NORMAL is!</vt:lpstr>
      <vt:lpstr>Engage Parent Support…Directly! The Parent Band – REALLY FUN!</vt:lpstr>
      <vt:lpstr>Engage Parent Support…Directly! The Parent Band – REALLY FUN!</vt:lpstr>
      <vt:lpstr>Keeping Your New Recruits</vt:lpstr>
      <vt:lpstr>   Keeping Your New Recruits   Why Do Kids Stay?  Let’s Ask THEM!</vt:lpstr>
      <vt:lpstr>   Keeping Your New Recruits   Why Do Kids Stay?  Let’s Ask THEM!</vt:lpstr>
      <vt:lpstr>Common Reasons for Drop-outs?</vt:lpstr>
      <vt:lpstr>Common Reasons for Drop-outs?</vt:lpstr>
      <vt:lpstr>Common Reasons for Drop-outs?</vt:lpstr>
      <vt:lpstr>Common Reasons for Drop-outs?</vt:lpstr>
      <vt:lpstr>What Can You Do?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Does this Program Work?</vt:lpstr>
      <vt:lpstr>PowerPoint Presentation</vt:lpstr>
      <vt:lpstr>PowerPoint Presentation</vt:lpstr>
      <vt:lpstr>Response from F.P. LIVE at the 2017 Midwest Clinic </vt:lpstr>
      <vt:lpstr>Response from F.P. LIVE at the 2017 Midwest Clinic </vt:lpstr>
      <vt:lpstr>Response from F.P. LIVE at the 2017 Midwest Clinic </vt:lpstr>
      <vt:lpstr>Response from F.P. LIVE at the 2017 Midwest Clinic </vt:lpstr>
      <vt:lpstr>Response from Mario Moody, Director </vt:lpstr>
      <vt:lpstr>Response from Mario Moody, Director </vt:lpstr>
      <vt:lpstr>Share Video Clips with Your Colleagues: Info Here: http://bit.ly/2EXajTm</vt:lpstr>
      <vt:lpstr>Share Video Clips with Your Colleagues: Info Here: http://bit.ly/2EXajTm</vt:lpstr>
      <vt:lpstr>PowerPoint Presentation</vt:lpstr>
      <vt:lpstr>Additional M.A.C. Resources </vt:lpstr>
      <vt:lpstr>PowerPoint Presentation</vt:lpstr>
      <vt:lpstr>Contact Information  Marcia Neel marcia@musicedconsultants.net @MusicEdConsult on Twitter 702.361.3553  Complimentary Recruitment and Retention Materials www.musicachievementcouncil.org</vt:lpstr>
    </vt:vector>
  </TitlesOfParts>
  <Company>Music Achievement Council</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NAMM / Bill Harvey</dc:creator>
  <cp:lastModifiedBy>Marcia Neel</cp:lastModifiedBy>
  <cp:revision>1837</cp:revision>
  <dcterms:created xsi:type="dcterms:W3CDTF">2019-02-01T00:01:53Z</dcterms:created>
  <dcterms:modified xsi:type="dcterms:W3CDTF">2019-02-01T02:58:06Z</dcterms:modified>
</cp:coreProperties>
</file>