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28"/>
  </p:notesMasterIdLst>
  <p:handoutMasterIdLst>
    <p:handoutMasterId r:id="rId29"/>
  </p:handoutMasterIdLst>
  <p:sldIdLst>
    <p:sldId id="598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70" r:id="rId13"/>
    <p:sldId id="511" r:id="rId14"/>
    <p:sldId id="512" r:id="rId15"/>
    <p:sldId id="513" r:id="rId16"/>
    <p:sldId id="514" r:id="rId17"/>
    <p:sldId id="515" r:id="rId18"/>
    <p:sldId id="516" r:id="rId19"/>
    <p:sldId id="517" r:id="rId20"/>
    <p:sldId id="518" r:id="rId21"/>
    <p:sldId id="519" r:id="rId22"/>
    <p:sldId id="520" r:id="rId23"/>
    <p:sldId id="521" r:id="rId24"/>
    <p:sldId id="522" r:id="rId25"/>
    <p:sldId id="523" r:id="rId26"/>
    <p:sldId id="524" r:id="rId27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65C"/>
    <a:srgbClr val="007701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 autoAdjust="0"/>
    <p:restoredTop sz="92729" autoAdjust="0"/>
  </p:normalViewPr>
  <p:slideViewPr>
    <p:cSldViewPr>
      <p:cViewPr varScale="1">
        <p:scale>
          <a:sx n="107" d="100"/>
          <a:sy n="107" d="100"/>
        </p:scale>
        <p:origin x="65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96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08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8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53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3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69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36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00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97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47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17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50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35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68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12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51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94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9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86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33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92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33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0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90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1/23/20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2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1/23/20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3"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purpose is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to enable more students to begin and continue in instrumental music programs.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Music Achievement Council (MAC)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 is an action-oriented, non-profit organization whose sole</a:t>
            </a:r>
          </a:p>
        </p:txBody>
      </p:sp>
      <p:pic>
        <p:nvPicPr>
          <p:cNvPr id="8" name="Picture 7" descr="MAC Logo Transp Pic On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0" y="2349500"/>
            <a:ext cx="1587500" cy="344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86151"/>
      </p:ext>
    </p:extLst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919785"/>
      </p:ext>
    </p:extLst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99016896"/>
      </p:ext>
    </p:extLst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  <a:latin typeface="+mn-lt"/>
                <a:cs typeface="Calibri Light" panose="020F0302020204030204" pitchFamily="34" charset="0"/>
              </a:rPr>
              <a:t>even a Rock Star,</a:t>
            </a:r>
            <a:endParaRPr kumimoji="0" lang="en-US" sz="44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95238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5488718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0885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8365881"/>
      </p:ext>
    </p:extLst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8190940"/>
      </p:ext>
    </p:extLst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79062500"/>
      </p:ext>
    </p:extLst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Middle School and High School</a:t>
            </a: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31199998"/>
      </p:ext>
    </p:extLst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143000"/>
            <a:ext cx="5257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features sample letters, programs and student certificates for beginning ensembles. Students can perform several compositions in 6-7 short weeks!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0FE393-63A8-B947-B463-6A6534FA0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926" y="990600"/>
            <a:ext cx="2232074" cy="29853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 descr="FP for Ban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819400"/>
            <a:ext cx="2362200" cy="31471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70861063"/>
      </p:ext>
    </p:extLst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u="sng" dirty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3522983"/>
      </p:ext>
    </p:extLst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312335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68741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1479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522633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00943"/>
      </p:ext>
    </p:extLst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scientifically</a:t>
            </a:r>
            <a:r>
              <a:rPr lang="en-US" sz="36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883167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ATTENDANCE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186537699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DISCIPLINE REPORTS FELL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  <p:extLst>
      <p:ext uri="{BB962C8B-B14F-4D97-AF65-F5344CB8AC3E}">
        <p14:creationId xmlns:p14="http://schemas.microsoft.com/office/powerpoint/2010/main" val="1478943859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GPAs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351968602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GRADUATION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  <p:extLst>
      <p:ext uri="{BB962C8B-B14F-4D97-AF65-F5344CB8AC3E}">
        <p14:creationId xmlns:p14="http://schemas.microsoft.com/office/powerpoint/2010/main" val="7351114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ACT SCORES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  <p:extLst>
      <p:ext uri="{BB962C8B-B14F-4D97-AF65-F5344CB8AC3E}">
        <p14:creationId xmlns:p14="http://schemas.microsoft.com/office/powerpoint/2010/main" val="2049953352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u="sng" dirty="0">
                <a:solidFill>
                  <a:srgbClr val="FFFF00"/>
                </a:solidFill>
                <a:latin typeface="+mn-lt"/>
              </a:rPr>
              <a:t>POSITIVE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885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7645769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922037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10334</TotalTime>
  <Words>1139</Words>
  <Application>Microsoft Macintosh PowerPoint</Application>
  <PresentationFormat>On-screen Show (4:3)</PresentationFormat>
  <Paragraphs>185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</vt:vector>
  </TitlesOfParts>
  <Company>Music Achievement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2280</cp:revision>
  <dcterms:created xsi:type="dcterms:W3CDTF">2020-01-17T18:59:34Z</dcterms:created>
  <dcterms:modified xsi:type="dcterms:W3CDTF">2020-01-24T02:24:21Z</dcterms:modified>
</cp:coreProperties>
</file>