
<file path=[Content_Types].xml><?xml version="1.0" encoding="utf-8"?>
<Types xmlns="http://schemas.openxmlformats.org/package/2006/content-types">
  <Default Extension="png" ContentType="image/png"/>
  <Default Extension="pdf" ContentType="application/pdf"/>
  <Default Extension="jpeg" ContentType="image/jpeg"/>
  <Default Extension="mov" ContentType="video/quicktime"/>
  <Default Extension="rels" ContentType="application/vnd.openxmlformats-package.relationships+xml"/>
  <Default Extension="xml" ContentType="application/xml"/>
  <Default Extension="tiff" ContentType="image/tiff"/>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sldIdLst>
    <p:sldId id="643" r:id="rId2"/>
    <p:sldId id="312" r:id="rId3"/>
    <p:sldId id="259" r:id="rId4"/>
    <p:sldId id="260" r:id="rId5"/>
    <p:sldId id="262" r:id="rId6"/>
    <p:sldId id="266" r:id="rId7"/>
    <p:sldId id="267" r:id="rId8"/>
    <p:sldId id="268" r:id="rId9"/>
    <p:sldId id="269" r:id="rId10"/>
    <p:sldId id="270" r:id="rId11"/>
    <p:sldId id="271" r:id="rId12"/>
    <p:sldId id="272" r:id="rId13"/>
    <p:sldId id="273" r:id="rId14"/>
    <p:sldId id="274" r:id="rId15"/>
    <p:sldId id="644" r:id="rId16"/>
    <p:sldId id="645" r:id="rId17"/>
    <p:sldId id="646" r:id="rId18"/>
    <p:sldId id="605" r:id="rId19"/>
    <p:sldId id="608" r:id="rId20"/>
    <p:sldId id="610" r:id="rId21"/>
    <p:sldId id="609" r:id="rId22"/>
    <p:sldId id="670" r:id="rId23"/>
    <p:sldId id="671" r:id="rId24"/>
    <p:sldId id="647" r:id="rId25"/>
    <p:sldId id="649" r:id="rId26"/>
    <p:sldId id="276" r:id="rId27"/>
    <p:sldId id="648" r:id="rId28"/>
    <p:sldId id="633" r:id="rId29"/>
    <p:sldId id="634" r:id="rId30"/>
    <p:sldId id="650" r:id="rId31"/>
    <p:sldId id="651" r:id="rId32"/>
    <p:sldId id="652" r:id="rId33"/>
    <p:sldId id="653" r:id="rId34"/>
    <p:sldId id="654" r:id="rId35"/>
    <p:sldId id="655" r:id="rId36"/>
    <p:sldId id="635" r:id="rId37"/>
    <p:sldId id="656" r:id="rId38"/>
    <p:sldId id="657" r:id="rId39"/>
    <p:sldId id="637" r:id="rId40"/>
    <p:sldId id="638" r:id="rId41"/>
    <p:sldId id="639" r:id="rId42"/>
    <p:sldId id="640" r:id="rId43"/>
    <p:sldId id="658" r:id="rId44"/>
    <p:sldId id="659" r:id="rId45"/>
    <p:sldId id="615" r:id="rId46"/>
    <p:sldId id="619" r:id="rId47"/>
    <p:sldId id="663" r:id="rId48"/>
    <p:sldId id="678" r:id="rId49"/>
    <p:sldId id="666" r:id="rId50"/>
    <p:sldId id="664" r:id="rId51"/>
    <p:sldId id="665" r:id="rId52"/>
    <p:sldId id="660" r:id="rId53"/>
    <p:sldId id="622" r:id="rId54"/>
    <p:sldId id="289" r:id="rId55"/>
    <p:sldId id="290" r:id="rId56"/>
    <p:sldId id="674" r:id="rId57"/>
    <p:sldId id="623" r:id="rId58"/>
    <p:sldId id="667" r:id="rId59"/>
    <p:sldId id="625" r:id="rId60"/>
    <p:sldId id="626" r:id="rId61"/>
    <p:sldId id="627" r:id="rId62"/>
    <p:sldId id="668" r:id="rId63"/>
    <p:sldId id="600" r:id="rId64"/>
    <p:sldId id="677" r:id="rId65"/>
    <p:sldId id="641" r:id="rId66"/>
    <p:sldId id="669" r:id="rId67"/>
    <p:sldId id="602"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CC66"/>
    <a:srgbClr val="F0A874"/>
    <a:srgbClr val="EBC83C"/>
    <a:srgbClr val="F0A150"/>
    <a:srgbClr val="E5BA00"/>
    <a:srgbClr val="E4BA2D"/>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4"/>
    <p:restoredTop sz="94643"/>
  </p:normalViewPr>
  <p:slideViewPr>
    <p:cSldViewPr snapToGrid="0" snapToObjects="1">
      <p:cViewPr varScale="1">
        <p:scale>
          <a:sx n="90" d="100"/>
          <a:sy n="90" d="100"/>
        </p:scale>
        <p:origin x="880"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E6F545-43D0-E546-96D5-1A34664A9A0F}" type="datetimeFigureOut">
              <a:rPr lang="en-US" smtClean="0"/>
              <a:pPr/>
              <a:t>2/16/19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46D521-2FAE-894B-B403-8A508EB2A6E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0483" name="Rectangle 7"/>
          <p:cNvSpPr>
            <a:spLocks noGrp="1" noChangeArrowheads="1"/>
          </p:cNvSpPr>
          <p:nvPr>
            <p:ph type="sldNum" sz="quarter" idx="5"/>
          </p:nvPr>
        </p:nvSpPr>
        <p:spPr>
          <a:noFill/>
        </p:spPr>
        <p:txBody>
          <a:bodyPr/>
          <a:lstStyle/>
          <a:p>
            <a:fld id="{C3DC51DA-B95C-D341-B962-2E8ACE502E8E}" type="slidenum">
              <a:rPr lang="en-US">
                <a:latin typeface="Times" charset="0"/>
              </a:rPr>
              <a:pPr/>
              <a:t>1</a:t>
            </a:fld>
            <a:endParaRPr lang="en-US">
              <a:latin typeface="Times" charset="0"/>
            </a:endParaRPr>
          </a:p>
        </p:txBody>
      </p:sp>
      <p:sp>
        <p:nvSpPr>
          <p:cNvPr id="20484" name="Rectangle 2"/>
          <p:cNvSpPr>
            <a:spLocks noGrp="1" noRot="1" noChangeAspect="1" noChangeArrowheads="1" noTextEdit="1"/>
          </p:cNvSpPr>
          <p:nvPr>
            <p:ph type="sldImg"/>
          </p:nvPr>
        </p:nvSpPr>
        <p:spPr>
          <a:xfrm>
            <a:off x="1144588" y="685800"/>
            <a:ext cx="4572000" cy="3429000"/>
          </a:xfrm>
          <a:ln/>
        </p:spPr>
      </p:sp>
      <p:sp>
        <p:nvSpPr>
          <p:cNvPr id="20485"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4</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dirty="0">
              <a:ea typeface="ＭＳ Ｐゴシック" charset="-128"/>
              <a:cs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7</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8</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9</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10</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11</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12</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13</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14</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15</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16</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17</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18</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19</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20</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21</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22</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84916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23</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0333369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24</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4588" y="685800"/>
            <a:ext cx="4572000" cy="34290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26</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27</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4588" y="685800"/>
            <a:ext cx="4572000" cy="34290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4588" y="685800"/>
            <a:ext cx="4572000" cy="3429000"/>
          </a:xfrm>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r>
              <a:rPr lang="en-US"/>
              <a:t>www.musiceducationconsultants.net/mmea2010</a:t>
            </a:r>
          </a:p>
        </p:txBody>
      </p:sp>
      <p:sp>
        <p:nvSpPr>
          <p:cNvPr id="5" name="Slide Number Placeholder 4"/>
          <p:cNvSpPr>
            <a:spLocks noGrp="1"/>
          </p:cNvSpPr>
          <p:nvPr>
            <p:ph type="sldNum" sz="quarter" idx="11"/>
          </p:nvPr>
        </p:nvSpPr>
        <p:spPr/>
        <p:txBody>
          <a:bodyPr/>
          <a:lstStyle/>
          <a:p>
            <a:pPr>
              <a:defRPr/>
            </a:pPr>
            <a:fld id="{B39AECCE-B0FE-4E46-839A-6B1EA38F78A6}" type="slidenum">
              <a:rPr lang="en-US" smtClean="0"/>
              <a:pPr>
                <a:defRPr/>
              </a:pPr>
              <a:t>29</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30</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31</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32</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33</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34</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35</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36</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37</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2137866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38</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6297318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39</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40</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41</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42</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43</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7731413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44</a:t>
            </a:fld>
            <a:endParaRPr lang="en-US">
              <a:latin typeface="Times" charset="0"/>
            </a:endParaRPr>
          </a:p>
        </p:txBody>
      </p:sp>
      <p:sp>
        <p:nvSpPr>
          <p:cNvPr id="77828" name="Rectangle 1026"/>
          <p:cNvSpPr>
            <a:spLocks noGrp="1" noRot="1" noChangeAspect="1" noChangeArrowheads="1" noTextEdit="1"/>
          </p:cNvSpPr>
          <p:nvPr>
            <p:ph type="sldImg"/>
          </p:nvPr>
        </p:nvSpPr>
        <p:spPr>
          <a:xfrm>
            <a:off x="1144588" y="685800"/>
            <a:ext cx="4572000" cy="34290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415350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45</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46</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6963"/>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685457"/>
            <a:ext cx="2971800" cy="456962"/>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47</a:t>
            </a:fld>
            <a:endParaRPr lang="en-US" sz="1200"/>
          </a:p>
        </p:txBody>
      </p:sp>
      <p:sp>
        <p:nvSpPr>
          <p:cNvPr id="45060" name="Rectangle 2"/>
          <p:cNvSpPr>
            <a:spLocks noGrp="1" noRot="1" noChangeAspect="1" noChangeArrowheads="1" noTextEdit="1"/>
          </p:cNvSpPr>
          <p:nvPr>
            <p:ph type="sldImg"/>
          </p:nvPr>
        </p:nvSpPr>
        <p:spPr>
          <a:xfrm>
            <a:off x="1144588" y="685800"/>
            <a:ext cx="4572000" cy="34290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48</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17697164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6963"/>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685457"/>
            <a:ext cx="2971800" cy="456962"/>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49</a:t>
            </a:fld>
            <a:endParaRPr lang="en-US" sz="1200"/>
          </a:p>
        </p:txBody>
      </p:sp>
      <p:sp>
        <p:nvSpPr>
          <p:cNvPr id="45060" name="Rectangle 2"/>
          <p:cNvSpPr>
            <a:spLocks noGrp="1" noRot="1" noChangeAspect="1" noChangeArrowheads="1" noTextEdit="1"/>
          </p:cNvSpPr>
          <p:nvPr>
            <p:ph type="sldImg"/>
          </p:nvPr>
        </p:nvSpPr>
        <p:spPr>
          <a:xfrm>
            <a:off x="1144588" y="685800"/>
            <a:ext cx="4572000" cy="34290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6963"/>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685457"/>
            <a:ext cx="2971800" cy="456962"/>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50</a:t>
            </a:fld>
            <a:endParaRPr lang="en-US" sz="1200"/>
          </a:p>
        </p:txBody>
      </p:sp>
      <p:sp>
        <p:nvSpPr>
          <p:cNvPr id="45060" name="Rectangle 2"/>
          <p:cNvSpPr>
            <a:spLocks noGrp="1" noRot="1" noChangeAspect="1" noChangeArrowheads="1" noTextEdit="1"/>
          </p:cNvSpPr>
          <p:nvPr>
            <p:ph type="sldImg"/>
          </p:nvPr>
        </p:nvSpPr>
        <p:spPr>
          <a:xfrm>
            <a:off x="1144588" y="685800"/>
            <a:ext cx="4572000" cy="34290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txBox="1">
            <a:spLocks noGrp="1" noChangeArrowheads="1"/>
          </p:cNvSpPr>
          <p:nvPr/>
        </p:nvSpPr>
        <p:spPr bwMode="auto">
          <a:xfrm>
            <a:off x="0" y="0"/>
            <a:ext cx="2971800" cy="456963"/>
          </a:xfrm>
          <a:prstGeom prst="rect">
            <a:avLst/>
          </a:prstGeom>
          <a:noFill/>
          <a:ln w="9525">
            <a:noFill/>
            <a:miter lim="800000"/>
            <a:headEnd/>
            <a:tailEnd/>
          </a:ln>
        </p:spPr>
        <p:txBody>
          <a:bodyPr>
            <a:prstTxWarp prst="textNoShape">
              <a:avLst/>
            </a:prstTxWarp>
          </a:bodyPr>
          <a:lstStyle/>
          <a:p>
            <a:pPr eaLnBrk="0" hangingPunct="0"/>
            <a:r>
              <a:rPr lang="en-US" sz="1200"/>
              <a:t>www.musiceducationconsultants.net/mmea2010</a:t>
            </a:r>
          </a:p>
        </p:txBody>
      </p:sp>
      <p:sp>
        <p:nvSpPr>
          <p:cNvPr id="45059" name="Rectangle 7"/>
          <p:cNvSpPr txBox="1">
            <a:spLocks noGrp="1" noChangeArrowheads="1"/>
          </p:cNvSpPr>
          <p:nvPr/>
        </p:nvSpPr>
        <p:spPr bwMode="auto">
          <a:xfrm>
            <a:off x="3884613" y="8685457"/>
            <a:ext cx="2971800" cy="456962"/>
          </a:xfrm>
          <a:prstGeom prst="rect">
            <a:avLst/>
          </a:prstGeom>
          <a:noFill/>
          <a:ln w="9525">
            <a:noFill/>
            <a:miter lim="800000"/>
            <a:headEnd/>
            <a:tailEnd/>
          </a:ln>
        </p:spPr>
        <p:txBody>
          <a:bodyPr anchor="b">
            <a:prstTxWarp prst="textNoShape">
              <a:avLst/>
            </a:prstTxWarp>
          </a:bodyPr>
          <a:lstStyle/>
          <a:p>
            <a:pPr algn="r" eaLnBrk="0" hangingPunct="0"/>
            <a:fld id="{9E9E6897-654D-104A-B0C9-202BECF93120}" type="slidenum">
              <a:rPr lang="en-US" sz="1200"/>
              <a:pPr algn="r" eaLnBrk="0" hangingPunct="0"/>
              <a:t>51</a:t>
            </a:fld>
            <a:endParaRPr lang="en-US" sz="1200"/>
          </a:p>
        </p:txBody>
      </p:sp>
      <p:sp>
        <p:nvSpPr>
          <p:cNvPr id="45060" name="Rectangle 2"/>
          <p:cNvSpPr>
            <a:spLocks noGrp="1" noRot="1" noChangeAspect="1" noChangeArrowheads="1" noTextEdit="1"/>
          </p:cNvSpPr>
          <p:nvPr>
            <p:ph type="sldImg"/>
          </p:nvPr>
        </p:nvSpPr>
        <p:spPr>
          <a:xfrm>
            <a:off x="1144588" y="685800"/>
            <a:ext cx="4572000" cy="3429000"/>
          </a:xfrm>
          <a:ln/>
        </p:spPr>
      </p:sp>
      <p:sp>
        <p:nvSpPr>
          <p:cNvPr id="4506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52</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53</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54</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55</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56</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354806653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57</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58</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59</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60</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61</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24579" name="Rectangle 7"/>
          <p:cNvSpPr>
            <a:spLocks noGrp="1" noChangeArrowheads="1"/>
          </p:cNvSpPr>
          <p:nvPr>
            <p:ph type="sldNum" sz="quarter" idx="5"/>
          </p:nvPr>
        </p:nvSpPr>
        <p:spPr>
          <a:noFill/>
        </p:spPr>
        <p:txBody>
          <a:bodyPr/>
          <a:lstStyle/>
          <a:p>
            <a:fld id="{2BDBE309-5900-684B-BE6C-FAAED50F57E5}" type="slidenum">
              <a:rPr lang="en-US">
                <a:latin typeface="Times" charset="0"/>
              </a:rPr>
              <a:pPr/>
              <a:t>62</a:t>
            </a:fld>
            <a:endParaRPr lang="en-US">
              <a:latin typeface="Times" charset="0"/>
            </a:endParaRPr>
          </a:p>
        </p:txBody>
      </p:sp>
      <p:sp>
        <p:nvSpPr>
          <p:cNvPr id="24580" name="Rectangle 2"/>
          <p:cNvSpPr>
            <a:spLocks noGrp="1" noRot="1" noChangeAspect="1" noChangeArrowheads="1" noTextEdit="1"/>
          </p:cNvSpPr>
          <p:nvPr>
            <p:ph type="sldImg"/>
          </p:nvPr>
        </p:nvSpPr>
        <p:spPr>
          <a:xfrm>
            <a:off x="1144588" y="685800"/>
            <a:ext cx="4572000" cy="3429000"/>
          </a:xfrm>
          <a:ln/>
        </p:spPr>
      </p:sp>
      <p:sp>
        <p:nvSpPr>
          <p:cNvPr id="24581" name="Rectangle 3"/>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63</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64802109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64</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261735822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81923" name="Rectangle 7"/>
          <p:cNvSpPr txBox="1">
            <a:spLocks noGrp="1" noChangeArrowheads="1"/>
          </p:cNvSpPr>
          <p:nvPr/>
        </p:nvSpPr>
        <p:spPr bwMode="auto">
          <a:xfrm>
            <a:off x="3884613" y="8685457"/>
            <a:ext cx="2971800" cy="456962"/>
          </a:xfrm>
          <a:prstGeom prst="rect">
            <a:avLst/>
          </a:prstGeom>
          <a:noFill/>
          <a:ln w="9525">
            <a:noFill/>
            <a:miter lim="800000"/>
            <a:headEnd/>
            <a:tailEnd/>
          </a:ln>
        </p:spPr>
        <p:txBody>
          <a:bodyPr anchor="b">
            <a:prstTxWarp prst="textNoShape">
              <a:avLst/>
            </a:prstTxWarp>
          </a:bodyPr>
          <a:lstStyle/>
          <a:p>
            <a:pPr algn="r" eaLnBrk="0" hangingPunct="0"/>
            <a:fld id="{E7496D20-6913-8746-A50C-2AFCED1F8986}" type="slidenum">
              <a:rPr lang="en-US" sz="1200"/>
              <a:pPr algn="r" eaLnBrk="0" hangingPunct="0"/>
              <a:t>65</a:t>
            </a:fld>
            <a:endParaRPr lang="en-US" sz="1200"/>
          </a:p>
        </p:txBody>
      </p:sp>
      <p:sp>
        <p:nvSpPr>
          <p:cNvPr id="81924" name="Rectangle 1026"/>
          <p:cNvSpPr>
            <a:spLocks noGrp="1" noRot="1" noChangeAspect="1" noChangeArrowheads="1" noTextEdit="1"/>
          </p:cNvSpPr>
          <p:nvPr>
            <p:ph type="sldImg"/>
          </p:nvPr>
        </p:nvSpPr>
        <p:spPr>
          <a:xfrm>
            <a:off x="1144588" y="685800"/>
            <a:ext cx="4572000" cy="3429000"/>
          </a:xfrm>
          <a:ln/>
        </p:spPr>
      </p:sp>
      <p:sp>
        <p:nvSpPr>
          <p:cNvPr id="81925"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txBox="1">
            <a:spLocks noGrp="1" noChangeArrowheads="1"/>
          </p:cNvSpPr>
          <p:nvPr/>
        </p:nvSpPr>
        <p:spPr bwMode="auto">
          <a:xfrm>
            <a:off x="0" y="0"/>
            <a:ext cx="2971800" cy="457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US" sz="1200"/>
              <a:t>www.musiceducationconsultants.net/mmea2010</a:t>
            </a:r>
          </a:p>
        </p:txBody>
      </p:sp>
      <p:sp>
        <p:nvSpPr>
          <p:cNvPr id="87042"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fld id="{251D576B-EBAE-6D4A-9A22-7DB474151642}" type="slidenum">
              <a:rPr lang="en-US" sz="1200"/>
              <a:pPr algn="r"/>
              <a:t>66</a:t>
            </a:fld>
            <a:endParaRPr lang="en-US" sz="1200"/>
          </a:p>
        </p:txBody>
      </p:sp>
      <p:sp>
        <p:nvSpPr>
          <p:cNvPr id="87043" name="Rectangle 2"/>
          <p:cNvSpPr>
            <a:spLocks noGrp="1" noRot="1" noChangeAspect="1" noChangeArrowheads="1" noTextEdit="1"/>
          </p:cNvSpPr>
          <p:nvPr>
            <p:ph type="sldImg"/>
          </p:nvPr>
        </p:nvSpPr>
        <p:spPr>
          <a:xfrm>
            <a:off x="1144588" y="685800"/>
            <a:ext cx="4572000" cy="3429000"/>
          </a:xfrm>
          <a:ln/>
        </p:spPr>
      </p:sp>
      <p:sp>
        <p:nvSpPr>
          <p:cNvPr id="87044" name="Rectangle 3"/>
          <p:cNvSpPr>
            <a:spLocks noGrp="1" noChangeArrowheads="1"/>
          </p:cNvSpPr>
          <p:nvPr>
            <p:ph type="body" idx="1"/>
          </p:nvPr>
        </p:nvSpPr>
        <p:spPr>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 uri="{FAA26D3D-D897-4be2-8F04-BA451C77F1D7}">
              <ma14:placeholderFlag xmlns:mc="http://schemas.openxmlformats.org/markup-compatibility/2006" xmlns:mv="urn:schemas-microsoft-com:mac:vml" xmlns:ma14="http://schemas.microsoft.com/office/mac/drawingml/2011/main" xmlns="" val="1"/>
            </a:ext>
          </a:extLst>
        </p:spPr>
        <p:txBody>
          <a:bodyPr/>
          <a:lstStyle/>
          <a:p>
            <a:pPr eaLnBrk="1" hangingPunct="1"/>
            <a:endParaRPr lang="en-US">
              <a:ea typeface="ＭＳ Ｐゴシック" charset="0"/>
              <a:cs typeface="ＭＳ Ｐゴシック" charset="0"/>
            </a:endParaRPr>
          </a:p>
        </p:txBody>
      </p:sp>
    </p:spTree>
    <p:extLst>
      <p:ext uri="{BB962C8B-B14F-4D97-AF65-F5344CB8AC3E}">
        <p14:creationId xmlns:p14="http://schemas.microsoft.com/office/powerpoint/2010/main" val="169613465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US">
                <a:latin typeface="Times" charset="0"/>
              </a:rPr>
              <a:t>www.musiceducationconsultants.net/mmea2010</a:t>
            </a:r>
          </a:p>
        </p:txBody>
      </p:sp>
      <p:sp>
        <p:nvSpPr>
          <p:cNvPr id="77827" name="Rectangle 7"/>
          <p:cNvSpPr>
            <a:spLocks noGrp="1" noChangeArrowheads="1"/>
          </p:cNvSpPr>
          <p:nvPr>
            <p:ph type="sldNum" sz="quarter" idx="5"/>
          </p:nvPr>
        </p:nvSpPr>
        <p:spPr>
          <a:noFill/>
        </p:spPr>
        <p:txBody>
          <a:bodyPr/>
          <a:lstStyle/>
          <a:p>
            <a:fld id="{070FF3CE-7206-C54C-B3FB-F0122E611A2A}" type="slidenum">
              <a:rPr lang="en-US">
                <a:latin typeface="Times" charset="0"/>
              </a:rPr>
              <a:pPr/>
              <a:t>67</a:t>
            </a:fld>
            <a:endParaRPr lang="en-US">
              <a:latin typeface="Times" charset="0"/>
            </a:endParaRPr>
          </a:p>
        </p:txBody>
      </p:sp>
      <p:sp>
        <p:nvSpPr>
          <p:cNvPr id="77828" name="Rectangle 1026"/>
          <p:cNvSpPr>
            <a:spLocks noGrp="1" noRot="1" noChangeAspect="1" noChangeArrowheads="1" noTextEdit="1"/>
          </p:cNvSpPr>
          <p:nvPr>
            <p:ph type="sldImg"/>
          </p:nvPr>
        </p:nvSpPr>
        <p:spPr>
          <a:xfrm>
            <a:off x="1136650" y="688975"/>
            <a:ext cx="4587875" cy="3441700"/>
          </a:xfrm>
          <a:ln/>
        </p:spPr>
      </p:sp>
      <p:sp>
        <p:nvSpPr>
          <p:cNvPr id="77829" name="Rectangle 1027"/>
          <p:cNvSpPr>
            <a:spLocks noGrp="1" noChangeArrowheads="1"/>
          </p:cNvSpPr>
          <p:nvPr>
            <p:ph type="body" idx="1"/>
          </p:nvPr>
        </p:nvSpPr>
        <p:spPr>
          <a:noFill/>
          <a:ln/>
        </p:spPr>
        <p:txBody>
          <a:bodyPr/>
          <a:lstStyle/>
          <a:p>
            <a:pPr eaLnBrk="1" hangingPunct="1"/>
            <a:endParaRPr lang="en-US">
              <a:ea typeface="ＭＳ Ｐゴシック" charset="-128"/>
              <a:cs typeface="ＭＳ Ｐゴシック" charset="-128"/>
            </a:endParaRPr>
          </a:p>
        </p:txBody>
      </p:sp>
    </p:spTree>
    <p:extLst>
      <p:ext uri="{BB962C8B-B14F-4D97-AF65-F5344CB8AC3E}">
        <p14:creationId xmlns:p14="http://schemas.microsoft.com/office/powerpoint/2010/main" val="4037264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AD725D4-3BA0-2B4A-85A7-A2A85CAB03AA}" type="datetimeFigureOut">
              <a:rPr lang="en-US" smtClean="0"/>
              <a:pPr/>
              <a:t>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D725D4-3BA0-2B4A-85A7-A2A85CAB03AA}" type="datetimeFigureOut">
              <a:rPr lang="en-US" smtClean="0"/>
              <a:pPr/>
              <a:t>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D725D4-3BA0-2B4A-85A7-A2A85CAB03AA}" type="datetimeFigureOut">
              <a:rPr lang="en-US" smtClean="0"/>
              <a:pPr/>
              <a:t>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AD725D4-3BA0-2B4A-85A7-A2A85CAB03AA}" type="datetimeFigureOut">
              <a:rPr lang="en-US" smtClean="0"/>
              <a:pPr/>
              <a:t>2/16/19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AD725D4-3BA0-2B4A-85A7-A2A85CAB03AA}" type="datetimeFigureOut">
              <a:rPr lang="en-US" smtClean="0"/>
              <a:pPr/>
              <a:t>2/16/19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AD725D4-3BA0-2B4A-85A7-A2A85CAB03AA}" type="datetimeFigureOut">
              <a:rPr lang="en-US" smtClean="0"/>
              <a:pPr/>
              <a:t>2/16/19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D725D4-3BA0-2B4A-85A7-A2A85CAB03AA}" type="datetimeFigureOut">
              <a:rPr lang="en-US" smtClean="0"/>
              <a:pPr/>
              <a:t>2/16/19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D725D4-3BA0-2B4A-85A7-A2A85CAB03AA}" type="datetimeFigureOut">
              <a:rPr lang="en-US" smtClean="0"/>
              <a:pPr/>
              <a:t>2/16/19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D725D4-3BA0-2B4A-85A7-A2A85CAB03AA}" type="datetimeFigureOut">
              <a:rPr lang="en-US" smtClean="0"/>
              <a:pPr/>
              <a:t>2/16/19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D725D4-3BA0-2B4A-85A7-A2A85CAB03AA}" type="datetimeFigureOut">
              <a:rPr lang="en-US" smtClean="0"/>
              <a:pPr/>
              <a:t>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D725D4-3BA0-2B4A-85A7-A2A85CAB03AA}" type="datetimeFigureOut">
              <a:rPr lang="en-US" smtClean="0"/>
              <a:pPr/>
              <a:t>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37474-EB1F-EB4D-AB80-0E2185EF5F81}"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a:t>Click to edit Master title style</a:t>
            </a:r>
            <a:endParaRPr lang="en-CA"/>
          </a:p>
        </p:txBody>
      </p:sp>
      <p:sp>
        <p:nvSpPr>
          <p:cNvPr id="3" name="Content Placeholder 2"/>
          <p:cNvSpPr>
            <a:spLocks noGrp="1"/>
          </p:cNvSpPr>
          <p:nvPr>
            <p:ph sz="half" idx="1"/>
          </p:nvPr>
        </p:nvSpPr>
        <p:spPr>
          <a:xfrm>
            <a:off x="457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648200" y="1828800"/>
            <a:ext cx="4038600" cy="4302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fld id="{436D8990-19E4-624D-A52F-29D476C99851}" type="datetime1">
              <a:rPr lang="en-US"/>
              <a:pPr>
                <a:defRPr/>
              </a:pPr>
              <a:t>2/16/19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www.musicachievementcouncil.org</a:t>
            </a:r>
          </a:p>
        </p:txBody>
      </p:sp>
      <p:sp>
        <p:nvSpPr>
          <p:cNvPr id="7" name="Rectangle 6"/>
          <p:cNvSpPr>
            <a:spLocks noGrp="1" noChangeArrowheads="1"/>
          </p:cNvSpPr>
          <p:nvPr>
            <p:ph type="sldNum" sz="quarter" idx="12"/>
          </p:nvPr>
        </p:nvSpPr>
        <p:spPr>
          <a:ln/>
        </p:spPr>
        <p:txBody>
          <a:bodyPr/>
          <a:lstStyle>
            <a:lvl1pPr>
              <a:defRPr/>
            </a:lvl1pPr>
          </a:lstStyle>
          <a:p>
            <a:pPr>
              <a:defRPr/>
            </a:pPr>
            <a:fld id="{F188C437-0A12-3E4A-B959-FB613AA65816}"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D725D4-3BA0-2B4A-85A7-A2A85CAB03AA}" type="datetimeFigureOut">
              <a:rPr lang="en-US" smtClean="0"/>
              <a:pPr/>
              <a:t>2/16/19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537474-EB1F-EB4D-AB80-0E2185EF5F8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png"/><Relationship Id="rId3" Type="http://schemas.openxmlformats.org/officeDocument/2006/relationships/notesSlide" Target="../notesSlides/notesSlide1.xml"/><Relationship Id="rId7" Type="http://schemas.openxmlformats.org/officeDocument/2006/relationships/image" Target="../media/image3.png"/><Relationship Id="rId12"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image" Target="../media/image24.pdf"/><Relationship Id="rId9" Type="http://schemas.openxmlformats.org/officeDocument/2006/relationships/image" Target="../media/image5.png"/><Relationship Id="rId1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jpe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64.gif"/><Relationship Id="rId3" Type="http://schemas.openxmlformats.org/officeDocument/2006/relationships/image" Target="../media/image59.png"/><Relationship Id="rId7" Type="http://schemas.openxmlformats.org/officeDocument/2006/relationships/image" Target="../media/image63.jpeg"/><Relationship Id="rId2" Type="http://schemas.openxmlformats.org/officeDocument/2006/relationships/notesSlide" Target="../notesSlides/notesSlide38.xml"/><Relationship Id="rId1" Type="http://schemas.openxmlformats.org/officeDocument/2006/relationships/slideLayout" Target="../slideLayouts/slideLayout12.xml"/><Relationship Id="rId6" Type="http://schemas.openxmlformats.org/officeDocument/2006/relationships/image" Target="../media/image62.jpeg"/><Relationship Id="rId5" Type="http://schemas.openxmlformats.org/officeDocument/2006/relationships/image" Target="../media/image61.tiff"/><Relationship Id="rId4" Type="http://schemas.openxmlformats.org/officeDocument/2006/relationships/image" Target="../media/image60.png"/></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4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4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74.png"/><Relationship Id="rId4"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9.png"/><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81.tiff"/><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56.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4.png"/><Relationship Id="rId4"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9.xml"/><Relationship Id="rId1" Type="http://schemas.openxmlformats.org/officeDocument/2006/relationships/slideLayout" Target="../slideLayouts/slideLayout12.xml"/><Relationship Id="rId4" Type="http://schemas.openxmlformats.org/officeDocument/2006/relationships/image" Target="../media/image86.png"/></Relationships>
</file>

<file path=ppt/slides/_rels/slide6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9.png"/><Relationship Id="rId4"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3" Type="http://schemas.openxmlformats.org/officeDocument/2006/relationships/hyperlink" Target="https://t.co/a1NM0gdEV7" TargetMode="External"/><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25.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1.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5.png"/><Relationship Id="rId5" Type="http://schemas.openxmlformats.org/officeDocument/2006/relationships/hyperlink" Target="https://t.co/a1NM0gdEV7" TargetMode="External"/><Relationship Id="rId4"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image" Target="../media/image92.jpeg"/><Relationship Id="rId7" Type="http://schemas.openxmlformats.org/officeDocument/2006/relationships/image" Target="../media/image96.png"/><Relationship Id="rId2" Type="http://schemas.openxmlformats.org/officeDocument/2006/relationships/notesSlide" Target="../notesSlides/notesSlide65.xml"/><Relationship Id="rId1" Type="http://schemas.openxmlformats.org/officeDocument/2006/relationships/slideLayout" Target="../slideLayouts/slideLayout7.xml"/><Relationship Id="rId6" Type="http://schemas.openxmlformats.org/officeDocument/2006/relationships/image" Target="../media/image95.png"/><Relationship Id="rId5" Type="http://schemas.openxmlformats.org/officeDocument/2006/relationships/image" Target="../media/image94.jpeg"/><Relationship Id="rId4" Type="http://schemas.openxmlformats.org/officeDocument/2006/relationships/image" Target="../media/image93.png"/></Relationships>
</file>

<file path=ppt/slides/_rels/slide66.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08.jpeg"/><Relationship Id="rId3" Type="http://schemas.openxmlformats.org/officeDocument/2006/relationships/image" Target="../media/image98.png"/><Relationship Id="rId7" Type="http://schemas.openxmlformats.org/officeDocument/2006/relationships/image" Target="../media/image102.png"/><Relationship Id="rId12" Type="http://schemas.openxmlformats.org/officeDocument/2006/relationships/image" Target="../media/image107.png"/><Relationship Id="rId2" Type="http://schemas.openxmlformats.org/officeDocument/2006/relationships/notesSlide" Target="../notesSlides/notesSlide66.xml"/><Relationship Id="rId1" Type="http://schemas.openxmlformats.org/officeDocument/2006/relationships/slideLayout" Target="../slideLayouts/slideLayout7.xml"/><Relationship Id="rId6" Type="http://schemas.openxmlformats.org/officeDocument/2006/relationships/image" Target="../media/image101.jpeg"/><Relationship Id="rId11" Type="http://schemas.openxmlformats.org/officeDocument/2006/relationships/image" Target="../media/image106.jpeg"/><Relationship Id="rId5" Type="http://schemas.openxmlformats.org/officeDocument/2006/relationships/image" Target="../media/image100.jpeg"/><Relationship Id="rId10" Type="http://schemas.openxmlformats.org/officeDocument/2006/relationships/image" Target="../media/image105.png"/><Relationship Id="rId4" Type="http://schemas.openxmlformats.org/officeDocument/2006/relationships/image" Target="../media/image99.png"/><Relationship Id="rId9" Type="http://schemas.openxmlformats.org/officeDocument/2006/relationships/image" Target="../media/image104.jpeg"/></Relationships>
</file>

<file path=ppt/slides/_rels/slide6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MAC logo color copy.pdf"/>
          <p:cNvPicPr>
            <a:picLocks noChangeAspect="1"/>
          </p:cNvPicPr>
          <p:nvPr/>
        </p:nvPicPr>
        <mc:AlternateContent xmlns:mc="http://schemas.openxmlformats.org/markup-compatibility/2006">
          <mc:Choice xmlns="" xmlns:mv="urn:schemas-microsoft-com:mac:vml" xmlns:ma="http://schemas.microsoft.com/office/mac/drawingml/2008/main" Requires="ma">
            <p:blipFill>
              <a:blip r:embed="rId4"/>
              <a:stretch>
                <a:fillRect/>
              </a:stretch>
            </p:blipFill>
          </mc:Choice>
          <mc:Fallback>
            <p:blipFill>
              <a:blip r:embed="rId5"/>
              <a:stretch>
                <a:fillRect/>
              </a:stretch>
            </p:blipFill>
          </mc:Fallback>
        </mc:AlternateContent>
        <p:spPr>
          <a:xfrm>
            <a:off x="325601" y="5565784"/>
            <a:ext cx="3075369" cy="926729"/>
          </a:xfrm>
          <a:prstGeom prst="rect">
            <a:avLst/>
          </a:prstGeom>
          <a:effectLst/>
        </p:spPr>
      </p:pic>
      <p:pic>
        <p:nvPicPr>
          <p:cNvPr id="26" name="Picture 25" descr="ES_JWPepper-logo.png"/>
          <p:cNvPicPr>
            <a:picLocks noChangeAspect="1"/>
          </p:cNvPicPr>
          <p:nvPr/>
        </p:nvPicPr>
        <p:blipFill>
          <a:blip r:embed="rId6"/>
          <a:stretch>
            <a:fillRect/>
          </a:stretch>
        </p:blipFill>
        <p:spPr>
          <a:xfrm>
            <a:off x="254285" y="4000839"/>
            <a:ext cx="2853439" cy="1858490"/>
          </a:xfrm>
          <a:prstGeom prst="rect">
            <a:avLst/>
          </a:prstGeom>
        </p:spPr>
      </p:pic>
      <p:pic>
        <p:nvPicPr>
          <p:cNvPr id="10" name="Picture 9" descr="Screen Shot 2017-01-12 at 5.14.36 PM.png"/>
          <p:cNvPicPr>
            <a:picLocks noChangeAspect="1"/>
          </p:cNvPicPr>
          <p:nvPr/>
        </p:nvPicPr>
        <p:blipFill>
          <a:blip r:embed="rId7"/>
          <a:stretch>
            <a:fillRect/>
          </a:stretch>
        </p:blipFill>
        <p:spPr>
          <a:xfrm>
            <a:off x="0" y="-13592"/>
            <a:ext cx="9185827" cy="2825246"/>
          </a:xfrm>
          <a:prstGeom prst="rect">
            <a:avLst/>
          </a:prstGeom>
        </p:spPr>
      </p:pic>
      <p:sp>
        <p:nvSpPr>
          <p:cNvPr id="11" name="TextBox 10"/>
          <p:cNvSpPr txBox="1"/>
          <p:nvPr/>
        </p:nvSpPr>
        <p:spPr>
          <a:xfrm>
            <a:off x="199791" y="1227125"/>
            <a:ext cx="8986036" cy="707886"/>
          </a:xfrm>
          <a:prstGeom prst="rect">
            <a:avLst/>
          </a:prstGeom>
          <a:noFill/>
        </p:spPr>
        <p:txBody>
          <a:bodyPr wrap="square" rtlCol="0">
            <a:spAutoFit/>
          </a:bodyPr>
          <a:lstStyle/>
          <a:p>
            <a:r>
              <a:rPr lang="en-US" sz="4000" dirty="0"/>
              <a:t>Middle School                            High School</a:t>
            </a:r>
          </a:p>
        </p:txBody>
      </p:sp>
      <p:pic>
        <p:nvPicPr>
          <p:cNvPr id="15" name="Picture 14" descr="NAMMFoundlogo2965-640x253.png"/>
          <p:cNvPicPr>
            <a:picLocks noChangeAspect="1"/>
          </p:cNvPicPr>
          <p:nvPr/>
        </p:nvPicPr>
        <p:blipFill>
          <a:blip r:embed="rId8"/>
          <a:stretch>
            <a:fillRect/>
          </a:stretch>
        </p:blipFill>
        <p:spPr>
          <a:xfrm>
            <a:off x="3432805" y="5838065"/>
            <a:ext cx="2938983" cy="1161817"/>
          </a:xfrm>
          <a:prstGeom prst="rect">
            <a:avLst/>
          </a:prstGeom>
        </p:spPr>
      </p:pic>
      <p:pic>
        <p:nvPicPr>
          <p:cNvPr id="5" name="Picture 4">
            <a:extLst>
              <a:ext uri="{FF2B5EF4-FFF2-40B4-BE49-F238E27FC236}">
                <a16:creationId xmlns:a16="http://schemas.microsoft.com/office/drawing/2014/main" id="{D959871B-8485-EE48-8888-B6E691DADC81}"/>
              </a:ext>
            </a:extLst>
          </p:cNvPr>
          <p:cNvPicPr>
            <a:picLocks noChangeAspect="1"/>
          </p:cNvPicPr>
          <p:nvPr/>
        </p:nvPicPr>
        <p:blipFill>
          <a:blip r:embed="rId9"/>
          <a:stretch>
            <a:fillRect/>
          </a:stretch>
        </p:blipFill>
        <p:spPr>
          <a:xfrm>
            <a:off x="6426078" y="5914508"/>
            <a:ext cx="2257095" cy="639510"/>
          </a:xfrm>
          <a:prstGeom prst="rect">
            <a:avLst/>
          </a:prstGeom>
        </p:spPr>
      </p:pic>
      <p:sp>
        <p:nvSpPr>
          <p:cNvPr id="13" name="Right Arrow 12"/>
          <p:cNvSpPr/>
          <p:nvPr/>
        </p:nvSpPr>
        <p:spPr>
          <a:xfrm>
            <a:off x="4189953" y="644872"/>
            <a:ext cx="1653286" cy="28973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8BD5BF1-BA80-8F44-8570-CB9EC561EBEC}"/>
              </a:ext>
            </a:extLst>
          </p:cNvPr>
          <p:cNvPicPr>
            <a:picLocks noChangeAspect="1"/>
          </p:cNvPicPr>
          <p:nvPr/>
        </p:nvPicPr>
        <p:blipFill>
          <a:blip r:embed="rId10"/>
          <a:stretch>
            <a:fillRect/>
          </a:stretch>
        </p:blipFill>
        <p:spPr>
          <a:xfrm>
            <a:off x="3490154" y="1714500"/>
            <a:ext cx="2329345" cy="2135549"/>
          </a:xfrm>
          <a:prstGeom prst="rect">
            <a:avLst/>
          </a:prstGeom>
        </p:spPr>
      </p:pic>
      <p:pic>
        <p:nvPicPr>
          <p:cNvPr id="9" name="Picture 8">
            <a:extLst>
              <a:ext uri="{FF2B5EF4-FFF2-40B4-BE49-F238E27FC236}">
                <a16:creationId xmlns:a16="http://schemas.microsoft.com/office/drawing/2014/main" id="{1F51DF57-E1F4-6E48-A24F-921465C456CC}"/>
              </a:ext>
            </a:extLst>
          </p:cNvPr>
          <p:cNvPicPr>
            <a:picLocks noChangeAspect="1"/>
          </p:cNvPicPr>
          <p:nvPr/>
        </p:nvPicPr>
        <p:blipFill>
          <a:blip r:embed="rId11"/>
          <a:stretch>
            <a:fillRect/>
          </a:stretch>
        </p:blipFill>
        <p:spPr>
          <a:xfrm>
            <a:off x="6191045" y="2928574"/>
            <a:ext cx="2727165" cy="1043059"/>
          </a:xfrm>
          <a:prstGeom prst="rect">
            <a:avLst/>
          </a:prstGeom>
        </p:spPr>
      </p:pic>
      <p:pic>
        <p:nvPicPr>
          <p:cNvPr id="16" name="Picture 15">
            <a:extLst>
              <a:ext uri="{FF2B5EF4-FFF2-40B4-BE49-F238E27FC236}">
                <a16:creationId xmlns:a16="http://schemas.microsoft.com/office/drawing/2014/main" id="{982D1B0B-7EB4-634E-AE36-CAD6CEF132FD}"/>
              </a:ext>
            </a:extLst>
          </p:cNvPr>
          <p:cNvPicPr>
            <a:picLocks noChangeAspect="1"/>
          </p:cNvPicPr>
          <p:nvPr/>
        </p:nvPicPr>
        <p:blipFill>
          <a:blip r:embed="rId12"/>
          <a:stretch>
            <a:fillRect/>
          </a:stretch>
        </p:blipFill>
        <p:spPr>
          <a:xfrm>
            <a:off x="3614256" y="4095235"/>
            <a:ext cx="1905000" cy="1905000"/>
          </a:xfrm>
          <a:prstGeom prst="rect">
            <a:avLst/>
          </a:prstGeom>
        </p:spPr>
      </p:pic>
      <p:pic>
        <p:nvPicPr>
          <p:cNvPr id="21" name="Picture 20">
            <a:extLst>
              <a:ext uri="{FF2B5EF4-FFF2-40B4-BE49-F238E27FC236}">
                <a16:creationId xmlns:a16="http://schemas.microsoft.com/office/drawing/2014/main" id="{F814F83C-4987-3F41-8D49-9C163E7A0937}"/>
              </a:ext>
            </a:extLst>
          </p:cNvPr>
          <p:cNvPicPr>
            <a:picLocks noChangeAspect="1"/>
          </p:cNvPicPr>
          <p:nvPr/>
        </p:nvPicPr>
        <p:blipFill>
          <a:blip r:embed="rId13"/>
          <a:stretch>
            <a:fillRect/>
          </a:stretch>
        </p:blipFill>
        <p:spPr>
          <a:xfrm>
            <a:off x="6105746" y="4383031"/>
            <a:ext cx="2897757" cy="1020252"/>
          </a:xfrm>
          <a:prstGeom prst="rect">
            <a:avLst/>
          </a:prstGeom>
        </p:spPr>
      </p:pic>
      <p:pic>
        <p:nvPicPr>
          <p:cNvPr id="24" name="Picture 23">
            <a:extLst>
              <a:ext uri="{FF2B5EF4-FFF2-40B4-BE49-F238E27FC236}">
                <a16:creationId xmlns:a16="http://schemas.microsoft.com/office/drawing/2014/main" id="{970B8868-F3EF-D24E-AD70-C63D9A35DEDB}"/>
              </a:ext>
            </a:extLst>
          </p:cNvPr>
          <p:cNvPicPr>
            <a:picLocks noChangeAspect="1"/>
          </p:cNvPicPr>
          <p:nvPr/>
        </p:nvPicPr>
        <p:blipFill>
          <a:blip r:embed="rId14"/>
          <a:stretch>
            <a:fillRect/>
          </a:stretch>
        </p:blipFill>
        <p:spPr>
          <a:xfrm>
            <a:off x="340672" y="2928574"/>
            <a:ext cx="2727165" cy="1043059"/>
          </a:xfrm>
          <a:prstGeom prst="rect">
            <a:avLst/>
          </a:prstGeom>
        </p:spPr>
      </p:pic>
      <p:sp>
        <p:nvSpPr>
          <p:cNvPr id="2" name="TextBox 1">
            <a:extLst>
              <a:ext uri="{FF2B5EF4-FFF2-40B4-BE49-F238E27FC236}">
                <a16:creationId xmlns:a16="http://schemas.microsoft.com/office/drawing/2014/main" id="{55D8D5BE-D191-824B-8108-D9E06E1A0DBE}"/>
              </a:ext>
            </a:extLst>
          </p:cNvPr>
          <p:cNvSpPr txBox="1"/>
          <p:nvPr/>
        </p:nvSpPr>
        <p:spPr>
          <a:xfrm>
            <a:off x="1123223" y="3941239"/>
            <a:ext cx="1115562" cy="369332"/>
          </a:xfrm>
          <a:prstGeom prst="rect">
            <a:avLst/>
          </a:prstGeom>
          <a:noFill/>
        </p:spPr>
        <p:txBody>
          <a:bodyPr wrap="none" rtlCol="0">
            <a:spAutoFit/>
          </a:bodyPr>
          <a:lstStyle/>
          <a:p>
            <a:r>
              <a:rPr lang="en-US" dirty="0"/>
              <a:t>Tim Grant</a:t>
            </a:r>
          </a:p>
        </p:txBody>
      </p:sp>
      <p:sp>
        <p:nvSpPr>
          <p:cNvPr id="3" name="TextBox 2">
            <a:extLst>
              <a:ext uri="{FF2B5EF4-FFF2-40B4-BE49-F238E27FC236}">
                <a16:creationId xmlns:a16="http://schemas.microsoft.com/office/drawing/2014/main" id="{DE17228D-F4CD-9049-A16B-CBC597667A17}"/>
              </a:ext>
            </a:extLst>
          </p:cNvPr>
          <p:cNvSpPr txBox="1"/>
          <p:nvPr/>
        </p:nvSpPr>
        <p:spPr>
          <a:xfrm>
            <a:off x="6836113" y="3956362"/>
            <a:ext cx="1436291" cy="369332"/>
          </a:xfrm>
          <a:prstGeom prst="rect">
            <a:avLst/>
          </a:prstGeom>
          <a:noFill/>
        </p:spPr>
        <p:txBody>
          <a:bodyPr wrap="none" rtlCol="0">
            <a:spAutoFit/>
          </a:bodyPr>
          <a:lstStyle/>
          <a:p>
            <a:r>
              <a:rPr lang="en-US" dirty="0"/>
              <a:t>Greg Watkins</a:t>
            </a:r>
          </a:p>
        </p:txBody>
      </p:sp>
      <p:sp>
        <p:nvSpPr>
          <p:cNvPr id="6" name="TextBox 5">
            <a:extLst>
              <a:ext uri="{FF2B5EF4-FFF2-40B4-BE49-F238E27FC236}">
                <a16:creationId xmlns:a16="http://schemas.microsoft.com/office/drawing/2014/main" id="{2633DF14-E244-684A-9177-1F821DEEEF42}"/>
              </a:ext>
            </a:extLst>
          </p:cNvPr>
          <p:cNvSpPr txBox="1"/>
          <p:nvPr/>
        </p:nvSpPr>
        <p:spPr>
          <a:xfrm>
            <a:off x="4025140" y="3842473"/>
            <a:ext cx="1208601" cy="369332"/>
          </a:xfrm>
          <a:prstGeom prst="rect">
            <a:avLst/>
          </a:prstGeom>
          <a:noFill/>
        </p:spPr>
        <p:txBody>
          <a:bodyPr wrap="none" rtlCol="0">
            <a:spAutoFit/>
          </a:bodyPr>
          <a:lstStyle/>
          <a:p>
            <a:r>
              <a:rPr lang="en-US" dirty="0"/>
              <a:t>Kurt </a:t>
            </a:r>
            <a:r>
              <a:rPr lang="en-US" dirty="0" err="1"/>
              <a:t>Killion</a:t>
            </a:r>
            <a:endParaRPr lang="en-US" dirty="0"/>
          </a:p>
        </p:txBody>
      </p:sp>
      <p:sp>
        <p:nvSpPr>
          <p:cNvPr id="7" name="TextBox 6">
            <a:extLst>
              <a:ext uri="{FF2B5EF4-FFF2-40B4-BE49-F238E27FC236}">
                <a16:creationId xmlns:a16="http://schemas.microsoft.com/office/drawing/2014/main" id="{9DB119F1-D147-7D4E-B8E7-EC1B22B4A866}"/>
              </a:ext>
            </a:extLst>
          </p:cNvPr>
          <p:cNvSpPr txBox="1"/>
          <p:nvPr/>
        </p:nvSpPr>
        <p:spPr>
          <a:xfrm>
            <a:off x="6843717" y="5376332"/>
            <a:ext cx="1348254" cy="369332"/>
          </a:xfrm>
          <a:prstGeom prst="rect">
            <a:avLst/>
          </a:prstGeom>
          <a:noFill/>
        </p:spPr>
        <p:txBody>
          <a:bodyPr wrap="none" rtlCol="0">
            <a:spAutoFit/>
          </a:bodyPr>
          <a:lstStyle/>
          <a:p>
            <a:r>
              <a:rPr lang="en-US" dirty="0"/>
              <a:t>Brad Tarpley</a:t>
            </a:r>
          </a:p>
        </p:txBody>
      </p:sp>
    </p:spTree>
    <p:custDataLst>
      <p:tags r:id="rId1"/>
    </p:custData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1000" fill="hold"/>
                                        <p:tgtEl>
                                          <p:spTgt spid="13"/>
                                        </p:tgtEl>
                                        <p:attrNameLst>
                                          <p:attrName>ppt_x</p:attrName>
                                        </p:attrNameLst>
                                      </p:cBhvr>
                                      <p:tavLst>
                                        <p:tav tm="0">
                                          <p:val>
                                            <p:strVal val="0-#ppt_w/2"/>
                                          </p:val>
                                        </p:tav>
                                        <p:tav tm="100000">
                                          <p:val>
                                            <p:strVal val="#ppt_x"/>
                                          </p:val>
                                        </p:tav>
                                      </p:tavLst>
                                    </p:anim>
                                    <p:anim calcmode="lin" valueType="num">
                                      <p:cBhvr additive="base">
                                        <p:cTn id="8" dur="10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4" name="Footer Placeholder 5"/>
          <p:cNvSpPr>
            <a:spLocks noGrp="1"/>
          </p:cNvSpPr>
          <p:nvPr>
            <p:ph type="ftr" sz="quarter" idx="11"/>
          </p:nvPr>
        </p:nvSpPr>
        <p:spPr>
          <a:xfrm>
            <a:off x="2777856" y="6226480"/>
            <a:ext cx="3745076" cy="365125"/>
          </a:xfrm>
          <a:noFill/>
        </p:spPr>
        <p:txBody>
          <a:bodyPr/>
          <a:lstStyle/>
          <a:p>
            <a:r>
              <a:rPr lang="en-US" sz="1600" dirty="0" err="1">
                <a:solidFill>
                  <a:schemeClr val="bg1"/>
                </a:solidFill>
              </a:rPr>
              <a:t>www.musicachievementcouncil.org</a:t>
            </a:r>
            <a:endParaRPr lang="en-US" sz="1600" dirty="0">
              <a:solidFill>
                <a:schemeClr val="bg1"/>
              </a:solidFill>
            </a:endParaRPr>
          </a:p>
        </p:txBody>
      </p:sp>
      <p:sp>
        <p:nvSpPr>
          <p:cNvPr id="23555" name="Rectangle 2"/>
          <p:cNvSpPr>
            <a:spLocks noGrp="1" noChangeArrowheads="1"/>
          </p:cNvSpPr>
          <p:nvPr>
            <p:ph type="title"/>
          </p:nvPr>
        </p:nvSpPr>
        <p:spPr>
          <a:xfrm>
            <a:off x="0" y="328348"/>
            <a:ext cx="9144000" cy="762000"/>
          </a:xfrm>
        </p:spPr>
        <p:txBody>
          <a:bodyPr>
            <a:noAutofit/>
          </a:bodyPr>
          <a:lstStyle/>
          <a:p>
            <a:pPr eaLnBrk="1" hangingPunct="1"/>
            <a:r>
              <a:rPr lang="en-US" sz="4000" dirty="0">
                <a:solidFill>
                  <a:srgbClr val="FFFF00"/>
                </a:solidFill>
                <a:ea typeface="ＭＳ Ｐゴシック" charset="-128"/>
                <a:cs typeface="ＭＳ Ｐゴシック" charset="-128"/>
              </a:rPr>
              <a:t>Bridging the Gap </a:t>
            </a:r>
            <a:br>
              <a:rPr lang="en-US" sz="4000" dirty="0">
                <a:solidFill>
                  <a:srgbClr val="FFFF00"/>
                </a:solidFill>
                <a:ea typeface="ＭＳ Ｐゴシック" charset="-128"/>
                <a:cs typeface="ＭＳ Ｐゴシック" charset="-128"/>
              </a:rPr>
            </a:br>
            <a:r>
              <a:rPr lang="en-US" sz="4000" dirty="0">
                <a:solidFill>
                  <a:srgbClr val="FFFF00"/>
                </a:solidFill>
                <a:ea typeface="ＭＳ Ｐゴシック" charset="-128"/>
                <a:cs typeface="ＭＳ Ｐゴシック" charset="-128"/>
              </a:rPr>
              <a:t>Between Middle and High School</a:t>
            </a:r>
          </a:p>
        </p:txBody>
      </p:sp>
      <p:sp>
        <p:nvSpPr>
          <p:cNvPr id="211971" name="Rectangle 3"/>
          <p:cNvSpPr>
            <a:spLocks noGrp="1" noChangeArrowheads="1"/>
          </p:cNvSpPr>
          <p:nvPr>
            <p:ph type="body" sz="half" idx="2"/>
          </p:nvPr>
        </p:nvSpPr>
        <p:spPr>
          <a:xfrm>
            <a:off x="5966772" y="1980860"/>
            <a:ext cx="3124200" cy="4302125"/>
          </a:xfrm>
        </p:spPr>
        <p:txBody>
          <a:bodyPr/>
          <a:lstStyle/>
          <a:p>
            <a:pPr eaLnBrk="1" hangingPunct="1">
              <a:buClr>
                <a:schemeClr val="accent2"/>
              </a:buClr>
              <a:buNone/>
            </a:pPr>
            <a:r>
              <a:rPr lang="en-US" sz="4400" b="1" dirty="0">
                <a:solidFill>
                  <a:schemeClr val="bg1"/>
                </a:solidFill>
                <a:ea typeface="ＭＳ Ｐゴシック" charset="-128"/>
                <a:cs typeface="ＭＳ Ｐゴシック" charset="-128"/>
              </a:rPr>
              <a:t>The </a:t>
            </a:r>
            <a:r>
              <a:rPr lang="en-US" sz="4400" b="1" i="1" u="sng" dirty="0">
                <a:solidFill>
                  <a:schemeClr val="bg1"/>
                </a:solidFill>
                <a:ea typeface="ＭＳ Ｐゴシック" charset="-128"/>
                <a:cs typeface="ＭＳ Ｐゴシック" charset="-128"/>
              </a:rPr>
              <a:t>WHAT</a:t>
            </a:r>
            <a:endParaRPr lang="en-US" sz="4400" i="1" u="sng" dirty="0">
              <a:solidFill>
                <a:schemeClr val="bg1"/>
              </a:solidFill>
              <a:ea typeface="ＭＳ Ｐゴシック" charset="-128"/>
              <a:cs typeface="ＭＳ Ｐゴシック" charset="-128"/>
            </a:endParaRPr>
          </a:p>
          <a:p>
            <a:pPr eaLnBrk="1" hangingPunct="1">
              <a:buClr>
                <a:schemeClr val="tx1"/>
              </a:buClr>
              <a:buFont typeface="Wingdings" charset="2"/>
              <a:buChar char="q"/>
            </a:pPr>
            <a:endParaRPr lang="en-US" sz="4400" dirty="0">
              <a:solidFill>
                <a:schemeClr val="bg1"/>
              </a:solidFill>
              <a:ea typeface="ＭＳ Ｐゴシック" charset="-128"/>
              <a:cs typeface="ＭＳ Ｐゴシック" charset="-128"/>
            </a:endParaRPr>
          </a:p>
          <a:p>
            <a:pPr eaLnBrk="1" hangingPunct="1">
              <a:buClr>
                <a:schemeClr val="accent2"/>
              </a:buClr>
              <a:buNone/>
            </a:pPr>
            <a:r>
              <a:rPr lang="en-US" sz="4400" b="1" dirty="0">
                <a:solidFill>
                  <a:schemeClr val="bg1"/>
                </a:solidFill>
                <a:ea typeface="ＭＳ Ｐゴシック" charset="-128"/>
                <a:cs typeface="ＭＳ Ｐゴシック" charset="-128"/>
              </a:rPr>
              <a:t>The </a:t>
            </a:r>
            <a:r>
              <a:rPr lang="en-US" sz="4400" b="1" i="1" u="sng" dirty="0">
                <a:solidFill>
                  <a:schemeClr val="bg1"/>
                </a:solidFill>
                <a:ea typeface="ＭＳ Ｐゴシック" charset="-128"/>
                <a:cs typeface="ＭＳ Ｐゴシック" charset="-128"/>
              </a:rPr>
              <a:t>WHY</a:t>
            </a:r>
            <a:endParaRPr lang="en-US" sz="4400" i="1" u="sng" dirty="0">
              <a:solidFill>
                <a:schemeClr val="bg1"/>
              </a:solidFill>
              <a:ea typeface="ＭＳ Ｐゴシック" charset="-128"/>
              <a:cs typeface="ＭＳ Ｐゴシック" charset="-128"/>
            </a:endParaRPr>
          </a:p>
          <a:p>
            <a:pPr eaLnBrk="1" hangingPunct="1">
              <a:buClr>
                <a:schemeClr val="tx1"/>
              </a:buClr>
              <a:buNone/>
            </a:pPr>
            <a:endParaRPr lang="en-US" sz="4400" dirty="0">
              <a:solidFill>
                <a:schemeClr val="bg1"/>
              </a:solidFill>
              <a:ea typeface="ＭＳ Ｐゴシック" charset="-128"/>
              <a:cs typeface="ＭＳ Ｐゴシック" charset="-128"/>
            </a:endParaRPr>
          </a:p>
          <a:p>
            <a:pPr eaLnBrk="1" hangingPunct="1">
              <a:buClr>
                <a:schemeClr val="accent2"/>
              </a:buClr>
              <a:buNone/>
            </a:pPr>
            <a:r>
              <a:rPr lang="en-US" sz="4400" b="1" dirty="0">
                <a:solidFill>
                  <a:schemeClr val="bg1"/>
                </a:solidFill>
                <a:ea typeface="ＭＳ Ｐゴシック" charset="-128"/>
                <a:cs typeface="ＭＳ Ｐゴシック" charset="-128"/>
              </a:rPr>
              <a:t>The </a:t>
            </a:r>
            <a:r>
              <a:rPr lang="en-US" sz="4400" b="1" i="1" u="sng" dirty="0">
                <a:solidFill>
                  <a:schemeClr val="bg1"/>
                </a:solidFill>
                <a:ea typeface="ＭＳ Ｐゴシック" charset="-128"/>
                <a:cs typeface="ＭＳ Ｐゴシック" charset="-128"/>
              </a:rPr>
              <a:t>HOW</a:t>
            </a:r>
            <a:endParaRPr lang="en-US" sz="4400" i="1" u="sng" dirty="0">
              <a:solidFill>
                <a:schemeClr val="bg1"/>
              </a:solidFill>
              <a:ea typeface="ＭＳ Ｐゴシック" charset="-128"/>
              <a:cs typeface="ＭＳ Ｐゴシック" charset="-128"/>
            </a:endParaRPr>
          </a:p>
        </p:txBody>
      </p:sp>
      <p:pic>
        <p:nvPicPr>
          <p:cNvPr id="23557" name="Picture 6" descr="director picture"/>
          <p:cNvPicPr>
            <a:picLocks noGrp="1" noChangeAspect="1" noChangeArrowheads="1"/>
          </p:cNvPicPr>
          <p:nvPr>
            <p:ph sz="half" idx="1"/>
          </p:nvPr>
        </p:nvPicPr>
        <p:blipFill>
          <a:blip r:embed="rId3"/>
          <a:srcRect/>
          <a:stretch>
            <a:fillRect/>
          </a:stretch>
        </p:blipFill>
        <p:spPr>
          <a:xfrm>
            <a:off x="1111250" y="2514600"/>
            <a:ext cx="3460750" cy="3048000"/>
          </a:xfrm>
        </p:spPr>
      </p:pic>
      <p:pic>
        <p:nvPicPr>
          <p:cNvPr id="23558" name="Picture 7" descr="Picture 1"/>
          <p:cNvPicPr>
            <a:picLocks noChangeAspect="1" noChangeArrowheads="1"/>
          </p:cNvPicPr>
          <p:nvPr/>
        </p:nvPicPr>
        <p:blipFill>
          <a:blip r:embed="rId4"/>
          <a:srcRect/>
          <a:stretch>
            <a:fillRect/>
          </a:stretch>
        </p:blipFill>
        <p:spPr bwMode="auto">
          <a:xfrm>
            <a:off x="383296" y="2044561"/>
            <a:ext cx="5594064" cy="3959225"/>
          </a:xfrm>
          <a:prstGeom prst="rect">
            <a:avLst/>
          </a:prstGeom>
          <a:ln>
            <a:noFill/>
          </a:ln>
          <a:effectLst>
            <a:reflection stA="50000" endPos="75000" dist="12700" dir="5400000" sy="-100000" algn="bl" rotWithShape="0"/>
            <a:softEdge rad="112500"/>
          </a:effectLst>
        </p:spPr>
      </p:pic>
      <p:sp>
        <p:nvSpPr>
          <p:cNvPr id="7" name="Rectangle 2"/>
          <p:cNvSpPr txBox="1">
            <a:spLocks noChangeArrowheads="1"/>
          </p:cNvSpPr>
          <p:nvPr/>
        </p:nvSpPr>
        <p:spPr bwMode="auto">
          <a:xfrm>
            <a:off x="0" y="1359501"/>
            <a:ext cx="91440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00B050"/>
                </a:solidFill>
                <a:effectLst>
                  <a:outerShdw blurRad="50800" dist="38100" dir="2700000">
                    <a:srgbClr val="000000">
                      <a:alpha val="43000"/>
                    </a:srgbClr>
                  </a:outerShdw>
                </a:effectLst>
                <a:uLnTx/>
                <a:uFillTx/>
                <a:latin typeface="+mj-lt"/>
                <a:ea typeface="ＭＳ Ｐゴシック" charset="-128"/>
                <a:cs typeface="ＭＳ Ｐゴシック" charset="-128"/>
              </a:rPr>
              <a:t>WE WANT (TO KEEP) YOU!</a:t>
            </a:r>
            <a:endParaRPr kumimoji="0" lang="en-US" sz="4000" b="0" i="0" u="none" strike="noStrike" kern="0" cap="none" spc="0" normalizeH="0" baseline="0" noProof="0" dirty="0">
              <a:ln>
                <a:noFill/>
              </a:ln>
              <a:solidFill>
                <a:srgbClr val="00B050"/>
              </a:solidFill>
              <a:effectLst>
                <a:outerShdw blurRad="50800" dist="38100" dir="2700000">
                  <a:srgbClr val="000000">
                    <a:alpha val="43000"/>
                  </a:srgbClr>
                </a:outerShdw>
              </a:effectLst>
              <a:uLnTx/>
              <a:uFillTx/>
              <a:latin typeface="+mj-lt"/>
              <a:ea typeface="ＭＳ Ｐゴシック" charset="-128"/>
              <a:cs typeface="ＭＳ Ｐゴシック"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after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style.rotation</p:attrName>
                                        </p:attrNameLst>
                                      </p:cBhvr>
                                      <p:tavLst>
                                        <p:tav tm="0">
                                          <p:val>
                                            <p:fltVal val="720"/>
                                          </p:val>
                                        </p:tav>
                                        <p:tav tm="100000">
                                          <p:val>
                                            <p:fltVal val="0"/>
                                          </p:val>
                                        </p:tav>
                                      </p:tavLst>
                                    </p:anim>
                                    <p:anim calcmode="lin" valueType="num">
                                      <p:cBhvr>
                                        <p:cTn id="9" dur="1000" fill="hold"/>
                                        <p:tgtEl>
                                          <p:spTgt spid="7"/>
                                        </p:tgtEl>
                                        <p:attrNameLst>
                                          <p:attrName>ppt_h</p:attrName>
                                        </p:attrNameLst>
                                      </p:cBhvr>
                                      <p:tavLst>
                                        <p:tav tm="0">
                                          <p:val>
                                            <p:fltVal val="0"/>
                                          </p:val>
                                        </p:tav>
                                        <p:tav tm="100000">
                                          <p:val>
                                            <p:strVal val="#ppt_h"/>
                                          </p:val>
                                        </p:tav>
                                      </p:tavLst>
                                    </p:anim>
                                    <p:anim calcmode="lin" valueType="num">
                                      <p:cBhvr>
                                        <p:cTn id="10" dur="1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4" name="Footer Placeholder 5"/>
          <p:cNvSpPr>
            <a:spLocks noGrp="1"/>
          </p:cNvSpPr>
          <p:nvPr>
            <p:ph type="ftr" sz="quarter" idx="11"/>
          </p:nvPr>
        </p:nvSpPr>
        <p:spPr>
          <a:noFill/>
        </p:spPr>
        <p:txBody>
          <a:bodyPr/>
          <a:lstStyle/>
          <a:p>
            <a:r>
              <a:rPr lang="en-US">
                <a:latin typeface="Arial" charset="0"/>
              </a:rPr>
              <a:t>www.musicachievementcouncil.org</a:t>
            </a:r>
          </a:p>
        </p:txBody>
      </p:sp>
      <p:sp>
        <p:nvSpPr>
          <p:cNvPr id="23555" name="Rectangle 2"/>
          <p:cNvSpPr>
            <a:spLocks noGrp="1" noChangeArrowheads="1"/>
          </p:cNvSpPr>
          <p:nvPr>
            <p:ph type="title"/>
          </p:nvPr>
        </p:nvSpPr>
        <p:spPr>
          <a:xfrm>
            <a:off x="0" y="57720"/>
            <a:ext cx="9144000" cy="762000"/>
          </a:xfrm>
        </p:spPr>
        <p:txBody>
          <a:bodyPr>
            <a:noAutofit/>
          </a:bodyPr>
          <a:lstStyle/>
          <a:p>
            <a:pPr algn="ctr" eaLnBrk="1" hangingPunct="1"/>
            <a:r>
              <a:rPr lang="en-US" sz="4800" b="1" i="1" u="sng" dirty="0">
                <a:solidFill>
                  <a:srgbClr val="FFFFFF"/>
                </a:solidFill>
                <a:ea typeface="ＭＳ Ｐゴシック" charset="-128"/>
                <a:cs typeface="ＭＳ Ｐゴシック" charset="-128"/>
              </a:rPr>
              <a:t>WHA</a:t>
            </a:r>
            <a:r>
              <a:rPr lang="en-US" sz="4800" b="1" i="1" dirty="0">
                <a:solidFill>
                  <a:srgbClr val="FFFFFF"/>
                </a:solidFill>
                <a:ea typeface="ＭＳ Ｐゴシック" charset="-128"/>
                <a:cs typeface="ＭＳ Ｐゴシック" charset="-128"/>
              </a:rPr>
              <a:t>T </a:t>
            </a:r>
            <a:r>
              <a:rPr lang="en-US" sz="4800" dirty="0">
                <a:solidFill>
                  <a:srgbClr val="FFFF00"/>
                </a:solidFill>
                <a:ea typeface="ＭＳ Ｐゴシック" charset="-128"/>
                <a:cs typeface="ＭＳ Ｐゴシック" charset="-128"/>
              </a:rPr>
              <a:t>Other Teachers Think I Do!</a:t>
            </a:r>
          </a:p>
        </p:txBody>
      </p:sp>
      <p:pic>
        <p:nvPicPr>
          <p:cNvPr id="10" name="Picture 9"/>
          <p:cNvPicPr>
            <a:picLocks noChangeAspect="1"/>
          </p:cNvPicPr>
          <p:nvPr/>
        </p:nvPicPr>
        <p:blipFill>
          <a:blip r:embed="rId3"/>
          <a:stretch>
            <a:fillRect/>
          </a:stretch>
        </p:blipFill>
        <p:spPr>
          <a:xfrm>
            <a:off x="1600200" y="1079002"/>
            <a:ext cx="5867400" cy="4400550"/>
          </a:xfrm>
          <a:prstGeom prst="rect">
            <a:avLst/>
          </a:prstGeom>
          <a:ln>
            <a:noFill/>
          </a:ln>
          <a:effectLst>
            <a:reflection stA="50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4" name="Footer Placeholder 5"/>
          <p:cNvSpPr>
            <a:spLocks noGrp="1"/>
          </p:cNvSpPr>
          <p:nvPr>
            <p:ph type="ftr" sz="quarter" idx="11"/>
          </p:nvPr>
        </p:nvSpPr>
        <p:spPr>
          <a:noFill/>
        </p:spPr>
        <p:txBody>
          <a:bodyPr/>
          <a:lstStyle/>
          <a:p>
            <a:r>
              <a:rPr lang="en-US">
                <a:latin typeface="Arial" charset="0"/>
              </a:rPr>
              <a:t>www.musicachievementcouncil.org</a:t>
            </a:r>
          </a:p>
        </p:txBody>
      </p:sp>
      <p:sp>
        <p:nvSpPr>
          <p:cNvPr id="23555" name="Rectangle 2"/>
          <p:cNvSpPr>
            <a:spLocks noGrp="1" noChangeArrowheads="1"/>
          </p:cNvSpPr>
          <p:nvPr>
            <p:ph type="title"/>
          </p:nvPr>
        </p:nvSpPr>
        <p:spPr>
          <a:xfrm>
            <a:off x="0" y="14430"/>
            <a:ext cx="9144000" cy="762000"/>
          </a:xfrm>
        </p:spPr>
        <p:txBody>
          <a:bodyPr>
            <a:noAutofit/>
          </a:bodyPr>
          <a:lstStyle/>
          <a:p>
            <a:pPr algn="ctr" eaLnBrk="1" hangingPunct="1"/>
            <a:r>
              <a:rPr lang="en-US" sz="4800" b="1" i="1" u="sng" dirty="0">
                <a:solidFill>
                  <a:srgbClr val="FFFFFF"/>
                </a:solidFill>
                <a:ea typeface="ＭＳ Ｐゴシック" charset="-128"/>
                <a:cs typeface="ＭＳ Ｐゴシック" charset="-128"/>
              </a:rPr>
              <a:t>WHA</a:t>
            </a:r>
            <a:r>
              <a:rPr lang="en-US" sz="4800" b="1" i="1" dirty="0">
                <a:solidFill>
                  <a:srgbClr val="FFFFFF"/>
                </a:solidFill>
                <a:ea typeface="ＭＳ Ｐゴシック" charset="-128"/>
                <a:cs typeface="ＭＳ Ｐゴシック" charset="-128"/>
              </a:rPr>
              <a:t>T </a:t>
            </a:r>
            <a:r>
              <a:rPr lang="en-US" sz="4800" dirty="0">
                <a:solidFill>
                  <a:srgbClr val="FFFF00"/>
                </a:solidFill>
                <a:ea typeface="ＭＳ Ｐゴシック" charset="-128"/>
                <a:cs typeface="ＭＳ Ｐゴシック" charset="-128"/>
              </a:rPr>
              <a:t>the (Other) Kids Think I Do!</a:t>
            </a:r>
          </a:p>
        </p:txBody>
      </p:sp>
      <p:pic>
        <p:nvPicPr>
          <p:cNvPr id="5" name="Content Placeholder 10" descr="Jack_Black_in_School_of_Rock_Wallpaper_3_1024.jpg"/>
          <p:cNvPicPr>
            <a:picLocks noGrp="1" noChangeAspect="1"/>
          </p:cNvPicPr>
          <p:nvPr/>
        </p:nvPicPr>
        <p:blipFill>
          <a:blip r:embed="rId3"/>
          <a:srcRect l="-16823" r="-16823"/>
          <a:stretch>
            <a:fillRect/>
          </a:stretch>
        </p:blipFill>
        <p:spPr>
          <a:xfrm>
            <a:off x="-308366" y="1203836"/>
            <a:ext cx="6802428" cy="3275243"/>
          </a:xfrm>
          <a:prstGeom prst="rect">
            <a:avLst/>
          </a:prstGeom>
          <a:ln>
            <a:noFill/>
          </a:ln>
          <a:effectLst>
            <a:reflection stA="50000" endPos="75000" dist="127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6" name="Picture 5" descr="school-of-rock-2003-645-75.jpg"/>
          <p:cNvPicPr>
            <a:picLocks noChangeAspect="1"/>
          </p:cNvPicPr>
          <p:nvPr/>
        </p:nvPicPr>
        <p:blipFill>
          <a:blip r:embed="rId4"/>
          <a:stretch>
            <a:fillRect/>
          </a:stretch>
        </p:blipFill>
        <p:spPr>
          <a:xfrm>
            <a:off x="2752159" y="3527925"/>
            <a:ext cx="6163241" cy="3001585"/>
          </a:xfrm>
          <a:prstGeom prst="rect">
            <a:avLst/>
          </a:prstGeom>
          <a:ln>
            <a:noFill/>
          </a:ln>
          <a:effectLst>
            <a:reflection stA="88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4" name="Footer Placeholder 5"/>
          <p:cNvSpPr>
            <a:spLocks noGrp="1"/>
          </p:cNvSpPr>
          <p:nvPr>
            <p:ph type="ftr" sz="quarter" idx="11"/>
          </p:nvPr>
        </p:nvSpPr>
        <p:spPr>
          <a:noFill/>
        </p:spPr>
        <p:txBody>
          <a:bodyPr/>
          <a:lstStyle/>
          <a:p>
            <a:r>
              <a:rPr lang="en-US">
                <a:latin typeface="Arial" charset="0"/>
              </a:rPr>
              <a:t>www.musicachievementcouncil.org</a:t>
            </a:r>
          </a:p>
        </p:txBody>
      </p:sp>
      <p:sp>
        <p:nvSpPr>
          <p:cNvPr id="23555" name="Rectangle 2"/>
          <p:cNvSpPr>
            <a:spLocks noGrp="1" noChangeArrowheads="1"/>
          </p:cNvSpPr>
          <p:nvPr>
            <p:ph type="title"/>
          </p:nvPr>
        </p:nvSpPr>
        <p:spPr>
          <a:xfrm>
            <a:off x="0" y="0"/>
            <a:ext cx="9144000" cy="762000"/>
          </a:xfrm>
        </p:spPr>
        <p:txBody>
          <a:bodyPr>
            <a:noAutofit/>
          </a:bodyPr>
          <a:lstStyle/>
          <a:p>
            <a:pPr algn="ctr" eaLnBrk="1" hangingPunct="1"/>
            <a:r>
              <a:rPr lang="en-US" sz="4800" b="1" i="1" u="sng" dirty="0">
                <a:solidFill>
                  <a:srgbClr val="FFFFFF"/>
                </a:solidFill>
                <a:ea typeface="ＭＳ Ｐゴシック" charset="-128"/>
                <a:cs typeface="ＭＳ Ｐゴシック" charset="-128"/>
              </a:rPr>
              <a:t>WHA</a:t>
            </a:r>
            <a:r>
              <a:rPr lang="en-US" sz="4800" b="1" i="1" dirty="0">
                <a:solidFill>
                  <a:srgbClr val="FFFFFF"/>
                </a:solidFill>
                <a:ea typeface="ＭＳ Ｐゴシック" charset="-128"/>
                <a:cs typeface="ＭＳ Ｐゴシック" charset="-128"/>
              </a:rPr>
              <a:t>T </a:t>
            </a:r>
            <a:r>
              <a:rPr lang="en-US" sz="4800" dirty="0">
                <a:solidFill>
                  <a:srgbClr val="FFFF00"/>
                </a:solidFill>
                <a:ea typeface="ＭＳ Ｐゴシック" charset="-128"/>
                <a:cs typeface="ＭＳ Ｐゴシック" charset="-128"/>
              </a:rPr>
              <a:t>My Mom Thinks I Do!</a:t>
            </a:r>
          </a:p>
        </p:txBody>
      </p:sp>
      <p:pic>
        <p:nvPicPr>
          <p:cNvPr id="5" name="Content Placeholder 7" descr="soundofmusic-topper.jpg"/>
          <p:cNvPicPr>
            <a:picLocks noGrp="1" noChangeAspect="1"/>
          </p:cNvPicPr>
          <p:nvPr/>
        </p:nvPicPr>
        <p:blipFill>
          <a:blip r:embed="rId3"/>
          <a:srcRect l="-2363" r="-2363"/>
          <a:stretch>
            <a:fillRect/>
          </a:stretch>
        </p:blipFill>
        <p:spPr>
          <a:xfrm>
            <a:off x="914400" y="1037841"/>
            <a:ext cx="7315200" cy="3522133"/>
          </a:xfrm>
          <a:prstGeom prst="rect">
            <a:avLst/>
          </a:prstGeom>
          <a:ln>
            <a:noFill/>
          </a:ln>
          <a:effectLst>
            <a:reflection stA="68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4" name="Footer Placeholder 5"/>
          <p:cNvSpPr>
            <a:spLocks noGrp="1"/>
          </p:cNvSpPr>
          <p:nvPr>
            <p:ph type="ftr" sz="quarter" idx="11"/>
          </p:nvPr>
        </p:nvSpPr>
        <p:spPr>
          <a:noFill/>
        </p:spPr>
        <p:txBody>
          <a:bodyPr/>
          <a:lstStyle/>
          <a:p>
            <a:r>
              <a:rPr lang="en-US">
                <a:latin typeface="Arial" charset="0"/>
              </a:rPr>
              <a:t>www.musicachievementcouncil.org</a:t>
            </a:r>
          </a:p>
        </p:txBody>
      </p:sp>
      <p:sp>
        <p:nvSpPr>
          <p:cNvPr id="23555" name="Rectangle 2"/>
          <p:cNvSpPr>
            <a:spLocks noGrp="1" noChangeArrowheads="1"/>
          </p:cNvSpPr>
          <p:nvPr>
            <p:ph type="title"/>
          </p:nvPr>
        </p:nvSpPr>
        <p:spPr>
          <a:xfrm>
            <a:off x="0" y="39240"/>
            <a:ext cx="9144000" cy="762000"/>
          </a:xfrm>
        </p:spPr>
        <p:txBody>
          <a:bodyPr>
            <a:noAutofit/>
          </a:bodyPr>
          <a:lstStyle/>
          <a:p>
            <a:pPr algn="ctr" eaLnBrk="1" hangingPunct="1"/>
            <a:r>
              <a:rPr lang="en-US" sz="4800" b="1" i="1" u="sng" dirty="0">
                <a:solidFill>
                  <a:srgbClr val="FFFFFF"/>
                </a:solidFill>
                <a:ea typeface="ＭＳ Ｐゴシック" charset="-128"/>
                <a:cs typeface="ＭＳ Ｐゴシック" charset="-128"/>
              </a:rPr>
              <a:t>WHA</a:t>
            </a:r>
            <a:r>
              <a:rPr lang="en-US" sz="4800" b="1" i="1" dirty="0">
                <a:solidFill>
                  <a:srgbClr val="FFFFFF"/>
                </a:solidFill>
                <a:ea typeface="ＭＳ Ｐゴシック" charset="-128"/>
                <a:cs typeface="ＭＳ Ｐゴシック" charset="-128"/>
              </a:rPr>
              <a:t>T</a:t>
            </a:r>
            <a:r>
              <a:rPr lang="en-US" sz="4800" i="1" dirty="0">
                <a:solidFill>
                  <a:srgbClr val="FFFFFF"/>
                </a:solidFill>
                <a:ea typeface="ＭＳ Ｐゴシック" charset="-128"/>
                <a:cs typeface="ＭＳ Ｐゴシック" charset="-128"/>
              </a:rPr>
              <a:t> </a:t>
            </a:r>
            <a:r>
              <a:rPr lang="en-US" sz="4800" dirty="0">
                <a:solidFill>
                  <a:srgbClr val="FFFF00"/>
                </a:solidFill>
                <a:ea typeface="ＭＳ Ｐゴシック" charset="-128"/>
                <a:cs typeface="ＭＳ Ｐゴシック" charset="-128"/>
              </a:rPr>
              <a:t>I Think I Do!</a:t>
            </a:r>
          </a:p>
        </p:txBody>
      </p:sp>
      <p:pic>
        <p:nvPicPr>
          <p:cNvPr id="6" name="Content Placeholder 7" descr="Screen Shot 2013-09-29 at 3.18.17 PM.png"/>
          <p:cNvPicPr>
            <a:picLocks noGrp="1" noChangeAspect="1"/>
          </p:cNvPicPr>
          <p:nvPr/>
        </p:nvPicPr>
        <p:blipFill>
          <a:blip r:embed="rId3"/>
          <a:srcRect l="-9501" r="-9501"/>
          <a:stretch>
            <a:fillRect/>
          </a:stretch>
        </p:blipFill>
        <p:spPr>
          <a:xfrm>
            <a:off x="369277" y="1107286"/>
            <a:ext cx="8546123" cy="4114800"/>
          </a:xfrm>
          <a:prstGeom prst="rect">
            <a:avLst/>
          </a:prstGeom>
          <a:ln>
            <a:noFill/>
          </a:ln>
          <a:effectLst>
            <a:reflection stA="50000" endPos="75000" dist="12700" dir="5400000" sy="-100000" algn="bl" rotWithShape="0"/>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59745"/>
            <a:ext cx="9144000" cy="923539"/>
          </a:xfrm>
        </p:spPr>
        <p:txBody>
          <a:bodyPr>
            <a:noAutofit/>
          </a:bodyPr>
          <a:lstStyle/>
          <a:p>
            <a:pPr algn="ctr" eaLnBrk="1" hangingPunct="1"/>
            <a:r>
              <a:rPr lang="en-US" sz="4800" b="1" i="1" u="sng" dirty="0">
                <a:solidFill>
                  <a:srgbClr val="FFFFFF"/>
                </a:solidFill>
                <a:ea typeface="ＭＳ Ｐゴシック" charset="-128"/>
                <a:cs typeface="ＭＳ Ｐゴシック" charset="-128"/>
              </a:rPr>
              <a:t>WHA</a:t>
            </a:r>
            <a:r>
              <a:rPr lang="en-US" sz="4800" b="1" i="1" dirty="0">
                <a:solidFill>
                  <a:srgbClr val="FFFFFF"/>
                </a:solidFill>
                <a:ea typeface="ＭＳ Ｐゴシック" charset="-128"/>
                <a:cs typeface="ＭＳ Ｐゴシック" charset="-128"/>
              </a:rPr>
              <a:t>T </a:t>
            </a:r>
            <a:r>
              <a:rPr lang="en-US" sz="4800" dirty="0">
                <a:solidFill>
                  <a:srgbClr val="FFFF00"/>
                </a:solidFill>
                <a:ea typeface="ＭＳ Ｐゴシック" charset="-128"/>
                <a:cs typeface="ＭＳ Ｐゴシック" charset="-128"/>
              </a:rPr>
              <a:t>I Really Get to Do!</a:t>
            </a:r>
            <a:br>
              <a:rPr lang="en-US" sz="4800" b="1" dirty="0">
                <a:solidFill>
                  <a:srgbClr val="CD0000"/>
                </a:solidFill>
                <a:ea typeface="ＭＳ Ｐゴシック" charset="-128"/>
                <a:cs typeface="ＭＳ Ｐゴシック" charset="-128"/>
              </a:rPr>
            </a:br>
            <a:endParaRPr lang="en-US" sz="4800" dirty="0">
              <a:solidFill>
                <a:srgbClr val="CD0000"/>
              </a:solidFill>
              <a:ea typeface="ＭＳ Ｐゴシック" charset="-128"/>
              <a:cs typeface="ＭＳ Ｐゴシック" charset="-128"/>
            </a:endParaRPr>
          </a:p>
        </p:txBody>
      </p:sp>
      <p:pic>
        <p:nvPicPr>
          <p:cNvPr id="5" name="Picture 4" descr="Screen Shot 2013-09-29 at 7.41.55 AM.png"/>
          <p:cNvPicPr>
            <a:picLocks noChangeAspect="1"/>
          </p:cNvPicPr>
          <p:nvPr/>
        </p:nvPicPr>
        <p:blipFill>
          <a:blip r:embed="rId3"/>
          <a:stretch>
            <a:fillRect/>
          </a:stretch>
        </p:blipFill>
        <p:spPr>
          <a:xfrm>
            <a:off x="152400" y="1496910"/>
            <a:ext cx="3161155" cy="2273300"/>
          </a:xfrm>
          <a:prstGeom prst="rect">
            <a:avLst/>
          </a:prstGeom>
          <a:ln>
            <a:noFill/>
          </a:ln>
          <a:effectLst>
            <a:softEdge rad="112500"/>
          </a:effectLst>
        </p:spPr>
      </p:pic>
      <p:pic>
        <p:nvPicPr>
          <p:cNvPr id="7" name="Picture 6" descr="Clarinetists.png"/>
          <p:cNvPicPr>
            <a:picLocks noChangeAspect="1"/>
          </p:cNvPicPr>
          <p:nvPr/>
        </p:nvPicPr>
        <p:blipFill>
          <a:blip r:embed="rId4"/>
          <a:stretch>
            <a:fillRect/>
          </a:stretch>
        </p:blipFill>
        <p:spPr>
          <a:xfrm>
            <a:off x="2895600" y="2674151"/>
            <a:ext cx="3323254" cy="2061259"/>
          </a:xfrm>
          <a:prstGeom prst="rect">
            <a:avLst/>
          </a:prstGeom>
          <a:ln>
            <a:noFill/>
          </a:ln>
          <a:effectLst>
            <a:softEdge rad="112500"/>
          </a:effectLst>
        </p:spPr>
      </p:pic>
      <p:pic>
        <p:nvPicPr>
          <p:cNvPr id="8" name="Picture 7" descr="Drum Line.png"/>
          <p:cNvPicPr>
            <a:picLocks noChangeAspect="1"/>
          </p:cNvPicPr>
          <p:nvPr/>
        </p:nvPicPr>
        <p:blipFill>
          <a:blip r:embed="rId5"/>
          <a:stretch>
            <a:fillRect/>
          </a:stretch>
        </p:blipFill>
        <p:spPr>
          <a:xfrm>
            <a:off x="5715000" y="1573110"/>
            <a:ext cx="3124200" cy="2113886"/>
          </a:xfrm>
          <a:prstGeom prst="rect">
            <a:avLst/>
          </a:prstGeom>
          <a:ln>
            <a:noFill/>
          </a:ln>
          <a:effectLst>
            <a:softEdge rad="112500"/>
          </a:effectLst>
        </p:spPr>
      </p:pic>
      <p:pic>
        <p:nvPicPr>
          <p:cNvPr id="9" name="Content Placeholder 12" descr="ViolinTherapy-1024x682.jpg"/>
          <p:cNvPicPr>
            <a:picLocks noGrp="1" noChangeAspect="1"/>
          </p:cNvPicPr>
          <p:nvPr/>
        </p:nvPicPr>
        <p:blipFill>
          <a:blip r:embed="rId6"/>
          <a:srcRect l="-19163" r="-19163"/>
          <a:stretch>
            <a:fillRect/>
          </a:stretch>
        </p:blipFill>
        <p:spPr>
          <a:xfrm>
            <a:off x="-457200" y="3935310"/>
            <a:ext cx="4572000" cy="2201333"/>
          </a:xfrm>
          <a:prstGeom prst="rect">
            <a:avLst/>
          </a:prstGeom>
          <a:ln>
            <a:noFill/>
          </a:ln>
          <a:effectLst>
            <a:softEdge rad="112500"/>
          </a:effectLst>
        </p:spPr>
      </p:pic>
      <p:pic>
        <p:nvPicPr>
          <p:cNvPr id="10" name="Picture 9" descr="Girl Giving Her All.png"/>
          <p:cNvPicPr>
            <a:picLocks noChangeAspect="1"/>
          </p:cNvPicPr>
          <p:nvPr/>
        </p:nvPicPr>
        <p:blipFill>
          <a:blip r:embed="rId7"/>
          <a:stretch>
            <a:fillRect/>
          </a:stretch>
        </p:blipFill>
        <p:spPr>
          <a:xfrm>
            <a:off x="5562600" y="3859110"/>
            <a:ext cx="3373394" cy="2286000"/>
          </a:xfrm>
          <a:prstGeom prst="rect">
            <a:avLst/>
          </a:prstGeom>
          <a:ln>
            <a:noFill/>
          </a:ln>
          <a:effectLst>
            <a:softEdge rad="112500"/>
          </a:effectLst>
        </p:spPr>
      </p:pic>
      <p:sp>
        <p:nvSpPr>
          <p:cNvPr id="11" name="Rectangle 2"/>
          <p:cNvSpPr txBox="1">
            <a:spLocks noChangeArrowheads="1"/>
          </p:cNvSpPr>
          <p:nvPr/>
        </p:nvSpPr>
        <p:spPr bwMode="auto">
          <a:xfrm>
            <a:off x="0" y="660990"/>
            <a:ext cx="91440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br>
              <a:rPr kumimoji="0" lang="en-US" sz="4400" i="0" u="none" strike="noStrike" kern="0" cap="none" spc="0" normalizeH="0" baseline="0" noProof="0" dirty="0">
                <a:ln>
                  <a:noFill/>
                </a:ln>
                <a:solidFill>
                  <a:schemeClr val="bg1"/>
                </a:solidFill>
                <a:effectLst/>
                <a:uLnTx/>
                <a:uFillTx/>
                <a:latin typeface="+mj-lt"/>
                <a:ea typeface="ＭＳ Ｐゴシック" charset="-128"/>
                <a:cs typeface="ＭＳ Ｐゴシック" charset="-128"/>
              </a:rPr>
            </a:br>
            <a:r>
              <a:rPr kumimoji="0" lang="en-US" sz="4400" i="0" u="none" strike="noStrike" kern="0" cap="none" spc="0" normalizeH="0" baseline="0" noProof="0" dirty="0">
                <a:ln>
                  <a:noFill/>
                </a:ln>
                <a:solidFill>
                  <a:schemeClr val="bg1"/>
                </a:solidFill>
                <a:effectLst/>
                <a:uLnTx/>
                <a:uFillTx/>
                <a:latin typeface="+mj-lt"/>
                <a:ea typeface="ＭＳ Ｐゴシック" charset="-128"/>
                <a:cs typeface="ＭＳ Ｐゴシック" charset="-128"/>
              </a:rPr>
              <a:t>Facilitate</a:t>
            </a:r>
            <a:r>
              <a:rPr kumimoji="0" lang="en-US" sz="4400" i="0" u="none" strike="noStrike" kern="0" cap="none" spc="0" normalizeH="0" noProof="0" dirty="0">
                <a:ln>
                  <a:noFill/>
                </a:ln>
                <a:solidFill>
                  <a:schemeClr val="bg1"/>
                </a:solidFill>
                <a:effectLst/>
                <a:uLnTx/>
                <a:uFillTx/>
                <a:latin typeface="+mj-lt"/>
                <a:ea typeface="ＭＳ Ｐゴシック" charset="-128"/>
                <a:cs typeface="ＭＳ Ｐゴシック" charset="-128"/>
              </a:rPr>
              <a:t> </a:t>
            </a:r>
            <a:r>
              <a:rPr lang="en-US" sz="4400" kern="0" dirty="0">
                <a:solidFill>
                  <a:schemeClr val="bg1"/>
                </a:solidFill>
                <a:latin typeface="+mj-lt"/>
                <a:ea typeface="ＭＳ Ｐゴシック" charset="-128"/>
                <a:cs typeface="ＭＳ Ｐゴシック" charset="-128"/>
              </a:rPr>
              <a:t>Success and Fulfillment</a:t>
            </a:r>
            <a:endParaRPr kumimoji="0" lang="en-US" sz="4400" i="0" u="none" strike="noStrike" kern="0" cap="none" spc="0" normalizeH="0" baseline="0" noProof="0" dirty="0">
              <a:ln>
                <a:noFill/>
              </a:ln>
              <a:solidFill>
                <a:schemeClr val="bg1"/>
              </a:solidFill>
              <a:effectLst/>
              <a:uLnTx/>
              <a:uFillTx/>
              <a:latin typeface="+mj-lt"/>
              <a:ea typeface="ＭＳ Ｐゴシック" charset="-128"/>
              <a:cs typeface="ＭＳ Ｐゴシック" charset="-128"/>
            </a:endParaRPr>
          </a:p>
        </p:txBody>
      </p:sp>
      <p:sp>
        <p:nvSpPr>
          <p:cNvPr id="12" name="TextBox 11"/>
          <p:cNvSpPr txBox="1"/>
          <p:nvPr/>
        </p:nvSpPr>
        <p:spPr>
          <a:xfrm>
            <a:off x="2952780" y="6211669"/>
            <a:ext cx="3505023" cy="646331"/>
          </a:xfrm>
          <a:prstGeom prst="rect">
            <a:avLst/>
          </a:prstGeom>
          <a:noFill/>
        </p:spPr>
        <p:txBody>
          <a:bodyPr wrap="none" rtlCol="0">
            <a:spAutoFit/>
          </a:bodyPr>
          <a:lstStyle/>
          <a:p>
            <a:r>
              <a:rPr lang="en-US" dirty="0" err="1">
                <a:solidFill>
                  <a:schemeClr val="bg1"/>
                </a:solidFill>
              </a:rPr>
              <a:t>www.musicachievementcouncil.org</a:t>
            </a:r>
            <a:endParaRPr lang="en-US" dirty="0">
              <a:solidFill>
                <a:schemeClr val="bg1"/>
              </a:solidFill>
            </a:endParaRP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59740"/>
            <a:ext cx="9144000" cy="1043540"/>
          </a:xfrm>
        </p:spPr>
        <p:txBody>
          <a:bodyPr>
            <a:normAutofit fontScale="90000"/>
          </a:bodyPr>
          <a:lstStyle/>
          <a:p>
            <a:pPr algn="ctr" eaLnBrk="1" hangingPunct="1"/>
            <a:r>
              <a:rPr lang="en-US" sz="5333" dirty="0">
                <a:solidFill>
                  <a:schemeClr val="bg1"/>
                </a:solidFill>
                <a:ea typeface="ＭＳ Ｐゴシック" charset="-128"/>
                <a:cs typeface="ＭＳ Ｐゴシック" charset="-128"/>
              </a:rPr>
              <a:t>The </a:t>
            </a:r>
            <a:r>
              <a:rPr lang="en-US" sz="5333" b="1" i="1" u="sng" dirty="0">
                <a:solidFill>
                  <a:srgbClr val="FFFFFF"/>
                </a:solidFill>
                <a:ea typeface="ＭＳ Ｐゴシック" charset="-128"/>
                <a:cs typeface="ＭＳ Ｐゴシック" charset="-128"/>
              </a:rPr>
              <a:t>WHY</a:t>
            </a:r>
            <a:r>
              <a:rPr lang="en-US" sz="5333" dirty="0">
                <a:solidFill>
                  <a:srgbClr val="FFFFFF"/>
                </a:solidFill>
                <a:ea typeface="ＭＳ Ｐゴシック" charset="-128"/>
                <a:cs typeface="ＭＳ Ｐゴシック" charset="-128"/>
              </a:rPr>
              <a:t> </a:t>
            </a:r>
            <a:br>
              <a:rPr lang="en-US" sz="4000" dirty="0">
                <a:solidFill>
                  <a:srgbClr val="FFFF00"/>
                </a:solidFill>
                <a:ea typeface="ＭＳ Ｐゴシック" charset="-128"/>
                <a:cs typeface="ＭＳ Ｐゴシック" charset="-128"/>
              </a:rPr>
            </a:br>
            <a:endParaRPr lang="en-US" sz="4000" dirty="0">
              <a:solidFill>
                <a:srgbClr val="FFFF00"/>
              </a:solidFill>
              <a:ea typeface="ＭＳ Ｐゴシック" charset="-128"/>
              <a:cs typeface="ＭＳ Ｐゴシック" charset="-128"/>
            </a:endParaRPr>
          </a:p>
        </p:txBody>
      </p:sp>
      <p:sp>
        <p:nvSpPr>
          <p:cNvPr id="14" name="TextBox 13"/>
          <p:cNvSpPr txBox="1">
            <a:spLocks noChangeArrowheads="1"/>
          </p:cNvSpPr>
          <p:nvPr/>
        </p:nvSpPr>
        <p:spPr bwMode="auto">
          <a:xfrm>
            <a:off x="0" y="5850266"/>
            <a:ext cx="9144000" cy="584776"/>
          </a:xfrm>
          <a:prstGeom prst="rect">
            <a:avLst/>
          </a:prstGeom>
          <a:noFill/>
          <a:ln w="9525">
            <a:noFill/>
            <a:miter lim="800000"/>
            <a:headEnd/>
            <a:tailEnd/>
          </a:ln>
        </p:spPr>
        <p:txBody>
          <a:bodyPr>
            <a:prstTxWarp prst="textNoShape">
              <a:avLst/>
            </a:prstTxWarp>
            <a:spAutoFit/>
          </a:bodyPr>
          <a:lstStyle/>
          <a:p>
            <a:pPr algn="ctr"/>
            <a:r>
              <a:rPr lang="en-US" sz="3200" i="1" dirty="0">
                <a:solidFill>
                  <a:schemeClr val="accent1">
                    <a:lumMod val="60000"/>
                    <a:lumOff val="40000"/>
                  </a:schemeClr>
                </a:solidFill>
                <a:cs typeface="Times New Roman"/>
              </a:rPr>
              <a:t>http://</a:t>
            </a:r>
            <a:r>
              <a:rPr lang="en-US" sz="3200" i="1" dirty="0" err="1">
                <a:solidFill>
                  <a:schemeClr val="accent1">
                    <a:lumMod val="60000"/>
                    <a:lumOff val="40000"/>
                  </a:schemeClr>
                </a:solidFill>
                <a:cs typeface="Times New Roman"/>
              </a:rPr>
              <a:t>musicmakesus.org</a:t>
            </a:r>
            <a:r>
              <a:rPr lang="en-US" sz="3200" i="1" dirty="0">
                <a:solidFill>
                  <a:schemeClr val="accent1">
                    <a:lumMod val="60000"/>
                    <a:lumOff val="40000"/>
                  </a:schemeClr>
                </a:solidFill>
                <a:cs typeface="Times New Roman"/>
              </a:rPr>
              <a:t>/resources/research</a:t>
            </a:r>
          </a:p>
        </p:txBody>
      </p:sp>
      <p:pic>
        <p:nvPicPr>
          <p:cNvPr id="7" name="Picture 6" descr="logo.png"/>
          <p:cNvPicPr>
            <a:picLocks noChangeAspect="1"/>
          </p:cNvPicPr>
          <p:nvPr/>
        </p:nvPicPr>
        <p:blipFill>
          <a:blip r:embed="rId3"/>
          <a:stretch>
            <a:fillRect/>
          </a:stretch>
        </p:blipFill>
        <p:spPr>
          <a:xfrm>
            <a:off x="5105400" y="3556203"/>
            <a:ext cx="3654726" cy="1261203"/>
          </a:xfrm>
          <a:prstGeom prst="rect">
            <a:avLst/>
          </a:prstGeom>
        </p:spPr>
      </p:pic>
      <p:pic>
        <p:nvPicPr>
          <p:cNvPr id="6" name="Picture 5" descr="Screen Shot 2015-10-30 at 8.04.38 AM.png"/>
          <p:cNvPicPr>
            <a:picLocks noChangeAspect="1"/>
          </p:cNvPicPr>
          <p:nvPr/>
        </p:nvPicPr>
        <p:blipFill>
          <a:blip r:embed="rId4"/>
          <a:stretch>
            <a:fillRect/>
          </a:stretch>
        </p:blipFill>
        <p:spPr>
          <a:xfrm>
            <a:off x="685800" y="2544559"/>
            <a:ext cx="4103898" cy="3048000"/>
          </a:xfrm>
          <a:prstGeom prst="rect">
            <a:avLst/>
          </a:prstGeom>
        </p:spPr>
      </p:pic>
      <p:sp>
        <p:nvSpPr>
          <p:cNvPr id="8" name="TextBox 7"/>
          <p:cNvSpPr txBox="1">
            <a:spLocks noChangeArrowheads="1"/>
          </p:cNvSpPr>
          <p:nvPr/>
        </p:nvSpPr>
        <p:spPr bwMode="auto">
          <a:xfrm>
            <a:off x="0" y="899200"/>
            <a:ext cx="9144000" cy="1446550"/>
          </a:xfrm>
          <a:prstGeom prst="rect">
            <a:avLst/>
          </a:prstGeom>
          <a:noFill/>
          <a:ln w="9525">
            <a:noFill/>
            <a:miter lim="800000"/>
            <a:headEnd/>
            <a:tailEnd/>
          </a:ln>
        </p:spPr>
        <p:txBody>
          <a:bodyPr>
            <a:prstTxWarp prst="textNoShape">
              <a:avLst/>
            </a:prstTxWarp>
            <a:spAutoFit/>
          </a:bodyPr>
          <a:lstStyle/>
          <a:p>
            <a:pPr algn="ctr"/>
            <a:r>
              <a:rPr lang="en-US" sz="4400" b="1" i="1" dirty="0">
                <a:solidFill>
                  <a:srgbClr val="E3A192"/>
                </a:solidFill>
                <a:latin typeface="+mj-lt"/>
                <a:cs typeface="Times New Roman"/>
              </a:rPr>
              <a:t>Music Makes Us </a:t>
            </a:r>
          </a:p>
          <a:p>
            <a:pPr algn="ctr"/>
            <a:r>
              <a:rPr lang="en-US" sz="4400" b="1" i="1" dirty="0">
                <a:solidFill>
                  <a:srgbClr val="E3A192"/>
                </a:solidFill>
                <a:latin typeface="+mj-lt"/>
                <a:cs typeface="Times New Roman"/>
              </a:rPr>
              <a:t>Baseline Research Report</a:t>
            </a:r>
          </a:p>
        </p:txBody>
      </p:sp>
      <p:pic>
        <p:nvPicPr>
          <p:cNvPr id="9" name="Picture 8" descr="iPhone Graphic.png"/>
          <p:cNvPicPr>
            <a:picLocks noChangeAspect="1"/>
          </p:cNvPicPr>
          <p:nvPr/>
        </p:nvPicPr>
        <p:blipFill>
          <a:blip r:embed="rId5"/>
          <a:stretch>
            <a:fillRect/>
          </a:stretch>
        </p:blipFill>
        <p:spPr>
          <a:xfrm>
            <a:off x="7715742" y="259740"/>
            <a:ext cx="1044384" cy="130021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533400" y="358470"/>
            <a:ext cx="8229600" cy="762000"/>
          </a:xfrm>
        </p:spPr>
        <p:txBody>
          <a:bodyPr>
            <a:noAutofit/>
          </a:bodyPr>
          <a:lstStyle/>
          <a:p>
            <a:pPr algn="ctr" eaLnBrk="1" hangingPunct="1"/>
            <a:r>
              <a:rPr lang="en-US" sz="4000" dirty="0">
                <a:solidFill>
                  <a:srgbClr val="FFFFFF"/>
                </a:solidFill>
                <a:ea typeface="ＭＳ Ｐゴシック" charset="-128"/>
                <a:cs typeface="ＭＳ Ｐゴシック" charset="-128"/>
              </a:rPr>
              <a:t>The</a:t>
            </a:r>
            <a:r>
              <a:rPr lang="en-US" sz="4000" dirty="0">
                <a:solidFill>
                  <a:srgbClr val="FFFF00"/>
                </a:solidFill>
                <a:ea typeface="ＭＳ Ｐゴシック" charset="-128"/>
                <a:cs typeface="ＭＳ Ｐゴシック" charset="-128"/>
              </a:rPr>
              <a:t> </a:t>
            </a:r>
            <a:r>
              <a:rPr lang="en-US" sz="4000" b="1" i="1" u="sng" dirty="0">
                <a:solidFill>
                  <a:srgbClr val="FFFFFF"/>
                </a:solidFill>
                <a:ea typeface="ＭＳ Ｐゴシック" charset="-128"/>
                <a:cs typeface="ＭＳ Ｐゴシック" charset="-128"/>
              </a:rPr>
              <a:t>WHY</a:t>
            </a:r>
            <a:br>
              <a:rPr lang="en-US" sz="4800" dirty="0">
                <a:solidFill>
                  <a:srgbClr val="FFFF00"/>
                </a:solidFill>
                <a:ea typeface="ＭＳ Ｐゴシック" charset="-128"/>
                <a:cs typeface="ＭＳ Ｐゴシック" charset="-128"/>
              </a:rPr>
            </a:br>
            <a:r>
              <a:rPr lang="en-US" sz="4800" dirty="0">
                <a:solidFill>
                  <a:schemeClr val="accent1">
                    <a:lumMod val="60000"/>
                    <a:lumOff val="40000"/>
                  </a:schemeClr>
                </a:solidFill>
                <a:ea typeface="ＭＳ Ｐゴシック" charset="-128"/>
                <a:cs typeface="ＭＳ Ｐゴシック" charset="-128"/>
              </a:rPr>
              <a:t>ATTENDANCE RATES</a:t>
            </a:r>
          </a:p>
        </p:txBody>
      </p:sp>
      <p:sp>
        <p:nvSpPr>
          <p:cNvPr id="14" name="TextBox 13"/>
          <p:cNvSpPr txBox="1">
            <a:spLocks noChangeArrowheads="1"/>
          </p:cNvSpPr>
          <p:nvPr/>
        </p:nvSpPr>
        <p:spPr bwMode="auto">
          <a:xfrm>
            <a:off x="0" y="5867400"/>
            <a:ext cx="9144000" cy="584776"/>
          </a:xfrm>
          <a:prstGeom prst="rect">
            <a:avLst/>
          </a:prstGeom>
          <a:noFill/>
          <a:ln w="9525">
            <a:noFill/>
            <a:miter lim="800000"/>
            <a:headEnd/>
            <a:tailEnd/>
          </a:ln>
        </p:spPr>
        <p:txBody>
          <a:bodyPr>
            <a:prstTxWarp prst="textNoShape">
              <a:avLst/>
            </a:prstTxWarp>
            <a:spAutoFit/>
          </a:bodyPr>
          <a:lstStyle/>
          <a:p>
            <a:pPr algn="ctr"/>
            <a:r>
              <a:rPr lang="en-US" sz="3200" i="1" dirty="0">
                <a:solidFill>
                  <a:srgbClr val="E3A192"/>
                </a:solidFill>
                <a:cs typeface="Times New Roman"/>
              </a:rPr>
              <a:t>http://</a:t>
            </a:r>
            <a:r>
              <a:rPr lang="en-US" sz="3200" i="1" dirty="0" err="1">
                <a:solidFill>
                  <a:srgbClr val="E3A192"/>
                </a:solidFill>
                <a:cs typeface="Times New Roman"/>
              </a:rPr>
              <a:t>musicmakesus.org</a:t>
            </a:r>
            <a:r>
              <a:rPr lang="en-US" sz="3200" i="1" dirty="0">
                <a:solidFill>
                  <a:srgbClr val="E3A192"/>
                </a:solidFill>
                <a:cs typeface="Times New Roman"/>
              </a:rPr>
              <a:t>/resources/research</a:t>
            </a:r>
          </a:p>
        </p:txBody>
      </p:sp>
      <p:pic>
        <p:nvPicPr>
          <p:cNvPr id="9" name="Picture 8" descr="Screen Shot 2014-01-23 at 5.05.02 PM.png"/>
          <p:cNvPicPr>
            <a:picLocks noChangeAspect="1"/>
          </p:cNvPicPr>
          <p:nvPr/>
        </p:nvPicPr>
        <p:blipFill>
          <a:blip r:embed="rId3"/>
          <a:stretch>
            <a:fillRect/>
          </a:stretch>
        </p:blipFill>
        <p:spPr>
          <a:xfrm>
            <a:off x="0" y="1904800"/>
            <a:ext cx="9144000" cy="3818300"/>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329610"/>
            <a:ext cx="9144000" cy="762000"/>
          </a:xfrm>
        </p:spPr>
        <p:txBody>
          <a:bodyPr>
            <a:noAutofit/>
          </a:bodyPr>
          <a:lstStyle/>
          <a:p>
            <a:pPr algn="ctr" eaLnBrk="1" hangingPunct="1"/>
            <a:r>
              <a:rPr lang="en-US" sz="4000" dirty="0">
                <a:solidFill>
                  <a:schemeClr val="bg1"/>
                </a:solidFill>
                <a:ea typeface="ＭＳ Ｐゴシック" charset="-128"/>
                <a:cs typeface="ＭＳ Ｐゴシック" charset="-128"/>
              </a:rPr>
              <a:t>The </a:t>
            </a:r>
            <a:r>
              <a:rPr lang="en-US" sz="4000" b="1" i="1" u="sng" dirty="0">
                <a:solidFill>
                  <a:srgbClr val="FFFFFF"/>
                </a:solidFill>
                <a:ea typeface="ＭＳ Ｐゴシック" charset="-128"/>
                <a:cs typeface="ＭＳ Ｐゴシック" charset="-128"/>
              </a:rPr>
              <a:t>WHY</a:t>
            </a:r>
            <a:br>
              <a:rPr lang="en-US" sz="4800" dirty="0">
                <a:solidFill>
                  <a:srgbClr val="FFFF00"/>
                </a:solidFill>
                <a:ea typeface="ＭＳ Ｐゴシック" charset="-128"/>
                <a:cs typeface="ＭＳ Ｐゴシック" charset="-128"/>
              </a:rPr>
            </a:br>
            <a:r>
              <a:rPr lang="en-US" sz="4800" dirty="0">
                <a:solidFill>
                  <a:schemeClr val="accent1">
                    <a:lumMod val="60000"/>
                    <a:lumOff val="40000"/>
                  </a:schemeClr>
                </a:solidFill>
                <a:ea typeface="ＭＳ Ｐゴシック" charset="-128"/>
                <a:cs typeface="ＭＳ Ｐゴシック" charset="-128"/>
              </a:rPr>
              <a:t>DISCIPLINE REFERRALS</a:t>
            </a:r>
          </a:p>
        </p:txBody>
      </p:sp>
      <p:sp>
        <p:nvSpPr>
          <p:cNvPr id="14" name="TextBox 13"/>
          <p:cNvSpPr txBox="1">
            <a:spLocks noChangeArrowheads="1"/>
          </p:cNvSpPr>
          <p:nvPr/>
        </p:nvSpPr>
        <p:spPr bwMode="auto">
          <a:xfrm>
            <a:off x="0" y="5867400"/>
            <a:ext cx="9144000" cy="584776"/>
          </a:xfrm>
          <a:prstGeom prst="rect">
            <a:avLst/>
          </a:prstGeom>
          <a:noFill/>
          <a:ln w="9525">
            <a:noFill/>
            <a:miter lim="800000"/>
            <a:headEnd/>
            <a:tailEnd/>
          </a:ln>
        </p:spPr>
        <p:txBody>
          <a:bodyPr>
            <a:prstTxWarp prst="textNoShape">
              <a:avLst/>
            </a:prstTxWarp>
            <a:spAutoFit/>
          </a:bodyPr>
          <a:lstStyle/>
          <a:p>
            <a:pPr algn="ctr"/>
            <a:r>
              <a:rPr lang="en-US" sz="3200" i="1" dirty="0">
                <a:solidFill>
                  <a:srgbClr val="E3A192"/>
                </a:solidFill>
                <a:latin typeface="+mj-lt"/>
                <a:cs typeface="Times New Roman"/>
              </a:rPr>
              <a:t>http://</a:t>
            </a:r>
            <a:r>
              <a:rPr lang="en-US" sz="3200" i="1" dirty="0" err="1">
                <a:solidFill>
                  <a:srgbClr val="E3A192"/>
                </a:solidFill>
                <a:latin typeface="+mj-lt"/>
                <a:cs typeface="Times New Roman"/>
              </a:rPr>
              <a:t>musicmakesus.org</a:t>
            </a:r>
            <a:r>
              <a:rPr lang="en-US" sz="3200" i="1" dirty="0">
                <a:solidFill>
                  <a:srgbClr val="E3A192"/>
                </a:solidFill>
                <a:latin typeface="+mj-lt"/>
                <a:cs typeface="Times New Roman"/>
              </a:rPr>
              <a:t>/resources/research</a:t>
            </a:r>
          </a:p>
        </p:txBody>
      </p:sp>
      <p:pic>
        <p:nvPicPr>
          <p:cNvPr id="5" name="Picture 4" descr="Screen Shot 2014-01-23 at 5.05.34 PM.png"/>
          <p:cNvPicPr>
            <a:picLocks noChangeAspect="1"/>
          </p:cNvPicPr>
          <p:nvPr/>
        </p:nvPicPr>
        <p:blipFill>
          <a:blip r:embed="rId3"/>
          <a:stretch>
            <a:fillRect/>
          </a:stretch>
        </p:blipFill>
        <p:spPr>
          <a:xfrm>
            <a:off x="0" y="1774921"/>
            <a:ext cx="9144000" cy="392165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170880"/>
            <a:ext cx="9144000" cy="1200000"/>
          </a:xfrm>
        </p:spPr>
        <p:txBody>
          <a:bodyPr>
            <a:noAutofit/>
          </a:bodyPr>
          <a:lstStyle/>
          <a:p>
            <a:pPr algn="ctr" eaLnBrk="1" hangingPunct="1"/>
            <a:r>
              <a:rPr lang="en-US" sz="4000" dirty="0">
                <a:solidFill>
                  <a:schemeClr val="bg1"/>
                </a:solidFill>
                <a:ea typeface="ＭＳ Ｐゴシック" charset="-128"/>
                <a:cs typeface="ＭＳ Ｐゴシック" charset="-128"/>
              </a:rPr>
              <a:t>The</a:t>
            </a:r>
            <a:r>
              <a:rPr lang="en-US" sz="4000" dirty="0">
                <a:solidFill>
                  <a:srgbClr val="FFFF00"/>
                </a:solidFill>
                <a:ea typeface="ＭＳ Ｐゴシック" charset="-128"/>
                <a:cs typeface="ＭＳ Ｐゴシック" charset="-128"/>
              </a:rPr>
              <a:t> </a:t>
            </a:r>
            <a:r>
              <a:rPr lang="en-US" sz="4000" b="1" i="1" u="sng" dirty="0">
                <a:solidFill>
                  <a:srgbClr val="FFFFFF"/>
                </a:solidFill>
                <a:ea typeface="ＭＳ Ｐゴシック" charset="-128"/>
                <a:cs typeface="ＭＳ Ｐゴシック" charset="-128"/>
              </a:rPr>
              <a:t>WHY</a:t>
            </a:r>
            <a:br>
              <a:rPr lang="en-US" sz="4800" dirty="0">
                <a:solidFill>
                  <a:srgbClr val="FFFF00"/>
                </a:solidFill>
                <a:ea typeface="ＭＳ Ｐゴシック" charset="-128"/>
                <a:cs typeface="ＭＳ Ｐゴシック" charset="-128"/>
              </a:rPr>
            </a:br>
            <a:r>
              <a:rPr lang="en-US" sz="4800" dirty="0">
                <a:solidFill>
                  <a:schemeClr val="accent1">
                    <a:lumMod val="60000"/>
                    <a:lumOff val="40000"/>
                  </a:schemeClr>
                </a:solidFill>
                <a:ea typeface="ＭＳ Ｐゴシック" charset="-128"/>
                <a:cs typeface="ＭＳ Ｐゴシック" charset="-128"/>
              </a:rPr>
              <a:t>GPAS</a:t>
            </a:r>
          </a:p>
        </p:txBody>
      </p:sp>
      <p:sp>
        <p:nvSpPr>
          <p:cNvPr id="14" name="TextBox 13"/>
          <p:cNvSpPr txBox="1">
            <a:spLocks noChangeArrowheads="1"/>
          </p:cNvSpPr>
          <p:nvPr/>
        </p:nvSpPr>
        <p:spPr bwMode="auto">
          <a:xfrm>
            <a:off x="0" y="5867400"/>
            <a:ext cx="9144000" cy="584776"/>
          </a:xfrm>
          <a:prstGeom prst="rect">
            <a:avLst/>
          </a:prstGeom>
          <a:noFill/>
          <a:ln w="9525">
            <a:noFill/>
            <a:miter lim="800000"/>
            <a:headEnd/>
            <a:tailEnd/>
          </a:ln>
        </p:spPr>
        <p:txBody>
          <a:bodyPr>
            <a:prstTxWarp prst="textNoShape">
              <a:avLst/>
            </a:prstTxWarp>
            <a:spAutoFit/>
          </a:bodyPr>
          <a:lstStyle/>
          <a:p>
            <a:pPr algn="ctr"/>
            <a:r>
              <a:rPr lang="en-US" sz="3200" i="1" dirty="0">
                <a:solidFill>
                  <a:srgbClr val="E3A192"/>
                </a:solidFill>
                <a:latin typeface="+mj-lt"/>
                <a:cs typeface="Times New Roman"/>
              </a:rPr>
              <a:t>http://</a:t>
            </a:r>
            <a:r>
              <a:rPr lang="en-US" sz="3200" i="1" dirty="0" err="1">
                <a:solidFill>
                  <a:srgbClr val="E3A192"/>
                </a:solidFill>
                <a:latin typeface="+mj-lt"/>
                <a:cs typeface="Times New Roman"/>
              </a:rPr>
              <a:t>musicmakesus.org</a:t>
            </a:r>
            <a:r>
              <a:rPr lang="en-US" sz="3200" i="1" dirty="0">
                <a:solidFill>
                  <a:srgbClr val="E3A192"/>
                </a:solidFill>
                <a:latin typeface="+mj-lt"/>
                <a:cs typeface="Times New Roman"/>
              </a:rPr>
              <a:t>/resources/research</a:t>
            </a:r>
          </a:p>
        </p:txBody>
      </p:sp>
      <p:pic>
        <p:nvPicPr>
          <p:cNvPr id="5" name="Picture 4" descr="Screen Shot 2014-01-23 at 5.06.02 PM.png"/>
          <p:cNvPicPr>
            <a:picLocks noChangeAspect="1"/>
          </p:cNvPicPr>
          <p:nvPr/>
        </p:nvPicPr>
        <p:blipFill>
          <a:blip r:embed="rId3"/>
          <a:stretch>
            <a:fillRect/>
          </a:stretch>
        </p:blipFill>
        <p:spPr>
          <a:xfrm>
            <a:off x="0" y="1593870"/>
            <a:ext cx="9144000" cy="4216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358470"/>
            <a:ext cx="9144000" cy="762000"/>
          </a:xfrm>
        </p:spPr>
        <p:txBody>
          <a:bodyPr>
            <a:noAutofit/>
          </a:bodyPr>
          <a:lstStyle/>
          <a:p>
            <a:pPr algn="ctr" eaLnBrk="1" hangingPunct="1"/>
            <a:r>
              <a:rPr lang="en-US" sz="4000" dirty="0">
                <a:solidFill>
                  <a:schemeClr val="bg1"/>
                </a:solidFill>
                <a:ea typeface="ＭＳ Ｐゴシック" charset="-128"/>
                <a:cs typeface="ＭＳ Ｐゴシック" charset="-128"/>
              </a:rPr>
              <a:t>The </a:t>
            </a:r>
            <a:r>
              <a:rPr lang="en-US" sz="4000" b="1" i="1" u="sng" dirty="0">
                <a:solidFill>
                  <a:srgbClr val="FFFFFF"/>
                </a:solidFill>
                <a:ea typeface="ＭＳ Ｐゴシック" charset="-128"/>
                <a:cs typeface="ＭＳ Ｐゴシック" charset="-128"/>
              </a:rPr>
              <a:t>WHY</a:t>
            </a:r>
            <a:br>
              <a:rPr lang="en-US" sz="4800" dirty="0">
                <a:solidFill>
                  <a:srgbClr val="FFFF00"/>
                </a:solidFill>
                <a:ea typeface="ＭＳ Ｐゴシック" charset="-128"/>
                <a:cs typeface="ＭＳ Ｐゴシック" charset="-128"/>
              </a:rPr>
            </a:br>
            <a:r>
              <a:rPr lang="en-US" sz="4800" dirty="0">
                <a:solidFill>
                  <a:srgbClr val="E3A192"/>
                </a:solidFill>
                <a:ea typeface="ＭＳ Ｐゴシック" charset="-128"/>
                <a:cs typeface="ＭＳ Ｐゴシック" charset="-128"/>
              </a:rPr>
              <a:t>O</a:t>
            </a:r>
            <a:r>
              <a:rPr lang="en-US" sz="4800" dirty="0">
                <a:solidFill>
                  <a:schemeClr val="accent1">
                    <a:lumMod val="60000"/>
                    <a:lumOff val="40000"/>
                  </a:schemeClr>
                </a:solidFill>
                <a:ea typeface="ＭＳ Ｐゴシック" charset="-128"/>
                <a:cs typeface="ＭＳ Ｐゴシック" charset="-128"/>
              </a:rPr>
              <a:t>N-TIME GRADUATION RATES</a:t>
            </a:r>
          </a:p>
        </p:txBody>
      </p:sp>
      <p:sp>
        <p:nvSpPr>
          <p:cNvPr id="14" name="TextBox 13"/>
          <p:cNvSpPr txBox="1">
            <a:spLocks noChangeArrowheads="1"/>
          </p:cNvSpPr>
          <p:nvPr/>
        </p:nvSpPr>
        <p:spPr bwMode="auto">
          <a:xfrm>
            <a:off x="0" y="5867400"/>
            <a:ext cx="9144000" cy="584776"/>
          </a:xfrm>
          <a:prstGeom prst="rect">
            <a:avLst/>
          </a:prstGeom>
          <a:noFill/>
          <a:ln w="9525">
            <a:noFill/>
            <a:miter lim="800000"/>
            <a:headEnd/>
            <a:tailEnd/>
          </a:ln>
        </p:spPr>
        <p:txBody>
          <a:bodyPr>
            <a:prstTxWarp prst="textNoShape">
              <a:avLst/>
            </a:prstTxWarp>
            <a:spAutoFit/>
          </a:bodyPr>
          <a:lstStyle/>
          <a:p>
            <a:pPr algn="ctr"/>
            <a:r>
              <a:rPr lang="en-US" sz="3200" i="1" dirty="0">
                <a:solidFill>
                  <a:srgbClr val="E3A192"/>
                </a:solidFill>
                <a:latin typeface="+mj-lt"/>
                <a:cs typeface="Times New Roman"/>
              </a:rPr>
              <a:t>http://</a:t>
            </a:r>
            <a:r>
              <a:rPr lang="en-US" sz="3200" i="1" dirty="0" err="1">
                <a:solidFill>
                  <a:srgbClr val="E3A192"/>
                </a:solidFill>
                <a:latin typeface="+mj-lt"/>
                <a:cs typeface="Times New Roman"/>
              </a:rPr>
              <a:t>musicmakesus.org</a:t>
            </a:r>
            <a:r>
              <a:rPr lang="en-US" sz="3200" i="1" dirty="0">
                <a:solidFill>
                  <a:srgbClr val="E3A192"/>
                </a:solidFill>
                <a:latin typeface="+mj-lt"/>
                <a:cs typeface="Times New Roman"/>
              </a:rPr>
              <a:t>/resources/research</a:t>
            </a:r>
          </a:p>
        </p:txBody>
      </p:sp>
      <p:pic>
        <p:nvPicPr>
          <p:cNvPr id="5" name="Picture 4" descr="Screen Shot 2014-01-23 at 5.06.31 PM.png"/>
          <p:cNvPicPr>
            <a:picLocks noChangeAspect="1"/>
          </p:cNvPicPr>
          <p:nvPr/>
        </p:nvPicPr>
        <p:blipFill>
          <a:blip r:embed="rId3"/>
          <a:stretch>
            <a:fillRect/>
          </a:stretch>
        </p:blipFill>
        <p:spPr>
          <a:xfrm>
            <a:off x="0" y="1645055"/>
            <a:ext cx="9144000" cy="398741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101010"/>
            <a:ext cx="9144000" cy="1219200"/>
          </a:xfrm>
        </p:spPr>
        <p:txBody>
          <a:bodyPr>
            <a:noAutofit/>
          </a:bodyPr>
          <a:lstStyle/>
          <a:p>
            <a:pPr algn="ctr" eaLnBrk="1" hangingPunct="1"/>
            <a:r>
              <a:rPr lang="en-US" sz="4000" dirty="0">
                <a:solidFill>
                  <a:schemeClr val="bg1"/>
                </a:solidFill>
                <a:ea typeface="ＭＳ Ｐゴシック" charset="-128"/>
                <a:cs typeface="ＭＳ Ｐゴシック" charset="-128"/>
              </a:rPr>
              <a:t>The </a:t>
            </a:r>
            <a:r>
              <a:rPr lang="en-US" sz="4000" b="1" i="1" u="sng" dirty="0">
                <a:solidFill>
                  <a:srgbClr val="FFFFFF"/>
                </a:solidFill>
                <a:ea typeface="ＭＳ Ｐゴシック" charset="-128"/>
                <a:cs typeface="ＭＳ Ｐゴシック" charset="-128"/>
              </a:rPr>
              <a:t>WHY</a:t>
            </a:r>
            <a:br>
              <a:rPr lang="en-US" sz="4800" dirty="0">
                <a:solidFill>
                  <a:srgbClr val="FFFF00"/>
                </a:solidFill>
                <a:ea typeface="ＭＳ Ｐゴシック" charset="-128"/>
                <a:cs typeface="ＭＳ Ｐゴシック" charset="-128"/>
              </a:rPr>
            </a:br>
            <a:r>
              <a:rPr lang="en-US" sz="4800" dirty="0">
                <a:solidFill>
                  <a:schemeClr val="accent1">
                    <a:lumMod val="60000"/>
                    <a:lumOff val="40000"/>
                  </a:schemeClr>
                </a:solidFill>
                <a:ea typeface="ＭＳ Ｐゴシック" charset="-128"/>
                <a:cs typeface="ＭＳ Ｐゴシック" charset="-128"/>
              </a:rPr>
              <a:t>SUMMARY: What Was Learned?</a:t>
            </a:r>
          </a:p>
        </p:txBody>
      </p:sp>
      <p:sp>
        <p:nvSpPr>
          <p:cNvPr id="14" name="TextBox 13"/>
          <p:cNvSpPr txBox="1">
            <a:spLocks noChangeArrowheads="1"/>
          </p:cNvSpPr>
          <p:nvPr/>
        </p:nvSpPr>
        <p:spPr bwMode="auto">
          <a:xfrm>
            <a:off x="0" y="5561440"/>
            <a:ext cx="9144000" cy="646331"/>
          </a:xfrm>
          <a:prstGeom prst="rect">
            <a:avLst/>
          </a:prstGeom>
          <a:noFill/>
          <a:ln w="9525">
            <a:noFill/>
            <a:miter lim="800000"/>
            <a:headEnd/>
            <a:tailEnd/>
          </a:ln>
        </p:spPr>
        <p:txBody>
          <a:bodyPr>
            <a:prstTxWarp prst="textNoShape">
              <a:avLst/>
            </a:prstTxWarp>
            <a:spAutoFit/>
          </a:bodyPr>
          <a:lstStyle/>
          <a:p>
            <a:pPr algn="ctr"/>
            <a:r>
              <a:rPr lang="en-US" sz="3600" i="1" dirty="0">
                <a:solidFill>
                  <a:srgbClr val="E3A192"/>
                </a:solidFill>
                <a:cs typeface="Times New Roman"/>
              </a:rPr>
              <a:t>http://</a:t>
            </a:r>
            <a:r>
              <a:rPr lang="en-US" sz="3600" i="1" dirty="0" err="1">
                <a:solidFill>
                  <a:srgbClr val="E3A192"/>
                </a:solidFill>
                <a:cs typeface="Times New Roman"/>
              </a:rPr>
              <a:t>musicmakesus.org</a:t>
            </a:r>
            <a:r>
              <a:rPr lang="en-US" sz="3600" i="1" dirty="0">
                <a:solidFill>
                  <a:srgbClr val="E3A192"/>
                </a:solidFill>
                <a:cs typeface="Times New Roman"/>
              </a:rPr>
              <a:t>/resources/research</a:t>
            </a:r>
          </a:p>
        </p:txBody>
      </p:sp>
      <p:sp>
        <p:nvSpPr>
          <p:cNvPr id="7" name="Rectangle 2"/>
          <p:cNvSpPr txBox="1">
            <a:spLocks noChangeArrowheads="1"/>
          </p:cNvSpPr>
          <p:nvPr/>
        </p:nvSpPr>
        <p:spPr bwMode="auto">
          <a:xfrm>
            <a:off x="533400" y="1486390"/>
            <a:ext cx="8229600" cy="386139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i="1" u="none" strike="noStrike" kern="0" cap="none" spc="0" normalizeH="0" baseline="0" noProof="0" dirty="0">
                <a:ln>
                  <a:noFill/>
                </a:ln>
                <a:solidFill>
                  <a:schemeClr val="bg1"/>
                </a:solidFill>
                <a:effectLst/>
                <a:uLnTx/>
                <a:uFillTx/>
                <a:latin typeface="+mj-lt"/>
                <a:ea typeface="ＭＳ Ｐゴシック" charset="-128"/>
                <a:cs typeface="ＭＳ Ｐゴシック" charset="-128"/>
              </a:rPr>
              <a:t>“The</a:t>
            </a:r>
            <a:r>
              <a:rPr kumimoji="0" lang="en-US" sz="4800" i="1" u="none" strike="noStrike" kern="0" cap="none" spc="0" normalizeH="0" noProof="0" dirty="0">
                <a:ln>
                  <a:noFill/>
                </a:ln>
                <a:solidFill>
                  <a:schemeClr val="bg1"/>
                </a:solidFill>
                <a:effectLst/>
                <a:uLnTx/>
                <a:uFillTx/>
                <a:latin typeface="+mj-lt"/>
                <a:ea typeface="ＭＳ Ｐゴシック" charset="-128"/>
                <a:cs typeface="ＭＳ Ｐゴシック" charset="-128"/>
              </a:rPr>
              <a:t> m</a:t>
            </a:r>
            <a:r>
              <a:rPr lang="en-US" sz="4800" i="1" kern="0" dirty="0">
                <a:solidFill>
                  <a:schemeClr val="bg1"/>
                </a:solidFill>
                <a:latin typeface="+mj-lt"/>
                <a:ea typeface="ＭＳ Ｐゴシック" charset="-128"/>
                <a:cs typeface="ＭＳ Ｐゴシック" charset="-128"/>
              </a:rPr>
              <a:t>ore a student participates </a:t>
            </a:r>
            <a:r>
              <a:rPr lang="en-US" sz="4800" i="1" kern="0" dirty="0" err="1">
                <a:solidFill>
                  <a:schemeClr val="bg1"/>
                </a:solidFill>
                <a:latin typeface="+mj-lt"/>
                <a:ea typeface="ＭＳ Ｐゴシック" charset="-128"/>
                <a:cs typeface="ＭＳ Ｐゴシック" charset="-128"/>
              </a:rPr>
              <a:t>i</a:t>
            </a:r>
            <a:r>
              <a:rPr kumimoji="0" lang="en-US" sz="4800" i="1" u="none" strike="noStrike" kern="0" cap="none" spc="0" normalizeH="0" baseline="0" noProof="0" dirty="0">
                <a:ln>
                  <a:noFill/>
                </a:ln>
                <a:solidFill>
                  <a:schemeClr val="bg1"/>
                </a:solidFill>
                <a:effectLst/>
                <a:uLnTx/>
                <a:uFillTx/>
                <a:latin typeface="+mj-lt"/>
                <a:ea typeface="ＭＳ Ｐゴシック" charset="-128"/>
                <a:cs typeface="ＭＳ Ｐゴシック" charset="-128"/>
              </a:rPr>
              <a:t>n</a:t>
            </a:r>
            <a:r>
              <a:rPr lang="en-US" sz="4800" i="1" kern="0" dirty="0">
                <a:solidFill>
                  <a:schemeClr val="bg1"/>
                </a:solidFill>
                <a:latin typeface="+mj-lt"/>
                <a:ea typeface="ＭＳ Ｐゴシック" charset="-128"/>
                <a:cs typeface="ＭＳ Ｐゴシック" charset="-128"/>
              </a:rPr>
              <a:t> m</a:t>
            </a:r>
            <a:r>
              <a:rPr kumimoji="0" lang="en-US" sz="4800" i="1" u="none" strike="noStrike" kern="0" cap="none" spc="0" normalizeH="0" noProof="0" dirty="0" err="1">
                <a:ln>
                  <a:noFill/>
                </a:ln>
                <a:solidFill>
                  <a:schemeClr val="bg1"/>
                </a:solidFill>
                <a:effectLst/>
                <a:uLnTx/>
                <a:uFillTx/>
                <a:latin typeface="+mj-lt"/>
                <a:ea typeface="ＭＳ Ｐゴシック" charset="-128"/>
                <a:cs typeface="ＭＳ Ｐゴシック" charset="-128"/>
              </a:rPr>
              <a:t>usic</a:t>
            </a:r>
            <a:r>
              <a:rPr kumimoji="0" lang="en-US" sz="4800" i="1" u="none" strike="noStrike" kern="0" cap="none" spc="0" normalizeH="0" noProof="0" dirty="0">
                <a:ln>
                  <a:noFill/>
                </a:ln>
                <a:solidFill>
                  <a:schemeClr val="bg1"/>
                </a:solidFill>
                <a:effectLst/>
                <a:uLnTx/>
                <a:uFillTx/>
                <a:latin typeface="+mj-lt"/>
                <a:ea typeface="ＭＳ Ｐゴシック" charset="-128"/>
                <a:cs typeface="ＭＳ Ｐゴシック" charset="-128"/>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i="1" u="none" strike="noStrike" kern="0" cap="none" spc="0" normalizeH="0" noProof="0" dirty="0">
                <a:ln>
                  <a:noFill/>
                </a:ln>
                <a:solidFill>
                  <a:schemeClr val="bg1"/>
                </a:solidFill>
                <a:effectLst/>
                <a:uLnTx/>
                <a:uFillTx/>
                <a:latin typeface="+mj-lt"/>
                <a:ea typeface="ＭＳ Ｐゴシック" charset="-128"/>
                <a:cs typeface="ＭＳ Ｐゴシック" charset="-128"/>
              </a:rPr>
              <a:t>the more positive </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4800" i="1" kern="0" dirty="0">
                <a:solidFill>
                  <a:schemeClr val="bg1"/>
                </a:solidFill>
                <a:latin typeface="+mj-lt"/>
                <a:ea typeface="ＭＳ Ｐゴシック" charset="-128"/>
                <a:cs typeface="ＭＳ Ｐゴシック" charset="-128"/>
              </a:rPr>
              <a:t>t</a:t>
            </a:r>
            <a:r>
              <a:rPr lang="en-US" sz="4800" i="1" kern="0" baseline="0" dirty="0">
                <a:solidFill>
                  <a:schemeClr val="bg1"/>
                </a:solidFill>
                <a:latin typeface="+mj-lt"/>
                <a:ea typeface="ＭＳ Ｐゴシック" charset="-128"/>
                <a:cs typeface="ＭＳ Ｐゴシック" charset="-128"/>
              </a:rPr>
              <a:t>hese (life-changing) </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4800" i="1" kern="0" dirty="0">
                <a:solidFill>
                  <a:schemeClr val="bg1"/>
                </a:solidFill>
                <a:latin typeface="+mj-lt"/>
                <a:ea typeface="ＭＳ Ｐゴシック" charset="-128"/>
                <a:cs typeface="ＭＳ Ｐゴシック" charset="-128"/>
              </a:rPr>
              <a:t>b</a:t>
            </a:r>
            <a:r>
              <a:rPr lang="en-US" sz="4800" i="1" kern="0" baseline="0" dirty="0">
                <a:solidFill>
                  <a:schemeClr val="bg1"/>
                </a:solidFill>
                <a:latin typeface="+mj-lt"/>
                <a:ea typeface="ＭＳ Ｐゴシック" charset="-128"/>
                <a:cs typeface="ＭＳ Ｐゴシック" charset="-128"/>
              </a:rPr>
              <a:t>enefits become.”</a:t>
            </a:r>
            <a:endParaRPr kumimoji="0" lang="en-US" sz="4800" i="1" u="none" strike="noStrike" kern="0" cap="none" spc="0" normalizeH="0" baseline="0" noProof="0" dirty="0">
              <a:ln>
                <a:noFill/>
              </a:ln>
              <a:solidFill>
                <a:schemeClr val="bg1"/>
              </a:solidFill>
              <a:effectLst/>
              <a:uLnTx/>
              <a:uFillTx/>
              <a:latin typeface="+mj-lt"/>
              <a:ea typeface="ＭＳ Ｐゴシック" charset="-128"/>
              <a:cs typeface="ＭＳ Ｐゴシック"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strVal val="#ppt_w*0.05"/>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anim calcmode="lin" valueType="num">
                                      <p:cBhvr>
                                        <p:cTn id="9" dur="500" fill="hold"/>
                                        <p:tgtEl>
                                          <p:spTgt spid="7"/>
                                        </p:tgtEl>
                                        <p:attrNameLst>
                                          <p:attrName>ppt_x</p:attrName>
                                        </p:attrNameLst>
                                      </p:cBhvr>
                                      <p:tavLst>
                                        <p:tav tm="0">
                                          <p:val>
                                            <p:strVal val="#ppt_x-.2"/>
                                          </p:val>
                                        </p:tav>
                                        <p:tav tm="100000">
                                          <p:val>
                                            <p:strVal val="#ppt_x"/>
                                          </p:val>
                                        </p:tav>
                                      </p:tavLst>
                                    </p:anim>
                                    <p:anim calcmode="lin" valueType="num">
                                      <p:cBhvr>
                                        <p:cTn id="10" dur="500" fill="hold"/>
                                        <p:tgtEl>
                                          <p:spTgt spid="7"/>
                                        </p:tgtEl>
                                        <p:attrNameLst>
                                          <p:attrName>ppt_y</p:attrName>
                                        </p:attrNameLst>
                                      </p:cBhvr>
                                      <p:tavLst>
                                        <p:tav tm="0">
                                          <p:val>
                                            <p:strVal val="#ppt_y"/>
                                          </p:val>
                                        </p:tav>
                                        <p:tav tm="100000">
                                          <p:val>
                                            <p:strVal val="#ppt_y"/>
                                          </p:val>
                                        </p:tav>
                                      </p:tavLst>
                                    </p:anim>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6579"/>
            <a:ext cx="9144000" cy="1499191"/>
          </a:xfrm>
        </p:spPr>
        <p:txBody>
          <a:bodyPr>
            <a:noAutofit/>
          </a:bodyPr>
          <a:lstStyle/>
          <a:p>
            <a:pPr algn="ctr" eaLnBrk="1" hangingPunct="1"/>
            <a:r>
              <a:rPr lang="en-US" sz="4800" dirty="0">
                <a:solidFill>
                  <a:schemeClr val="bg1"/>
                </a:solidFill>
                <a:ea typeface="ＭＳ Ｐゴシック" charset="-128"/>
                <a:cs typeface="ＭＳ Ｐゴシック" charset="-128"/>
              </a:rPr>
              <a:t>The </a:t>
            </a:r>
            <a:r>
              <a:rPr lang="en-US" sz="4800" b="1" i="1" u="sng" dirty="0">
                <a:solidFill>
                  <a:srgbClr val="FFFFFF"/>
                </a:solidFill>
                <a:ea typeface="ＭＳ Ｐゴシック" charset="-128"/>
                <a:cs typeface="ＭＳ Ｐゴシック" charset="-128"/>
              </a:rPr>
              <a:t>HOW</a:t>
            </a:r>
            <a:br>
              <a:rPr lang="en-US" sz="4800" b="1" dirty="0">
                <a:solidFill>
                  <a:srgbClr val="FFFF00"/>
                </a:solidFill>
                <a:ea typeface="ＭＳ Ｐゴシック" charset="-128"/>
                <a:cs typeface="ＭＳ Ｐゴシック" charset="-128"/>
              </a:rPr>
            </a:br>
            <a:r>
              <a:rPr lang="en-US" sz="4800" dirty="0">
                <a:solidFill>
                  <a:srgbClr val="FFFF00"/>
                </a:solidFill>
                <a:ea typeface="ＭＳ Ｐゴシック" charset="-128"/>
                <a:cs typeface="ＭＳ Ｐゴシック" charset="-128"/>
              </a:rPr>
              <a:t>Strategies to Bridge the Gap</a:t>
            </a:r>
          </a:p>
        </p:txBody>
      </p:sp>
      <p:sp>
        <p:nvSpPr>
          <p:cNvPr id="5" name="Rectangle 2"/>
          <p:cNvSpPr txBox="1">
            <a:spLocks noChangeArrowheads="1"/>
          </p:cNvSpPr>
          <p:nvPr/>
        </p:nvSpPr>
        <p:spPr bwMode="auto">
          <a:xfrm>
            <a:off x="533400" y="1828800"/>
            <a:ext cx="82296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4000" i="1" kern="0" dirty="0">
                <a:solidFill>
                  <a:srgbClr val="66CCFF"/>
                </a:solidFill>
                <a:ea typeface="ＭＳ Ｐゴシック" charset="-128"/>
                <a:cs typeface="ＭＳ Ｐゴシック" charset="-128"/>
              </a:rPr>
              <a:t>What </a:t>
            </a:r>
            <a:r>
              <a:rPr lang="en-US" sz="4000" b="1" i="1" u="sng" kern="0" dirty="0">
                <a:solidFill>
                  <a:schemeClr val="bg1"/>
                </a:solidFill>
                <a:ea typeface="ＭＳ Ｐゴシック" charset="-128"/>
                <a:cs typeface="ＭＳ Ｐゴシック" charset="-128"/>
              </a:rPr>
              <a:t>Music Educators</a:t>
            </a:r>
            <a:r>
              <a:rPr lang="en-US" sz="4000" b="1" i="1" kern="0" dirty="0">
                <a:solidFill>
                  <a:schemeClr val="bg1"/>
                </a:solidFill>
                <a:ea typeface="ＭＳ Ｐゴシック" charset="-128"/>
                <a:cs typeface="ＭＳ Ｐゴシック" charset="-128"/>
              </a:rPr>
              <a:t> </a:t>
            </a:r>
            <a:r>
              <a:rPr lang="en-US" sz="4000" i="1" kern="0" dirty="0">
                <a:solidFill>
                  <a:srgbClr val="66CCFF"/>
                </a:solidFill>
                <a:ea typeface="ＭＳ Ｐゴシック" charset="-128"/>
                <a:cs typeface="ＭＳ Ｐゴシック" charset="-128"/>
              </a:rPr>
              <a:t>Can Do</a:t>
            </a:r>
            <a:endParaRPr lang="en-US" sz="3600" i="1" kern="0" dirty="0">
              <a:solidFill>
                <a:srgbClr val="66CCFF"/>
              </a:solidFill>
              <a:ea typeface="ＭＳ Ｐゴシック" charset="-128"/>
              <a:cs typeface="ＭＳ Ｐゴシック" charset="-128"/>
            </a:endParaRPr>
          </a:p>
        </p:txBody>
      </p:sp>
      <p:sp>
        <p:nvSpPr>
          <p:cNvPr id="7" name="Rectangle 2"/>
          <p:cNvSpPr txBox="1">
            <a:spLocks noChangeArrowheads="1"/>
          </p:cNvSpPr>
          <p:nvPr/>
        </p:nvSpPr>
        <p:spPr bwMode="auto">
          <a:xfrm>
            <a:off x="609600" y="2667000"/>
            <a:ext cx="82296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4000" i="1" kern="0" dirty="0">
                <a:solidFill>
                  <a:srgbClr val="66CCFF"/>
                </a:solidFill>
                <a:ea typeface="ＭＳ Ｐゴシック" charset="-128"/>
                <a:cs typeface="ＭＳ Ｐゴシック" charset="-128"/>
              </a:rPr>
              <a:t>What HS/MS </a:t>
            </a:r>
            <a:r>
              <a:rPr lang="en-US" sz="4000" b="1" i="1" u="sng" kern="0" dirty="0">
                <a:solidFill>
                  <a:srgbClr val="FFFFFF"/>
                </a:solidFill>
                <a:ea typeface="ＭＳ Ｐゴシック" charset="-128"/>
                <a:cs typeface="ＭＳ Ｐゴシック" charset="-128"/>
              </a:rPr>
              <a:t>Parents</a:t>
            </a:r>
            <a:r>
              <a:rPr lang="en-US" sz="4000" b="1" i="1" kern="0" dirty="0">
                <a:solidFill>
                  <a:srgbClr val="FFFFFF"/>
                </a:solidFill>
                <a:ea typeface="ＭＳ Ｐゴシック" charset="-128"/>
                <a:cs typeface="ＭＳ Ｐゴシック" charset="-128"/>
              </a:rPr>
              <a:t> </a:t>
            </a:r>
            <a:r>
              <a:rPr lang="en-US" sz="4000" i="1" kern="0" dirty="0">
                <a:solidFill>
                  <a:srgbClr val="66CCFF"/>
                </a:solidFill>
                <a:ea typeface="ＭＳ Ｐゴシック" charset="-128"/>
                <a:cs typeface="ＭＳ Ｐゴシック" charset="-128"/>
              </a:rPr>
              <a:t>Can Do</a:t>
            </a:r>
            <a:endParaRPr lang="en-US" sz="3600" i="1" kern="0" dirty="0">
              <a:solidFill>
                <a:srgbClr val="66CCFF"/>
              </a:solidFill>
              <a:ea typeface="ＭＳ Ｐゴシック" charset="-128"/>
              <a:cs typeface="ＭＳ Ｐゴシック" charset="-128"/>
            </a:endParaRPr>
          </a:p>
        </p:txBody>
      </p:sp>
      <p:sp>
        <p:nvSpPr>
          <p:cNvPr id="8" name="Rectangle 2"/>
          <p:cNvSpPr txBox="1">
            <a:spLocks noChangeArrowheads="1"/>
          </p:cNvSpPr>
          <p:nvPr/>
        </p:nvSpPr>
        <p:spPr bwMode="auto">
          <a:xfrm>
            <a:off x="609600" y="3505200"/>
            <a:ext cx="82296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4000" i="1" kern="0" dirty="0">
                <a:solidFill>
                  <a:srgbClr val="66CCFF"/>
                </a:solidFill>
                <a:ea typeface="ＭＳ Ｐゴシック" charset="-128"/>
                <a:cs typeface="ＭＳ Ｐゴシック" charset="-128"/>
              </a:rPr>
              <a:t>What HS/MS </a:t>
            </a:r>
            <a:r>
              <a:rPr lang="en-US" sz="4000" b="1" i="1" u="sng" kern="0" dirty="0">
                <a:solidFill>
                  <a:srgbClr val="FFFFFF"/>
                </a:solidFill>
                <a:ea typeface="ＭＳ Ｐゴシック" charset="-128"/>
                <a:cs typeface="ＭＳ Ｐゴシック" charset="-128"/>
              </a:rPr>
              <a:t>Students</a:t>
            </a:r>
            <a:r>
              <a:rPr lang="en-US" sz="4000" b="1" i="1" kern="0" dirty="0">
                <a:solidFill>
                  <a:srgbClr val="FFFFFF"/>
                </a:solidFill>
                <a:ea typeface="ＭＳ Ｐゴシック" charset="-128"/>
                <a:cs typeface="ＭＳ Ｐゴシック" charset="-128"/>
              </a:rPr>
              <a:t> </a:t>
            </a:r>
            <a:r>
              <a:rPr lang="en-US" sz="4000" i="1" kern="0" dirty="0">
                <a:solidFill>
                  <a:srgbClr val="66CCFF"/>
                </a:solidFill>
                <a:ea typeface="ＭＳ Ｐゴシック" charset="-128"/>
                <a:cs typeface="ＭＳ Ｐゴシック" charset="-128"/>
              </a:rPr>
              <a:t>Can Do</a:t>
            </a:r>
            <a:endParaRPr lang="en-US" sz="3600" i="1" kern="0" dirty="0">
              <a:solidFill>
                <a:srgbClr val="66CCFF"/>
              </a:solidFill>
              <a:ea typeface="ＭＳ Ｐゴシック" charset="-128"/>
              <a:cs typeface="ＭＳ Ｐゴシック" charset="-128"/>
            </a:endParaRPr>
          </a:p>
        </p:txBody>
      </p:sp>
      <p:sp>
        <p:nvSpPr>
          <p:cNvPr id="9" name="Rectangle 2"/>
          <p:cNvSpPr txBox="1">
            <a:spLocks noChangeArrowheads="1"/>
          </p:cNvSpPr>
          <p:nvPr/>
        </p:nvSpPr>
        <p:spPr bwMode="auto">
          <a:xfrm>
            <a:off x="609600" y="4343400"/>
            <a:ext cx="82296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4000" i="1" dirty="0">
                <a:solidFill>
                  <a:srgbClr val="66CCFF"/>
                </a:solidFill>
                <a:ea typeface="ＭＳ Ｐゴシック" charset="-128"/>
                <a:cs typeface="ＭＳ Ｐゴシック" charset="-128"/>
              </a:rPr>
              <a:t>What HS/MS </a:t>
            </a:r>
            <a:r>
              <a:rPr lang="en-US" sz="4000" b="1" i="1" u="sng" dirty="0">
                <a:solidFill>
                  <a:srgbClr val="FFFFFF"/>
                </a:solidFill>
                <a:ea typeface="ＭＳ Ｐゴシック" charset="-128"/>
                <a:cs typeface="ＭＳ Ｐゴシック" charset="-128"/>
              </a:rPr>
              <a:t>Principals</a:t>
            </a:r>
            <a:r>
              <a:rPr lang="en-US" sz="4000" b="1" i="1" dirty="0">
                <a:solidFill>
                  <a:srgbClr val="FFFFFF"/>
                </a:solidFill>
                <a:ea typeface="ＭＳ Ｐゴシック" charset="-128"/>
                <a:cs typeface="ＭＳ Ｐゴシック" charset="-128"/>
              </a:rPr>
              <a:t> </a:t>
            </a:r>
            <a:r>
              <a:rPr lang="en-US" sz="4000" i="1" dirty="0">
                <a:solidFill>
                  <a:srgbClr val="66CCFF"/>
                </a:solidFill>
                <a:ea typeface="ＭＳ Ｐゴシック" charset="-128"/>
                <a:cs typeface="ＭＳ Ｐゴシック" charset="-128"/>
              </a:rPr>
              <a:t>Can Do</a:t>
            </a:r>
            <a:endParaRPr lang="en-US" sz="3600" i="1" kern="0" dirty="0">
              <a:solidFill>
                <a:srgbClr val="66CCFF"/>
              </a:solidFill>
              <a:ea typeface="ＭＳ Ｐゴシック" charset="-128"/>
              <a:cs typeface="ＭＳ Ｐゴシック" charset="-128"/>
            </a:endParaRPr>
          </a:p>
        </p:txBody>
      </p:sp>
      <p:sp>
        <p:nvSpPr>
          <p:cNvPr id="10" name="Rectangle 2"/>
          <p:cNvSpPr txBox="1">
            <a:spLocks noChangeArrowheads="1"/>
          </p:cNvSpPr>
          <p:nvPr/>
        </p:nvSpPr>
        <p:spPr bwMode="auto">
          <a:xfrm>
            <a:off x="609600" y="5257800"/>
            <a:ext cx="8229600" cy="762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4000" i="1" dirty="0">
                <a:solidFill>
                  <a:srgbClr val="66CCFF"/>
                </a:solidFill>
                <a:ea typeface="ＭＳ Ｐゴシック" charset="-128"/>
                <a:cs typeface="ＭＳ Ｐゴシック" charset="-128"/>
              </a:rPr>
              <a:t>What </a:t>
            </a:r>
            <a:r>
              <a:rPr lang="en-US" sz="4000" b="1" i="1" u="sng" dirty="0">
                <a:solidFill>
                  <a:srgbClr val="FFFFFF"/>
                </a:solidFill>
                <a:ea typeface="ＭＳ Ｐゴシック" charset="-128"/>
                <a:cs typeface="ＭＳ Ｐゴシック" charset="-128"/>
              </a:rPr>
              <a:t>Music Supervisors</a:t>
            </a:r>
            <a:r>
              <a:rPr lang="en-US" sz="4000" b="1" i="1" dirty="0">
                <a:solidFill>
                  <a:srgbClr val="FFFFFF"/>
                </a:solidFill>
                <a:ea typeface="ＭＳ Ｐゴシック" charset="-128"/>
                <a:cs typeface="ＭＳ Ｐゴシック" charset="-128"/>
              </a:rPr>
              <a:t> </a:t>
            </a:r>
            <a:r>
              <a:rPr lang="en-US" sz="4000" i="1" dirty="0">
                <a:solidFill>
                  <a:srgbClr val="66CCFF"/>
                </a:solidFill>
                <a:ea typeface="ＭＳ Ｐゴシック" charset="-128"/>
                <a:cs typeface="ＭＳ Ｐゴシック" charset="-128"/>
              </a:rPr>
              <a:t>Can Do</a:t>
            </a:r>
            <a:endParaRPr lang="en-US" sz="3600" i="1" kern="0" dirty="0">
              <a:solidFill>
                <a:srgbClr val="66CCFF"/>
              </a:solidFill>
              <a:ea typeface="ＭＳ Ｐゴシック" charset="-128"/>
              <a:cs typeface="ＭＳ Ｐゴシック"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par>
                          <p:cTn id="11" fill="hold">
                            <p:stCondLst>
                              <p:cond delay="1000"/>
                            </p:stCondLst>
                            <p:childTnLst>
                              <p:par>
                                <p:cTn id="12" presetID="3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900" decel="100000" fill="hold"/>
                                        <p:tgtEl>
                                          <p:spTgt spid="7"/>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par>
                          <p:cTn id="18" fill="hold">
                            <p:stCondLst>
                              <p:cond delay="2000"/>
                            </p:stCondLst>
                            <p:childTnLst>
                              <p:par>
                                <p:cTn id="19" presetID="37"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900" decel="100000" fill="hold"/>
                                        <p:tgtEl>
                                          <p:spTgt spid="8"/>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25" fill="hold">
                            <p:stCondLst>
                              <p:cond delay="3000"/>
                            </p:stCondLst>
                            <p:childTnLst>
                              <p:par>
                                <p:cTn id="26" presetID="37"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900" decel="100000" fill="hold"/>
                                        <p:tgtEl>
                                          <p:spTgt spid="9"/>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par>
                          <p:cTn id="32" fill="hold">
                            <p:stCondLst>
                              <p:cond delay="4000"/>
                            </p:stCondLst>
                            <p:childTnLst>
                              <p:par>
                                <p:cTn id="33" presetID="37"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900" decel="100000" fill="hold"/>
                                        <p:tgtEl>
                                          <p:spTgt spid="10"/>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extBox 7"/>
          <p:cNvSpPr txBox="1"/>
          <p:nvPr/>
        </p:nvSpPr>
        <p:spPr>
          <a:xfrm>
            <a:off x="0" y="106833"/>
            <a:ext cx="9144000" cy="1077218"/>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pPr algn="ctr"/>
            <a:endParaRPr lang="en-US" sz="3200" dirty="0"/>
          </a:p>
        </p:txBody>
      </p:sp>
      <p:pic>
        <p:nvPicPr>
          <p:cNvPr id="3" name="Picture 2">
            <a:extLst>
              <a:ext uri="{FF2B5EF4-FFF2-40B4-BE49-F238E27FC236}">
                <a16:creationId xmlns:a16="http://schemas.microsoft.com/office/drawing/2014/main" id="{025577C7-6BC1-0946-88A7-7B9DEC06AA45}"/>
              </a:ext>
            </a:extLst>
          </p:cNvPr>
          <p:cNvPicPr>
            <a:picLocks noChangeAspect="1"/>
          </p:cNvPicPr>
          <p:nvPr/>
        </p:nvPicPr>
        <p:blipFill>
          <a:blip r:embed="rId3">
            <a:alphaModFix amt="35000"/>
          </a:blip>
          <a:stretch>
            <a:fillRect/>
          </a:stretch>
        </p:blipFill>
        <p:spPr>
          <a:xfrm>
            <a:off x="928651" y="106834"/>
            <a:ext cx="7090287" cy="6526210"/>
          </a:xfrm>
          <a:prstGeom prst="rect">
            <a:avLst/>
          </a:prstGeom>
        </p:spPr>
      </p:pic>
      <p:sp>
        <p:nvSpPr>
          <p:cNvPr id="6" name="TextBox 5"/>
          <p:cNvSpPr txBox="1"/>
          <p:nvPr/>
        </p:nvSpPr>
        <p:spPr>
          <a:xfrm>
            <a:off x="-98206" y="912895"/>
            <a:ext cx="9144000" cy="3416320"/>
          </a:xfrm>
          <a:prstGeom prst="rect">
            <a:avLst/>
          </a:prstGeom>
          <a:noFill/>
        </p:spPr>
        <p:txBody>
          <a:bodyPr wrap="square" rtlCol="0">
            <a:spAutoFit/>
          </a:bodyPr>
          <a:lstStyle/>
          <a:p>
            <a:pPr marL="742950" lvl="0" indent="-742950" algn="ctr" defTabSz="914400" fontAlgn="base">
              <a:spcBef>
                <a:spcPct val="0"/>
              </a:spcBef>
              <a:spcAft>
                <a:spcPct val="0"/>
              </a:spcAft>
              <a:defRPr/>
            </a:pPr>
            <a:r>
              <a:rPr lang="en-US" sz="5400" kern="0" dirty="0">
                <a:solidFill>
                  <a:srgbClr val="FFFF00"/>
                </a:solidFill>
                <a:ea typeface="ＭＳ Ｐゴシック" charset="-128"/>
                <a:cs typeface="ＭＳ Ｐゴシック" charset="-128"/>
              </a:rPr>
              <a:t>1. Work as one </a:t>
            </a:r>
          </a:p>
          <a:p>
            <a:pPr marL="742950" lvl="0" indent="-742950" algn="ctr" defTabSz="914400" fontAlgn="base">
              <a:spcBef>
                <a:spcPct val="0"/>
              </a:spcBef>
              <a:spcAft>
                <a:spcPct val="0"/>
              </a:spcAft>
              <a:defRPr/>
            </a:pPr>
            <a:r>
              <a:rPr lang="en-US" sz="5400" kern="0" dirty="0">
                <a:solidFill>
                  <a:srgbClr val="FFFF00"/>
                </a:solidFill>
                <a:ea typeface="ＭＳ Ｐゴシック" charset="-128"/>
                <a:cs typeface="ＭＳ Ｐゴシック" charset="-128"/>
              </a:rPr>
              <a:t>District-wide Faculty </a:t>
            </a:r>
          </a:p>
          <a:p>
            <a:pPr lvl="0" algn="ctr" defTabSz="914400" fontAlgn="base">
              <a:spcBef>
                <a:spcPct val="0"/>
              </a:spcBef>
              <a:spcAft>
                <a:spcPct val="0"/>
              </a:spcAft>
              <a:defRPr/>
            </a:pPr>
            <a:r>
              <a:rPr lang="en-US" sz="5400" kern="0" dirty="0">
                <a:solidFill>
                  <a:srgbClr val="FFFF00"/>
                </a:solidFill>
                <a:ea typeface="ＭＳ Ｐゴシック" charset="-128"/>
                <a:cs typeface="ＭＳ Ｐゴシック" charset="-128"/>
              </a:rPr>
              <a:t>with one Goal:</a:t>
            </a:r>
          </a:p>
          <a:p>
            <a:endParaRPr lang="en-US" sz="5400" dirty="0"/>
          </a:p>
        </p:txBody>
      </p:sp>
      <p:sp>
        <p:nvSpPr>
          <p:cNvPr id="7" name="TextBox 6"/>
          <p:cNvSpPr txBox="1"/>
          <p:nvPr/>
        </p:nvSpPr>
        <p:spPr>
          <a:xfrm>
            <a:off x="0" y="3725948"/>
            <a:ext cx="9144000" cy="2862322"/>
          </a:xfrm>
          <a:prstGeom prst="rect">
            <a:avLst/>
          </a:prstGeom>
          <a:noFill/>
        </p:spPr>
        <p:txBody>
          <a:bodyPr wrap="square" rtlCol="0">
            <a:spAutoFit/>
          </a:bodyPr>
          <a:lstStyle/>
          <a:p>
            <a:pPr lvl="0" algn="ctr" defTabSz="914400" fontAlgn="base">
              <a:spcBef>
                <a:spcPct val="0"/>
              </a:spcBef>
              <a:spcAft>
                <a:spcPct val="0"/>
              </a:spcAft>
              <a:defRPr/>
            </a:pPr>
            <a:r>
              <a:rPr lang="en-US" sz="6000" i="1" kern="0" dirty="0">
                <a:solidFill>
                  <a:schemeClr val="bg1"/>
                </a:solidFill>
                <a:ea typeface="ＭＳ Ｐゴシック" charset="-128"/>
                <a:cs typeface="ＭＳ Ｐゴシック" charset="-128"/>
              </a:rPr>
              <a:t>To </a:t>
            </a:r>
            <a:r>
              <a:rPr lang="en-US" sz="6000" i="1" u="sng" kern="0" dirty="0">
                <a:solidFill>
                  <a:schemeClr val="bg1"/>
                </a:solidFill>
                <a:ea typeface="ＭＳ Ｐゴシック" charset="-128"/>
                <a:cs typeface="ＭＳ Ｐゴシック" charset="-128"/>
              </a:rPr>
              <a:t>ensure</a:t>
            </a:r>
            <a:r>
              <a:rPr lang="en-US" sz="6000" i="1" kern="0" dirty="0">
                <a:solidFill>
                  <a:schemeClr val="bg1"/>
                </a:solidFill>
                <a:ea typeface="ＭＳ Ｐゴシック" charset="-128"/>
                <a:cs typeface="ＭＳ Ｐゴシック" charset="-128"/>
              </a:rPr>
              <a:t> continued, </a:t>
            </a:r>
          </a:p>
          <a:p>
            <a:pPr lvl="0" algn="ctr" defTabSz="914400" fontAlgn="base">
              <a:spcBef>
                <a:spcPct val="0"/>
              </a:spcBef>
              <a:spcAft>
                <a:spcPct val="0"/>
              </a:spcAft>
              <a:defRPr/>
            </a:pPr>
            <a:r>
              <a:rPr lang="en-US" sz="6000" i="1" kern="0" dirty="0">
                <a:solidFill>
                  <a:schemeClr val="bg1"/>
                </a:solidFill>
                <a:ea typeface="ＭＳ Ｐゴシック" charset="-128"/>
                <a:cs typeface="ＭＳ Ｐゴシック" charset="-128"/>
              </a:rPr>
              <a:t>active music-making.</a:t>
            </a:r>
          </a:p>
          <a:p>
            <a:pPr lvl="0" defTabSz="914400" fontAlgn="base">
              <a:spcBef>
                <a:spcPct val="0"/>
              </a:spcBef>
              <a:spcAft>
                <a:spcPct val="0"/>
              </a:spcAft>
              <a:defRPr/>
            </a:pPr>
            <a:endParaRPr lang="en-US" sz="6000" kern="0" dirty="0">
              <a:solidFill>
                <a:srgbClr val="FFFF00"/>
              </a:solidFill>
              <a:ea typeface="ＭＳ Ｐゴシック" charset="-128"/>
              <a:cs typeface="ＭＳ Ｐゴシック"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2"/>
          <p:cNvSpPr txBox="1">
            <a:spLocks noChangeArrowheads="1"/>
          </p:cNvSpPr>
          <p:nvPr/>
        </p:nvSpPr>
        <p:spPr bwMode="auto">
          <a:xfrm>
            <a:off x="437148" y="3533370"/>
            <a:ext cx="11963400"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r>
              <a:rPr lang="en-US" sz="3200" i="1" kern="0" dirty="0">
                <a:solidFill>
                  <a:srgbClr val="FFFF00"/>
                </a:solidFill>
                <a:latin typeface="+mj-lt"/>
                <a:ea typeface="ＭＳ Ｐゴシック" charset="-128"/>
                <a:cs typeface="ＭＳ Ｐゴシック" charset="-128"/>
              </a:rPr>
              <a:t>				        . . .a world where </a:t>
            </a:r>
            <a:r>
              <a:rPr lang="en-US" sz="3200" b="1" i="1" u="sng" kern="0" dirty="0">
                <a:solidFill>
                  <a:srgbClr val="FFFFFF"/>
                </a:solidFill>
                <a:latin typeface="+mj-lt"/>
                <a:ea typeface="ＭＳ Ｐゴシック" charset="-128"/>
                <a:cs typeface="ＭＳ Ｐゴシック" charset="-128"/>
              </a:rPr>
              <a:t>all</a:t>
            </a:r>
            <a:r>
              <a:rPr lang="en-US" sz="3200" i="1" kern="0" dirty="0">
                <a:solidFill>
                  <a:srgbClr val="FFFF00"/>
                </a:solidFill>
                <a:latin typeface="+mj-lt"/>
                <a:ea typeface="ＭＳ Ｐゴシック" charset="-128"/>
                <a:cs typeface="ＭＳ Ｐゴシック" charset="-128"/>
              </a:rPr>
              <a:t> </a:t>
            </a:r>
          </a:p>
          <a:p>
            <a:pPr marL="514350" marR="0" lvl="0" indent="-514350" defTabSz="914400" rtl="0" eaLnBrk="1" fontAlgn="base" latinLnBrk="0" hangingPunct="1">
              <a:lnSpc>
                <a:spcPct val="100000"/>
              </a:lnSpc>
              <a:spcBef>
                <a:spcPct val="0"/>
              </a:spcBef>
              <a:spcAft>
                <a:spcPct val="0"/>
              </a:spcAft>
              <a:buClrTx/>
              <a:buSzTx/>
              <a:tabLst/>
              <a:defRPr/>
            </a:pPr>
            <a:r>
              <a:rPr lang="en-US" sz="3200" i="1" kern="0" dirty="0">
                <a:solidFill>
                  <a:srgbClr val="FFFF00"/>
                </a:solidFill>
                <a:latin typeface="+mj-lt"/>
                <a:ea typeface="ＭＳ Ｐゴシック" charset="-128"/>
                <a:cs typeface="ＭＳ Ｐゴシック" charset="-128"/>
              </a:rPr>
              <a:t>  children grow up feeling safe, loved, and joyful.      </a:t>
            </a:r>
            <a:endParaRPr lang="en-US" sz="3200" i="1" kern="0" noProof="0" dirty="0">
              <a:solidFill>
                <a:srgbClr val="FFFF00"/>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49360" y="3042946"/>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r>
              <a:rPr lang="en-US" sz="3200" kern="0" dirty="0">
                <a:solidFill>
                  <a:srgbClr val="66CCFF"/>
                </a:solidFill>
                <a:latin typeface="+mj-lt"/>
                <a:ea typeface="ＭＳ Ｐゴシック" charset="-128"/>
                <a:cs typeface="ＭＳ Ｐゴシック" charset="-128"/>
              </a:rPr>
              <a:t>  Life is Good T-Shirts</a:t>
            </a: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10" name="Picture 9" descr="how-to-write-a-good-vision-statement-square.png"/>
          <p:cNvPicPr>
            <a:picLocks noChangeAspect="1"/>
          </p:cNvPicPr>
          <p:nvPr/>
        </p:nvPicPr>
        <p:blipFill>
          <a:blip r:embed="rId3">
            <a:alphaModFix amt="50000"/>
          </a:blip>
          <a:stretch>
            <a:fillRect/>
          </a:stretch>
        </p:blipFill>
        <p:spPr>
          <a:xfrm>
            <a:off x="1551797" y="610086"/>
            <a:ext cx="6090104" cy="6090104"/>
          </a:xfrm>
          <a:prstGeom prst="rect">
            <a:avLst/>
          </a:prstGeom>
        </p:spPr>
      </p:pic>
      <p:sp>
        <p:nvSpPr>
          <p:cNvPr id="2" name="TextBox 1">
            <a:extLst>
              <a:ext uri="{FF2B5EF4-FFF2-40B4-BE49-F238E27FC236}">
                <a16:creationId xmlns:a16="http://schemas.microsoft.com/office/drawing/2014/main" id="{6D977F01-D24F-3C41-92BD-B1660DBB17CF}"/>
              </a:ext>
            </a:extLst>
          </p:cNvPr>
          <p:cNvSpPr txBox="1"/>
          <p:nvPr/>
        </p:nvSpPr>
        <p:spPr>
          <a:xfrm>
            <a:off x="214313" y="1285875"/>
            <a:ext cx="8501062" cy="3170099"/>
          </a:xfrm>
          <a:prstGeom prst="rect">
            <a:avLst/>
          </a:prstGeom>
          <a:noFill/>
        </p:spPr>
        <p:txBody>
          <a:bodyPr wrap="square" rtlCol="0">
            <a:spAutoFit/>
          </a:bodyPr>
          <a:lstStyle/>
          <a:p>
            <a:pPr marL="742950" indent="-742950" defTabSz="914400" fontAlgn="base">
              <a:spcBef>
                <a:spcPct val="0"/>
              </a:spcBef>
              <a:spcAft>
                <a:spcPct val="0"/>
              </a:spcAft>
              <a:defRPr/>
            </a:pPr>
            <a:r>
              <a:rPr lang="en-US" sz="4000" kern="0" dirty="0">
                <a:solidFill>
                  <a:schemeClr val="bg1"/>
                </a:solidFill>
                <a:ea typeface="ＭＳ Ｐゴシック" charset="-128"/>
                <a:cs typeface="ＭＳ Ｐゴシック" charset="-128"/>
              </a:rPr>
              <a:t>	Establish a District-wide </a:t>
            </a:r>
            <a:r>
              <a:rPr lang="en-US" sz="4000" kern="0" dirty="0">
                <a:solidFill>
                  <a:srgbClr val="FFFF00"/>
                </a:solidFill>
                <a:ea typeface="ＭＳ Ｐゴシック" charset="-128"/>
                <a:cs typeface="ＭＳ Ｐゴシック" charset="-128"/>
              </a:rPr>
              <a:t>Vision (Destination) </a:t>
            </a:r>
          </a:p>
          <a:p>
            <a:pPr marL="742950" indent="-742950" defTabSz="914400" fontAlgn="base">
              <a:spcBef>
                <a:spcPct val="0"/>
              </a:spcBef>
              <a:spcAft>
                <a:spcPct val="0"/>
              </a:spcAft>
              <a:defRPr/>
            </a:pPr>
            <a:r>
              <a:rPr lang="en-US" sz="4000" kern="0" dirty="0">
                <a:solidFill>
                  <a:srgbClr val="FFFFFF"/>
                </a:solidFill>
                <a:ea typeface="ＭＳ Ｐゴシック" charset="-128"/>
                <a:cs typeface="ＭＳ Ｐゴシック" charset="-128"/>
              </a:rPr>
              <a:t>	Good Example: (“We envision. . .”)</a:t>
            </a:r>
          </a:p>
          <a:p>
            <a:pPr lvl="0" defTabSz="914400" fontAlgn="base">
              <a:spcBef>
                <a:spcPct val="0"/>
              </a:spcBef>
              <a:spcAft>
                <a:spcPct val="0"/>
              </a:spcAft>
              <a:defRPr/>
            </a:pPr>
            <a:endParaRPr lang="en-US" sz="4000" kern="0" dirty="0">
              <a:solidFill>
                <a:schemeClr val="accent4"/>
              </a:solidFill>
              <a:ea typeface="ＭＳ Ｐゴシック" charset="-128"/>
              <a:cs typeface="ＭＳ Ｐゴシック" charset="-128"/>
            </a:endParaRPr>
          </a:p>
          <a:p>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accel="50000" decel="500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1000" fill="hold"/>
                                        <p:tgtEl>
                                          <p:spTgt spid="16"/>
                                        </p:tgtEl>
                                        <p:attrNameLst>
                                          <p:attrName>ppt_x</p:attrName>
                                        </p:attrNameLst>
                                      </p:cBhvr>
                                      <p:tavLst>
                                        <p:tav tm="0">
                                          <p:val>
                                            <p:strVal val="1+#ppt_w/2"/>
                                          </p:val>
                                        </p:tav>
                                        <p:tav tm="100000">
                                          <p:val>
                                            <p:strVal val="#ppt_x"/>
                                          </p:val>
                                        </p:tav>
                                      </p:tavLst>
                                    </p:anim>
                                    <p:anim calcmode="lin" valueType="num">
                                      <p:cBhvr additive="base">
                                        <p:cTn id="8" dur="10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2"/>
          <p:cNvSpPr txBox="1">
            <a:spLocks noChangeArrowheads="1"/>
          </p:cNvSpPr>
          <p:nvPr/>
        </p:nvSpPr>
        <p:spPr bwMode="auto">
          <a:xfrm>
            <a:off x="322848" y="1543599"/>
            <a:ext cx="8229600" cy="215282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indent="-742950" defTabSz="914400" fontAlgn="base">
              <a:spcBef>
                <a:spcPct val="0"/>
              </a:spcBef>
              <a:spcAft>
                <a:spcPct val="0"/>
              </a:spcAft>
              <a:defRPr/>
            </a:pPr>
            <a:r>
              <a:rPr lang="en-US" sz="4000" kern="0" dirty="0">
                <a:solidFill>
                  <a:schemeClr val="bg1"/>
                </a:solidFill>
                <a:ea typeface="ＭＳ Ｐゴシック" charset="-128"/>
                <a:cs typeface="ＭＳ Ｐゴシック" charset="-128"/>
              </a:rPr>
              <a:t>	Establish a District-wide </a:t>
            </a:r>
            <a:r>
              <a:rPr lang="en-US" sz="4000" kern="0" dirty="0">
                <a:solidFill>
                  <a:srgbClr val="FFFF00"/>
                </a:solidFill>
                <a:ea typeface="ＭＳ Ｐゴシック" charset="-128"/>
                <a:cs typeface="ＭＳ Ｐゴシック" charset="-128"/>
              </a:rPr>
              <a:t>Mission (Purpose)</a:t>
            </a:r>
            <a:r>
              <a:rPr lang="en-US" sz="4000" kern="0" dirty="0">
                <a:solidFill>
                  <a:srgbClr val="FFFF00"/>
                </a:solidFill>
                <a:latin typeface="+mj-lt"/>
                <a:ea typeface="ＭＳ Ｐゴシック" charset="-128"/>
                <a:cs typeface="ＭＳ Ｐゴシック" charset="-128"/>
              </a:rPr>
              <a:t> </a:t>
            </a:r>
          </a:p>
          <a:p>
            <a:pPr marL="742950" indent="-742950" defTabSz="914400" fontAlgn="base">
              <a:spcBef>
                <a:spcPct val="0"/>
              </a:spcBef>
              <a:spcAft>
                <a:spcPct val="0"/>
              </a:spcAft>
              <a:defRPr/>
            </a:pPr>
            <a:r>
              <a:rPr lang="en-US" sz="4000" kern="0" dirty="0">
                <a:solidFill>
                  <a:srgbClr val="FFFF00"/>
                </a:solidFill>
                <a:latin typeface="+mj-lt"/>
                <a:ea typeface="ＭＳ Ｐゴシック" charset="-128"/>
                <a:cs typeface="ＭＳ Ｐゴシック" charset="-128"/>
              </a:rPr>
              <a:t>	</a:t>
            </a:r>
            <a:r>
              <a:rPr lang="en-US" sz="4000" kern="0" dirty="0">
                <a:solidFill>
                  <a:srgbClr val="FFFFFF"/>
                </a:solidFill>
                <a:latin typeface="+mj-lt"/>
                <a:ea typeface="ＭＳ Ｐゴシック" charset="-128"/>
                <a:cs typeface="ＭＳ Ｐゴシック" charset="-128"/>
              </a:rPr>
              <a:t>Good Example: (“We exist to. . .”)</a:t>
            </a:r>
          </a:p>
          <a:p>
            <a:pPr marL="0" marR="0" lvl="0" indent="0" defTabSz="914400" rtl="0" eaLnBrk="1" fontAlgn="base" latinLnBrk="0" hangingPunct="1">
              <a:lnSpc>
                <a:spcPct val="100000"/>
              </a:lnSpc>
              <a:spcBef>
                <a:spcPct val="0"/>
              </a:spcBef>
              <a:spcAft>
                <a:spcPct val="0"/>
              </a:spcAft>
              <a:buClrTx/>
              <a:buSzTx/>
              <a:buFontTx/>
              <a:buNone/>
              <a:tabLst/>
              <a:defRPr/>
            </a:pPr>
            <a:endParaRPr lang="en-US" sz="4000" kern="0" noProof="0" dirty="0">
              <a:solidFill>
                <a:schemeClr val="accent4"/>
              </a:solidFill>
              <a:latin typeface="+mj-lt"/>
              <a:ea typeface="ＭＳ Ｐゴシック" charset="-128"/>
              <a:cs typeface="ＭＳ Ｐゴシック" charset="-128"/>
            </a:endParaRPr>
          </a:p>
        </p:txBody>
      </p:sp>
      <p:sp>
        <p:nvSpPr>
          <p:cNvPr id="16" name="Rectangle 2"/>
          <p:cNvSpPr txBox="1">
            <a:spLocks noChangeArrowheads="1"/>
          </p:cNvSpPr>
          <p:nvPr/>
        </p:nvSpPr>
        <p:spPr bwMode="auto">
          <a:xfrm>
            <a:off x="172501" y="3359866"/>
            <a:ext cx="11963400" cy="205194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lvl="0" indent="-514350" defTabSz="914400" fontAlgn="base">
              <a:spcBef>
                <a:spcPct val="0"/>
              </a:spcBef>
              <a:spcAft>
                <a:spcPct val="0"/>
              </a:spcAft>
              <a:defRPr/>
            </a:pPr>
            <a:r>
              <a:rPr lang="en-US" sz="3200" i="1" kern="0" dirty="0">
                <a:solidFill>
                  <a:srgbClr val="FFFF00"/>
                </a:solidFill>
                <a:latin typeface="+mj-lt"/>
                <a:ea typeface="ＭＳ Ｐゴシック" charset="-128"/>
                <a:cs typeface="ＭＳ Ｐゴシック" charset="-128"/>
              </a:rPr>
              <a:t>                   </a:t>
            </a:r>
            <a:r>
              <a:rPr lang="en-US" sz="3200" i="1" kern="0" dirty="0">
                <a:solidFill>
                  <a:srgbClr val="FFFF00"/>
                </a:solidFill>
                <a:ea typeface="ＭＳ Ｐゴシック" charset="-128"/>
                <a:cs typeface="ＭＳ Ｐゴシック" charset="-128"/>
              </a:rPr>
              <a:t>. . .organize the world’s information</a:t>
            </a:r>
          </a:p>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	and make it universally  accessible and useful.</a:t>
            </a:r>
          </a:p>
          <a:p>
            <a:pPr marL="514350" marR="0" lvl="0" indent="-514350" defTabSz="914400" rtl="0" eaLnBrk="1" fontAlgn="base" latinLnBrk="0" hangingPunct="1">
              <a:lnSpc>
                <a:spcPct val="100000"/>
              </a:lnSpc>
              <a:spcBef>
                <a:spcPct val="0"/>
              </a:spcBef>
              <a:spcAft>
                <a:spcPct val="0"/>
              </a:spcAft>
              <a:buClrTx/>
              <a:buSzTx/>
              <a:tabLst/>
              <a:defRPr/>
            </a:pPr>
            <a:r>
              <a:rPr lang="en-US" sz="3200" i="1" kern="0" dirty="0">
                <a:solidFill>
                  <a:srgbClr val="FFFF00"/>
                </a:solidFill>
                <a:latin typeface="+mj-lt"/>
                <a:ea typeface="ＭＳ Ｐゴシック" charset="-128"/>
                <a:cs typeface="ＭＳ Ｐゴシック" charset="-128"/>
              </a:rPr>
              <a:t>      </a:t>
            </a:r>
            <a:endParaRPr lang="en-US" sz="3200" i="1" kern="0" noProof="0" dirty="0">
              <a:solidFill>
                <a:srgbClr val="FFFF00"/>
              </a:solidFill>
              <a:latin typeface="+mj-lt"/>
              <a:ea typeface="ＭＳ Ｐゴシック" charset="-128"/>
              <a:cs typeface="ＭＳ Ｐゴシック" charset="-128"/>
            </a:endParaRPr>
          </a:p>
        </p:txBody>
      </p:sp>
      <p:sp>
        <p:nvSpPr>
          <p:cNvPr id="18" name="Rectangle 2"/>
          <p:cNvSpPr txBox="1">
            <a:spLocks noChangeArrowheads="1"/>
          </p:cNvSpPr>
          <p:nvPr/>
        </p:nvSpPr>
        <p:spPr bwMode="auto">
          <a:xfrm>
            <a:off x="626420" y="4418894"/>
            <a:ext cx="822226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kern="0" noProof="0" dirty="0">
              <a:solidFill>
                <a:schemeClr val="accent5">
                  <a:lumMod val="75000"/>
                </a:schemeClr>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37148" y="3075294"/>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r>
              <a:rPr lang="en-US" sz="3200" kern="0" dirty="0">
                <a:solidFill>
                  <a:srgbClr val="66CCFF"/>
                </a:solidFill>
                <a:latin typeface="+mj-lt"/>
                <a:ea typeface="ＭＳ Ｐゴシック" charset="-128"/>
                <a:cs typeface="ＭＳ Ｐゴシック" charset="-128"/>
              </a:rPr>
              <a:t>   Google</a:t>
            </a: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8" name="Picture 7" descr="3d-question-mark-vector-1504096.png"/>
          <p:cNvPicPr>
            <a:picLocks noChangeAspect="1"/>
          </p:cNvPicPr>
          <p:nvPr/>
        </p:nvPicPr>
        <p:blipFill>
          <a:blip r:embed="rId3">
            <a:alphaModFix amt="35000"/>
          </a:blip>
          <a:stretch>
            <a:fillRect/>
          </a:stretch>
        </p:blipFill>
        <p:spPr>
          <a:xfrm>
            <a:off x="2128887" y="534839"/>
            <a:ext cx="4098345" cy="6323161"/>
          </a:xfrm>
          <a:prstGeom prst="rect">
            <a:avLst/>
          </a:prstGeom>
        </p:spPr>
      </p:pic>
      <p:pic>
        <p:nvPicPr>
          <p:cNvPr id="45058" name="Picture 2"/>
          <p:cNvPicPr>
            <a:picLocks noChangeAspect="1" noChangeArrowheads="1"/>
          </p:cNvPicPr>
          <p:nvPr/>
        </p:nvPicPr>
        <p:blipFill>
          <a:blip r:embed="rId4"/>
          <a:srcRect/>
          <a:stretch>
            <a:fillRect/>
          </a:stretch>
        </p:blipFill>
        <p:spPr bwMode="auto">
          <a:xfrm>
            <a:off x="1949786" y="6388554"/>
            <a:ext cx="4277445" cy="469446"/>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accel="50000" decel="500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1000" fill="hold"/>
                                        <p:tgtEl>
                                          <p:spTgt spid="16"/>
                                        </p:tgtEl>
                                        <p:attrNameLst>
                                          <p:attrName>ppt_x</p:attrName>
                                        </p:attrNameLst>
                                      </p:cBhvr>
                                      <p:tavLst>
                                        <p:tav tm="0">
                                          <p:val>
                                            <p:strVal val="1+#ppt_w/2"/>
                                          </p:val>
                                        </p:tav>
                                        <p:tav tm="100000">
                                          <p:val>
                                            <p:strVal val="#ppt_x"/>
                                          </p:val>
                                        </p:tav>
                                      </p:tavLst>
                                    </p:anim>
                                    <p:anim calcmode="lin" valueType="num">
                                      <p:cBhvr additive="base">
                                        <p:cTn id="8" dur="10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2"/>
          <p:cNvSpPr txBox="1">
            <a:spLocks noChangeArrowheads="1"/>
          </p:cNvSpPr>
          <p:nvPr/>
        </p:nvSpPr>
        <p:spPr bwMode="auto">
          <a:xfrm>
            <a:off x="366366" y="1459568"/>
            <a:ext cx="8229600" cy="1647776"/>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indent="-514350" defTabSz="914400" fontAlgn="base">
              <a:spcBef>
                <a:spcPct val="0"/>
              </a:spcBef>
              <a:spcAft>
                <a:spcPct val="0"/>
              </a:spcAft>
              <a:defRPr/>
            </a:pPr>
            <a:r>
              <a:rPr lang="en-US" sz="4000" kern="0" dirty="0">
                <a:solidFill>
                  <a:schemeClr val="bg1"/>
                </a:solidFill>
                <a:ea typeface="ＭＳ Ｐゴシック" charset="-128"/>
                <a:cs typeface="ＭＳ Ｐゴシック" charset="-128"/>
              </a:rPr>
              <a:t>	Establish a Vision/Mission for your district’s Music Education Program: </a:t>
            </a:r>
            <a:endParaRPr lang="en-US" sz="4000" kern="0" dirty="0">
              <a:solidFill>
                <a:srgbClr val="FFFFFF"/>
              </a:solidFill>
              <a:latin typeface="+mj-lt"/>
              <a:ea typeface="ＭＳ Ｐゴシック" charset="-128"/>
              <a:cs typeface="ＭＳ Ｐゴシック" charset="-128"/>
            </a:endParaRPr>
          </a:p>
          <a:p>
            <a:pPr marL="0" marR="0" lvl="0" indent="0" defTabSz="914400" rtl="0" eaLnBrk="1" fontAlgn="base" latinLnBrk="0" hangingPunct="1">
              <a:lnSpc>
                <a:spcPct val="100000"/>
              </a:lnSpc>
              <a:spcBef>
                <a:spcPct val="0"/>
              </a:spcBef>
              <a:spcAft>
                <a:spcPct val="0"/>
              </a:spcAft>
              <a:buClrTx/>
              <a:buSzTx/>
              <a:buFontTx/>
              <a:buNone/>
              <a:tabLst/>
              <a:defRPr/>
            </a:pPr>
            <a:endParaRPr lang="en-US" sz="4000" kern="0" noProof="0" dirty="0">
              <a:solidFill>
                <a:schemeClr val="accent4"/>
              </a:solidFill>
              <a:latin typeface="+mj-lt"/>
              <a:ea typeface="ＭＳ Ｐゴシック" charset="-128"/>
              <a:cs typeface="ＭＳ Ｐゴシック" charset="-128"/>
            </a:endParaRPr>
          </a:p>
        </p:txBody>
      </p:sp>
      <p:sp>
        <p:nvSpPr>
          <p:cNvPr id="16" name="Rectangle 2"/>
          <p:cNvSpPr txBox="1">
            <a:spLocks noChangeArrowheads="1"/>
          </p:cNvSpPr>
          <p:nvPr/>
        </p:nvSpPr>
        <p:spPr bwMode="auto">
          <a:xfrm>
            <a:off x="366366" y="2568028"/>
            <a:ext cx="8641070" cy="205194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lvl="0" indent="-514350" defTabSz="914400" fontAlgn="base">
              <a:spcBef>
                <a:spcPct val="0"/>
              </a:spcBef>
              <a:spcAft>
                <a:spcPct val="0"/>
              </a:spcAft>
              <a:defRPr/>
            </a:pPr>
            <a:r>
              <a:rPr lang="en-US" sz="3200" i="1" kern="0" dirty="0">
                <a:solidFill>
                  <a:srgbClr val="FFFF00"/>
                </a:solidFill>
                <a:latin typeface="+mj-lt"/>
                <a:ea typeface="ＭＳ Ｐゴシック" charset="-128"/>
                <a:cs typeface="ＭＳ Ｐゴシック" charset="-128"/>
              </a:rPr>
              <a:t>                     </a:t>
            </a:r>
            <a:r>
              <a:rPr lang="en-US" sz="3200" i="1" kern="0" dirty="0">
                <a:solidFill>
                  <a:srgbClr val="FFFF00"/>
                </a:solidFill>
                <a:ea typeface="ＭＳ Ｐゴシック" charset="-128"/>
                <a:cs typeface="ＭＳ Ｐゴシック" charset="-128"/>
              </a:rPr>
              <a:t>We envision a </a:t>
            </a:r>
            <a:r>
              <a:rPr lang="en-US" sz="3200" b="1" i="1" u="sng" kern="0" dirty="0">
                <a:solidFill>
                  <a:srgbClr val="FFFF00"/>
                </a:solidFill>
                <a:ea typeface="ＭＳ Ｐゴシック" charset="-128"/>
                <a:cs typeface="ＭＳ Ｐゴシック" charset="-128"/>
              </a:rPr>
              <a:t>community </a:t>
            </a:r>
            <a:r>
              <a:rPr lang="en-US" sz="3200" i="1" kern="0" dirty="0">
                <a:solidFill>
                  <a:srgbClr val="FFFF00"/>
                </a:solidFill>
                <a:ea typeface="ＭＳ Ｐゴシック" charset="-128"/>
                <a:cs typeface="ＭＳ Ｐゴシック" charset="-128"/>
              </a:rPr>
              <a:t>where all</a:t>
            </a:r>
          </a:p>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   children grow up experiencing the joy of </a:t>
            </a:r>
          </a:p>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   active music-making</a:t>
            </a:r>
            <a:endParaRPr lang="en-US" sz="3200" i="1" kern="0" noProof="0" dirty="0">
              <a:solidFill>
                <a:srgbClr val="FFFF00"/>
              </a:solidFill>
              <a:latin typeface="+mj-lt"/>
              <a:ea typeface="ＭＳ Ｐゴシック" charset="-128"/>
              <a:cs typeface="ＭＳ Ｐゴシック" charset="-128"/>
            </a:endParaRPr>
          </a:p>
        </p:txBody>
      </p:sp>
      <p:sp>
        <p:nvSpPr>
          <p:cNvPr id="17" name="Rectangle 2"/>
          <p:cNvSpPr txBox="1">
            <a:spLocks noChangeArrowheads="1"/>
          </p:cNvSpPr>
          <p:nvPr/>
        </p:nvSpPr>
        <p:spPr bwMode="auto">
          <a:xfrm>
            <a:off x="626420" y="4876094"/>
            <a:ext cx="13396735"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                     We exist to prepare all students for</a:t>
            </a:r>
          </a:p>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fulfilling, life-long music-making experiences.</a:t>
            </a:r>
          </a:p>
          <a:p>
            <a:pPr marL="514350" lvl="0" indent="-514350" defTabSz="914400" fontAlgn="base">
              <a:spcBef>
                <a:spcPct val="0"/>
              </a:spcBef>
              <a:spcAft>
                <a:spcPct val="0"/>
              </a:spcAft>
              <a:defRPr/>
            </a:pPr>
            <a:r>
              <a:rPr lang="en-US" sz="3200" i="1" kern="0" dirty="0">
                <a:solidFill>
                  <a:srgbClr val="FFFF00"/>
                </a:solidFill>
                <a:ea typeface="ＭＳ Ｐゴシック" charset="-128"/>
                <a:cs typeface="ＭＳ Ｐゴシック" charset="-128"/>
              </a:rPr>
              <a:t> </a:t>
            </a:r>
          </a:p>
        </p:txBody>
      </p:sp>
      <p:sp>
        <p:nvSpPr>
          <p:cNvPr id="18" name="Rectangle 2"/>
          <p:cNvSpPr txBox="1">
            <a:spLocks noChangeArrowheads="1"/>
          </p:cNvSpPr>
          <p:nvPr/>
        </p:nvSpPr>
        <p:spPr bwMode="auto">
          <a:xfrm>
            <a:off x="626420" y="4418894"/>
            <a:ext cx="822226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kern="0" noProof="0" dirty="0">
              <a:solidFill>
                <a:schemeClr val="accent5">
                  <a:lumMod val="75000"/>
                </a:schemeClr>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37148" y="2283456"/>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r>
              <a:rPr lang="en-US" sz="3200" kern="0" dirty="0">
                <a:solidFill>
                  <a:srgbClr val="66CCFF"/>
                </a:solidFill>
                <a:latin typeface="+mj-lt"/>
                <a:ea typeface="ＭＳ Ｐゴシック" charset="-128"/>
                <a:cs typeface="ＭＳ Ｐゴシック" charset="-128"/>
              </a:rPr>
              <a:t>  A. Vision:</a:t>
            </a: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sp>
        <p:nvSpPr>
          <p:cNvPr id="10" name="TextBox 9"/>
          <p:cNvSpPr txBox="1"/>
          <p:nvPr/>
        </p:nvSpPr>
        <p:spPr>
          <a:xfrm>
            <a:off x="614208" y="4692929"/>
            <a:ext cx="4431265" cy="584776"/>
          </a:xfrm>
          <a:prstGeom prst="rect">
            <a:avLst/>
          </a:prstGeom>
          <a:noFill/>
        </p:spPr>
        <p:txBody>
          <a:bodyPr wrap="square" rtlCol="0">
            <a:spAutoFit/>
          </a:bodyPr>
          <a:lstStyle/>
          <a:p>
            <a:r>
              <a:rPr lang="en-US" sz="3200" kern="0" dirty="0">
                <a:solidFill>
                  <a:srgbClr val="66CCFF"/>
                </a:solidFill>
                <a:ea typeface="ＭＳ Ｐゴシック" charset="-128"/>
                <a:cs typeface="ＭＳ Ｐゴシック" charset="-128"/>
              </a:rPr>
              <a:t>B. Mission: </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accel="50000" decel="500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1000" fill="hold"/>
                                        <p:tgtEl>
                                          <p:spTgt spid="16"/>
                                        </p:tgtEl>
                                        <p:attrNameLst>
                                          <p:attrName>ppt_x</p:attrName>
                                        </p:attrNameLst>
                                      </p:cBhvr>
                                      <p:tavLst>
                                        <p:tav tm="0">
                                          <p:val>
                                            <p:strVal val="1+#ppt_w/2"/>
                                          </p:val>
                                        </p:tav>
                                        <p:tav tm="100000">
                                          <p:val>
                                            <p:strVal val="#ppt_x"/>
                                          </p:val>
                                        </p:tav>
                                      </p:tavLst>
                                    </p:anim>
                                    <p:anim calcmode="lin" valueType="num">
                                      <p:cBhvr additive="base">
                                        <p:cTn id="8" dur="10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accel="50000" decel="5000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1000" fill="hold"/>
                                        <p:tgtEl>
                                          <p:spTgt spid="17"/>
                                        </p:tgtEl>
                                        <p:attrNameLst>
                                          <p:attrName>ppt_x</p:attrName>
                                        </p:attrNameLst>
                                      </p:cBhvr>
                                      <p:tavLst>
                                        <p:tav tm="0">
                                          <p:val>
                                            <p:strVal val="1+#ppt_w/2"/>
                                          </p:val>
                                        </p:tav>
                                        <p:tav tm="100000">
                                          <p:val>
                                            <p:strVal val="#ppt_x"/>
                                          </p:val>
                                        </p:tav>
                                      </p:tavLst>
                                    </p:anim>
                                    <p:anim calcmode="lin" valueType="num">
                                      <p:cBhvr additive="base">
                                        <p:cTn id="14" dur="10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2"/>
          <p:cNvSpPr txBox="1">
            <a:spLocks noChangeArrowheads="1"/>
          </p:cNvSpPr>
          <p:nvPr/>
        </p:nvSpPr>
        <p:spPr bwMode="auto">
          <a:xfrm>
            <a:off x="437148" y="971674"/>
            <a:ext cx="8229600" cy="215282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indent="-514350" defTabSz="914400" fontAlgn="base">
              <a:spcBef>
                <a:spcPct val="0"/>
              </a:spcBef>
              <a:spcAft>
                <a:spcPct val="0"/>
              </a:spcAft>
              <a:defRPr/>
            </a:pPr>
            <a:r>
              <a:rPr lang="en-US" sz="4000" kern="0" dirty="0">
                <a:solidFill>
                  <a:schemeClr val="bg1"/>
                </a:solidFill>
                <a:ea typeface="ＭＳ Ｐゴシック" charset="-128"/>
                <a:cs typeface="ＭＳ Ｐゴシック" charset="-128"/>
              </a:rPr>
              <a:t>	  Extra Idea: How about a </a:t>
            </a:r>
            <a:r>
              <a:rPr lang="en-US" sz="4000" kern="0" dirty="0">
                <a:solidFill>
                  <a:srgbClr val="FFFF00"/>
                </a:solidFill>
                <a:ea typeface="ＭＳ Ｐゴシック" charset="-128"/>
                <a:cs typeface="ＭＳ Ｐゴシック" charset="-128"/>
              </a:rPr>
              <a:t>Tag Line</a:t>
            </a:r>
            <a:r>
              <a:rPr lang="en-US" sz="4000" kern="0" dirty="0">
                <a:solidFill>
                  <a:schemeClr val="bg1"/>
                </a:solidFill>
                <a:ea typeface="ＭＳ Ｐゴシック" charset="-128"/>
                <a:cs typeface="ＭＳ Ｐゴシック" charset="-128"/>
              </a:rPr>
              <a:t>? </a:t>
            </a:r>
          </a:p>
          <a:p>
            <a:pPr marL="514350" indent="-514350" defTabSz="914400" fontAlgn="base">
              <a:spcBef>
                <a:spcPct val="0"/>
              </a:spcBef>
              <a:spcAft>
                <a:spcPct val="0"/>
              </a:spcAft>
              <a:defRPr/>
            </a:pPr>
            <a:r>
              <a:rPr lang="en-US" sz="4000" kern="0" dirty="0">
                <a:solidFill>
                  <a:schemeClr val="bg1"/>
                </a:solidFill>
                <a:latin typeface="+mj-lt"/>
                <a:ea typeface="ＭＳ Ｐゴシック" charset="-128"/>
                <a:cs typeface="ＭＳ Ｐゴシック" charset="-128"/>
              </a:rPr>
              <a:t>      Good example:</a:t>
            </a:r>
          </a:p>
          <a:p>
            <a:pPr marL="514350" indent="-514350" defTabSz="914400" fontAlgn="base">
              <a:spcBef>
                <a:spcPct val="0"/>
              </a:spcBef>
              <a:spcAft>
                <a:spcPct val="0"/>
              </a:spcAft>
              <a:defRPr/>
            </a:pPr>
            <a:endParaRPr lang="en-US" sz="4000" kern="0" noProof="0" dirty="0">
              <a:solidFill>
                <a:schemeClr val="bg1"/>
              </a:solidFill>
              <a:latin typeface="+mj-lt"/>
              <a:ea typeface="ＭＳ Ｐゴシック" charset="-128"/>
              <a:cs typeface="ＭＳ Ｐゴシック" charset="-128"/>
            </a:endParaRPr>
          </a:p>
        </p:txBody>
      </p:sp>
      <p:sp>
        <p:nvSpPr>
          <p:cNvPr id="16" name="Rectangle 2"/>
          <p:cNvSpPr txBox="1">
            <a:spLocks noChangeArrowheads="1"/>
          </p:cNvSpPr>
          <p:nvPr/>
        </p:nvSpPr>
        <p:spPr bwMode="auto">
          <a:xfrm>
            <a:off x="366366" y="2568028"/>
            <a:ext cx="8641070" cy="205194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lvl="0" indent="-514350" defTabSz="914400" fontAlgn="base">
              <a:spcBef>
                <a:spcPct val="0"/>
              </a:spcBef>
              <a:spcAft>
                <a:spcPct val="0"/>
              </a:spcAft>
              <a:defRPr/>
            </a:pPr>
            <a:r>
              <a:rPr lang="en-US" sz="8000" kern="0" dirty="0">
                <a:solidFill>
                  <a:srgbClr val="66CCFF"/>
                </a:solidFill>
                <a:latin typeface="Mistral"/>
                <a:ea typeface="ＭＳ Ｐゴシック" charset="-128"/>
                <a:cs typeface="Mistral"/>
              </a:rPr>
              <a:t>What happens in Vegas. . . </a:t>
            </a:r>
          </a:p>
        </p:txBody>
      </p:sp>
      <p:sp>
        <p:nvSpPr>
          <p:cNvPr id="18" name="Rectangle 2"/>
          <p:cNvSpPr txBox="1">
            <a:spLocks noChangeArrowheads="1"/>
          </p:cNvSpPr>
          <p:nvPr/>
        </p:nvSpPr>
        <p:spPr bwMode="auto">
          <a:xfrm>
            <a:off x="626420" y="4418894"/>
            <a:ext cx="822226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kern="0" noProof="0" dirty="0">
              <a:solidFill>
                <a:schemeClr val="accent5">
                  <a:lumMod val="75000"/>
                </a:schemeClr>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37148" y="2283456"/>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accel="50000" decel="50000" fill="hold" grpId="0" nodeType="clickEffect" nodePh="1">
                                  <p:stCondLst>
                                    <p:cond delay="0"/>
                                  </p:stCondLst>
                                  <p:endCondLst>
                                    <p:cond evt="begin" delay="0">
                                      <p:tn val="5"/>
                                    </p:cond>
                                  </p:end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accel="50000" decel="500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1+#ppt_w/2"/>
                                          </p:val>
                                        </p:tav>
                                        <p:tav tm="100000">
                                          <p:val>
                                            <p:strVal val="#ppt_x"/>
                                          </p:val>
                                        </p:tav>
                                      </p:tavLst>
                                    </p:anim>
                                    <p:anim calcmode="lin" valueType="num">
                                      <p:cBhvr additive="base">
                                        <p:cTn id="14"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accel="50000" decel="50000" fill="hold" grpId="0" nodeType="clickEffect" nodePh="1">
                                  <p:stCondLst>
                                    <p:cond delay="0"/>
                                  </p:stCondLst>
                                  <p:endCondLst>
                                    <p:cond evt="begin" delay="0">
                                      <p:tn val="17"/>
                                    </p:cond>
                                  </p:end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0-#ppt_w/2"/>
                                          </p:val>
                                        </p:tav>
                                        <p:tav tm="100000">
                                          <p:val>
                                            <p:strVal val="#ppt_x"/>
                                          </p:val>
                                        </p:tav>
                                      </p:tavLst>
                                    </p:anim>
                                    <p:anim calcmode="lin" valueType="num">
                                      <p:cBhvr additive="base">
                                        <p:cTn id="20"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2"/>
          <p:cNvSpPr txBox="1">
            <a:spLocks noChangeArrowheads="1"/>
          </p:cNvSpPr>
          <p:nvPr/>
        </p:nvSpPr>
        <p:spPr bwMode="auto">
          <a:xfrm>
            <a:off x="626420" y="4418894"/>
            <a:ext cx="822226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kern="0" noProof="0" dirty="0">
              <a:solidFill>
                <a:schemeClr val="accent5">
                  <a:lumMod val="75000"/>
                </a:schemeClr>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37148" y="2283456"/>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8" name="Picture 7" descr="Screen Shot 2015-05-14 at 10.05.38 AM.png"/>
          <p:cNvPicPr>
            <a:picLocks noChangeAspect="1"/>
          </p:cNvPicPr>
          <p:nvPr/>
        </p:nvPicPr>
        <p:blipFill>
          <a:blip r:embed="rId3"/>
          <a:stretch>
            <a:fillRect/>
          </a:stretch>
        </p:blipFill>
        <p:spPr>
          <a:xfrm>
            <a:off x="1101220" y="1537776"/>
            <a:ext cx="6731747" cy="48800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accel="50000" decel="50000" fill="hold" grpId="0" nodeType="clickEffect" nodePh="1">
                                  <p:stCondLst>
                                    <p:cond delay="0"/>
                                  </p:stCondLst>
                                  <p:endCondLst>
                                    <p:cond evt="begin" delay="0">
                                      <p:tn val="5"/>
                                    </p:cond>
                                  </p:end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accel="50000" decel="50000" fill="hold" grpId="0" nodeType="clickEffect" nodePh="1">
                                  <p:stCondLst>
                                    <p:cond delay="0"/>
                                  </p:stCondLst>
                                  <p:endCondLst>
                                    <p:cond evt="begin" delay="0">
                                      <p:tn val="11"/>
                                    </p:cond>
                                  </p:end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0-#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2"/>
          <p:cNvSpPr txBox="1">
            <a:spLocks noChangeArrowheads="1"/>
          </p:cNvSpPr>
          <p:nvPr/>
        </p:nvSpPr>
        <p:spPr bwMode="auto">
          <a:xfrm>
            <a:off x="437148" y="694676"/>
            <a:ext cx="8229600" cy="215282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indent="-514350" defTabSz="914400" fontAlgn="base">
              <a:spcBef>
                <a:spcPct val="0"/>
              </a:spcBef>
              <a:spcAft>
                <a:spcPct val="0"/>
              </a:spcAft>
              <a:defRPr/>
            </a:pPr>
            <a:r>
              <a:rPr lang="en-US" sz="4000" kern="0" dirty="0">
                <a:solidFill>
                  <a:schemeClr val="bg1"/>
                </a:solidFill>
                <a:ea typeface="ＭＳ Ｐゴシック" charset="-128"/>
                <a:cs typeface="ＭＳ Ｐゴシック" charset="-128"/>
              </a:rPr>
              <a:t>	 Extra Idea: How about a </a:t>
            </a:r>
            <a:r>
              <a:rPr lang="en-US" sz="4000" kern="0" dirty="0">
                <a:solidFill>
                  <a:srgbClr val="FFFF00"/>
                </a:solidFill>
                <a:ea typeface="ＭＳ Ｐゴシック" charset="-128"/>
                <a:cs typeface="ＭＳ Ｐゴシック" charset="-128"/>
              </a:rPr>
              <a:t>Tag Line</a:t>
            </a:r>
            <a:r>
              <a:rPr lang="en-US" sz="4000" kern="0" dirty="0">
                <a:solidFill>
                  <a:schemeClr val="bg1"/>
                </a:solidFill>
                <a:ea typeface="ＭＳ Ｐゴシック" charset="-128"/>
                <a:cs typeface="ＭＳ Ｐゴシック" charset="-128"/>
              </a:rPr>
              <a:t>? </a:t>
            </a:r>
          </a:p>
          <a:p>
            <a:pPr marL="514350" indent="-514350" defTabSz="914400" fontAlgn="base">
              <a:spcBef>
                <a:spcPct val="0"/>
              </a:spcBef>
              <a:spcAft>
                <a:spcPct val="0"/>
              </a:spcAft>
              <a:defRPr/>
            </a:pPr>
            <a:r>
              <a:rPr lang="en-US" sz="4000" kern="0" dirty="0">
                <a:solidFill>
                  <a:schemeClr val="bg1"/>
                </a:solidFill>
                <a:latin typeface="+mj-lt"/>
                <a:ea typeface="ＭＳ Ｐゴシック" charset="-128"/>
                <a:cs typeface="ＭＳ Ｐゴシック" charset="-128"/>
              </a:rPr>
              <a:t>      Good example:</a:t>
            </a:r>
          </a:p>
          <a:p>
            <a:pPr marL="514350" indent="-514350" defTabSz="914400" fontAlgn="base">
              <a:spcBef>
                <a:spcPct val="0"/>
              </a:spcBef>
              <a:spcAft>
                <a:spcPct val="0"/>
              </a:spcAft>
              <a:defRPr/>
            </a:pPr>
            <a:endParaRPr lang="en-US" sz="4000" kern="0" noProof="0" dirty="0">
              <a:solidFill>
                <a:schemeClr val="bg1"/>
              </a:solidFill>
              <a:latin typeface="+mj-lt"/>
              <a:ea typeface="ＭＳ Ｐゴシック" charset="-128"/>
              <a:cs typeface="ＭＳ Ｐゴシック" charset="-128"/>
            </a:endParaRPr>
          </a:p>
        </p:txBody>
      </p:sp>
      <p:sp>
        <p:nvSpPr>
          <p:cNvPr id="18" name="Rectangle 2"/>
          <p:cNvSpPr txBox="1">
            <a:spLocks noChangeArrowheads="1"/>
          </p:cNvSpPr>
          <p:nvPr/>
        </p:nvSpPr>
        <p:spPr bwMode="auto">
          <a:xfrm>
            <a:off x="626420" y="4418894"/>
            <a:ext cx="822226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kern="0" noProof="0" dirty="0">
              <a:solidFill>
                <a:schemeClr val="accent5">
                  <a:lumMod val="75000"/>
                </a:schemeClr>
              </a:solidFill>
              <a:latin typeface="+mj-lt"/>
              <a:ea typeface="ＭＳ Ｐゴシック" charset="-128"/>
              <a:cs typeface="ＭＳ Ｐゴシック" charset="-128"/>
            </a:endParaRPr>
          </a:p>
        </p:txBody>
      </p:sp>
      <p:sp>
        <p:nvSpPr>
          <p:cNvPr id="9" name="Rectangle 2"/>
          <p:cNvSpPr txBox="1">
            <a:spLocks noChangeArrowheads="1"/>
          </p:cNvSpPr>
          <p:nvPr/>
        </p:nvSpPr>
        <p:spPr bwMode="auto">
          <a:xfrm>
            <a:off x="437148" y="2283456"/>
            <a:ext cx="6119067" cy="1371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marR="0" lvl="0" indent="-514350" defTabSz="914400" rtl="0" eaLnBrk="1" fontAlgn="base" latinLnBrk="0" hangingPunct="1">
              <a:lnSpc>
                <a:spcPct val="100000"/>
              </a:lnSpc>
              <a:spcBef>
                <a:spcPct val="0"/>
              </a:spcBef>
              <a:spcAft>
                <a:spcPct val="0"/>
              </a:spcAft>
              <a:buClrTx/>
              <a:buSzTx/>
              <a:tabLst/>
              <a:defRPr/>
            </a:pPr>
            <a:endParaRPr lang="en-US" sz="3200" i="1" kern="0" noProof="0" dirty="0">
              <a:solidFill>
                <a:srgbClr val="66CCFF"/>
              </a:solidFill>
              <a:latin typeface="+mj-lt"/>
              <a:ea typeface="ＭＳ Ｐゴシック" charset="-128"/>
              <a:cs typeface="ＭＳ Ｐゴシック" charset="-128"/>
            </a:endParaRPr>
          </a:p>
        </p:txBody>
      </p:sp>
      <p:sp>
        <p:nvSpPr>
          <p:cNvPr id="11" name="TextBox 10"/>
          <p:cNvSpPr txBox="1"/>
          <p:nvPr/>
        </p:nvSpPr>
        <p:spPr>
          <a:xfrm>
            <a:off x="0" y="109900"/>
            <a:ext cx="9143999" cy="584776"/>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p:txBody>
      </p:sp>
      <p:sp>
        <p:nvSpPr>
          <p:cNvPr id="8" name="TextBox 7"/>
          <p:cNvSpPr txBox="1"/>
          <p:nvPr/>
        </p:nvSpPr>
        <p:spPr>
          <a:xfrm>
            <a:off x="945338" y="2685560"/>
            <a:ext cx="6794047" cy="1938992"/>
          </a:xfrm>
          <a:prstGeom prst="rect">
            <a:avLst/>
          </a:prstGeom>
          <a:noFill/>
        </p:spPr>
        <p:txBody>
          <a:bodyPr wrap="none" rtlCol="0">
            <a:spAutoFit/>
          </a:bodyPr>
          <a:lstStyle/>
          <a:p>
            <a:pPr lvl="0"/>
            <a:r>
              <a:rPr lang="en-US" sz="6000" kern="0" dirty="0">
                <a:solidFill>
                  <a:srgbClr val="66CCFF"/>
                </a:solidFill>
                <a:latin typeface="Mistral"/>
                <a:ea typeface="ＭＳ Ｐゴシック" charset="-128"/>
                <a:cs typeface="Mistral"/>
              </a:rPr>
              <a:t>What happens in Music. . . </a:t>
            </a:r>
          </a:p>
          <a:p>
            <a:endParaRPr lang="en-US" sz="6000" dirty="0"/>
          </a:p>
        </p:txBody>
      </p:sp>
      <p:sp>
        <p:nvSpPr>
          <p:cNvPr id="13" name="TextBox 12"/>
          <p:cNvSpPr txBox="1"/>
          <p:nvPr/>
        </p:nvSpPr>
        <p:spPr>
          <a:xfrm>
            <a:off x="1863997" y="3685833"/>
            <a:ext cx="6802751" cy="1877437"/>
          </a:xfrm>
          <a:prstGeom prst="rect">
            <a:avLst/>
          </a:prstGeom>
          <a:noFill/>
        </p:spPr>
        <p:txBody>
          <a:bodyPr wrap="none" rtlCol="0">
            <a:spAutoFit/>
          </a:bodyPr>
          <a:lstStyle/>
          <a:p>
            <a:pPr lvl="0" algn="r"/>
            <a:r>
              <a:rPr lang="en-US" sz="8000" kern="0" dirty="0">
                <a:solidFill>
                  <a:srgbClr val="66CCFF"/>
                </a:solidFill>
                <a:latin typeface="Mistral"/>
                <a:ea typeface="ＭＳ Ｐゴシック" charset="-128"/>
                <a:cs typeface="Mistral"/>
              </a:rPr>
              <a:t>Lasts for a Lifetime!</a:t>
            </a:r>
          </a:p>
          <a:p>
            <a:endParaRPr lang="en-US" dirty="0">
              <a:solidFill>
                <a:srgbClr val="66CCFF"/>
              </a:solidFill>
            </a:endParaRPr>
          </a:p>
          <a:p>
            <a:endParaRPr lang="en-US" dirty="0"/>
          </a:p>
        </p:txBody>
      </p:sp>
      <p:sp>
        <p:nvSpPr>
          <p:cNvPr id="10" name="Rectangle 2"/>
          <p:cNvSpPr txBox="1">
            <a:spLocks noChangeArrowheads="1"/>
          </p:cNvSpPr>
          <p:nvPr/>
        </p:nvSpPr>
        <p:spPr bwMode="auto">
          <a:xfrm>
            <a:off x="-1" y="4705180"/>
            <a:ext cx="9143999" cy="215282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514350" indent="-514350" algn="ctr" defTabSz="914400" fontAlgn="base">
              <a:spcBef>
                <a:spcPct val="0"/>
              </a:spcBef>
              <a:spcAft>
                <a:spcPct val="0"/>
              </a:spcAft>
              <a:defRPr/>
            </a:pPr>
            <a:r>
              <a:rPr lang="en-US" sz="6000" kern="0" dirty="0">
                <a:solidFill>
                  <a:srgbClr val="FFFF00"/>
                </a:solidFill>
                <a:ea typeface="ＭＳ Ｐゴシック" charset="-128"/>
                <a:cs typeface="ＭＳ Ｐゴシック" charset="-128"/>
              </a:rPr>
              <a:t>	 Now Tell the World!</a:t>
            </a:r>
            <a:endParaRPr lang="en-US" sz="6000" kern="0" dirty="0">
              <a:solidFill>
                <a:srgbClr val="FFFF00"/>
              </a:solidFill>
              <a:latin typeface="+mj-lt"/>
              <a:ea typeface="ＭＳ Ｐゴシック" charset="-128"/>
              <a:cs typeface="ＭＳ Ｐゴシック" charset="-128"/>
            </a:endParaRPr>
          </a:p>
          <a:p>
            <a:pPr marL="514350" indent="-514350" defTabSz="914400" fontAlgn="base">
              <a:spcBef>
                <a:spcPct val="0"/>
              </a:spcBef>
              <a:spcAft>
                <a:spcPct val="0"/>
              </a:spcAft>
              <a:defRPr/>
            </a:pPr>
            <a:endParaRPr lang="en-US" sz="4000" kern="0" noProof="0" dirty="0">
              <a:solidFill>
                <a:schemeClr val="bg1"/>
              </a:solidFill>
              <a:latin typeface="+mj-lt"/>
              <a:ea typeface="ＭＳ Ｐゴシック" charset="-128"/>
              <a:cs typeface="ＭＳ Ｐゴシック"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accel="50000" decel="50000" fill="hold" grpId="0" nodeType="clickEffect" nodePh="1">
                                  <p:stCondLst>
                                    <p:cond delay="0"/>
                                  </p:stCondLst>
                                  <p:endCondLst>
                                    <p:cond evt="begin" delay="0">
                                      <p:tn val="5"/>
                                    </p:cond>
                                  </p:end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par>
                          <p:cTn id="15" fill="hold">
                            <p:stCondLst>
                              <p:cond delay="500"/>
                            </p:stCondLst>
                            <p:childTnLst>
                              <p:par>
                                <p:cTn id="16" presetID="54" presetClass="entr" presetSubtype="0" accel="100000" fill="hold" grpId="0" nodeType="afterEffect">
                                  <p:stCondLst>
                                    <p:cond delay="1000"/>
                                  </p:stCondLst>
                                  <p:childTnLst>
                                    <p:set>
                                      <p:cBhvr>
                                        <p:cTn id="17" dur="1" fill="hold">
                                          <p:stCondLst>
                                            <p:cond delay="0"/>
                                          </p:stCondLst>
                                        </p:cTn>
                                        <p:tgtEl>
                                          <p:spTgt spid="10"/>
                                        </p:tgtEl>
                                        <p:attrNameLst>
                                          <p:attrName>style.visibility</p:attrName>
                                        </p:attrNameLst>
                                      </p:cBhvr>
                                      <p:to>
                                        <p:strVal val="visible"/>
                                      </p:to>
                                    </p:set>
                                    <p:anim calcmode="lin" valueType="num">
                                      <p:cBhvr>
                                        <p:cTn id="18" dur="500" fill="hold"/>
                                        <p:tgtEl>
                                          <p:spTgt spid="10"/>
                                        </p:tgtEl>
                                        <p:attrNameLst>
                                          <p:attrName>ppt_w</p:attrName>
                                        </p:attrNameLst>
                                      </p:cBhvr>
                                      <p:tavLst>
                                        <p:tav tm="0">
                                          <p:val>
                                            <p:strVal val="#ppt_w*0.05"/>
                                          </p:val>
                                        </p:tav>
                                        <p:tav tm="100000">
                                          <p:val>
                                            <p:strVal val="#ppt_w"/>
                                          </p:val>
                                        </p:tav>
                                      </p:tavLst>
                                    </p:anim>
                                    <p:anim calcmode="lin" valueType="num">
                                      <p:cBhvr>
                                        <p:cTn id="19" dur="500" fill="hold"/>
                                        <p:tgtEl>
                                          <p:spTgt spid="10"/>
                                        </p:tgtEl>
                                        <p:attrNameLst>
                                          <p:attrName>ppt_h</p:attrName>
                                        </p:attrNameLst>
                                      </p:cBhvr>
                                      <p:tavLst>
                                        <p:tav tm="0">
                                          <p:val>
                                            <p:strVal val="#ppt_h"/>
                                          </p:val>
                                        </p:tav>
                                        <p:tav tm="100000">
                                          <p:val>
                                            <p:strVal val="#ppt_h"/>
                                          </p:val>
                                        </p:tav>
                                      </p:tavLst>
                                    </p:anim>
                                    <p:anim calcmode="lin" valueType="num">
                                      <p:cBhvr>
                                        <p:cTn id="20" dur="500" fill="hold"/>
                                        <p:tgtEl>
                                          <p:spTgt spid="10"/>
                                        </p:tgtEl>
                                        <p:attrNameLst>
                                          <p:attrName>ppt_x</p:attrName>
                                        </p:attrNameLst>
                                      </p:cBhvr>
                                      <p:tavLst>
                                        <p:tav tm="0">
                                          <p:val>
                                            <p:strVal val="#ppt_x-.2"/>
                                          </p:val>
                                        </p:tav>
                                        <p:tav tm="100000">
                                          <p:val>
                                            <p:strVal val="#ppt_x"/>
                                          </p:val>
                                        </p:tav>
                                      </p:tavLst>
                                    </p:anim>
                                    <p:anim calcmode="lin" valueType="num">
                                      <p:cBhvr>
                                        <p:cTn id="21" dur="500" fill="hold"/>
                                        <p:tgtEl>
                                          <p:spTgt spid="10"/>
                                        </p:tgtEl>
                                        <p:attrNameLst>
                                          <p:attrName>ppt_y</p:attrName>
                                        </p:attrNameLst>
                                      </p:cBhvr>
                                      <p:tavLst>
                                        <p:tav tm="0">
                                          <p:val>
                                            <p:strVal val="#ppt_y"/>
                                          </p:val>
                                        </p:tav>
                                        <p:tav tm="100000">
                                          <p:val>
                                            <p:strVal val="#ppt_y"/>
                                          </p:val>
                                        </p:tav>
                                      </p:tavLst>
                                    </p:anim>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3"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extBox 7"/>
          <p:cNvSpPr txBox="1"/>
          <p:nvPr/>
        </p:nvSpPr>
        <p:spPr>
          <a:xfrm>
            <a:off x="0" y="106833"/>
            <a:ext cx="9144000" cy="1077218"/>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pPr algn="ctr"/>
            <a:endParaRPr lang="en-US" sz="3200" dirty="0"/>
          </a:p>
        </p:txBody>
      </p:sp>
      <p:pic>
        <p:nvPicPr>
          <p:cNvPr id="10" name="Picture 9" descr="DAUD24y_1024x1024_Up_down_arrow_large.png"/>
          <p:cNvPicPr>
            <a:picLocks noChangeAspect="1"/>
          </p:cNvPicPr>
          <p:nvPr/>
        </p:nvPicPr>
        <p:blipFill>
          <a:blip r:embed="rId3"/>
          <a:stretch>
            <a:fillRect/>
          </a:stretch>
        </p:blipFill>
        <p:spPr>
          <a:xfrm>
            <a:off x="1732953" y="866520"/>
            <a:ext cx="5863555" cy="5970703"/>
          </a:xfrm>
          <a:prstGeom prst="rect">
            <a:avLst/>
          </a:prstGeom>
        </p:spPr>
      </p:pic>
      <p:sp>
        <p:nvSpPr>
          <p:cNvPr id="11" name="TextBox 10"/>
          <p:cNvSpPr txBox="1"/>
          <p:nvPr/>
        </p:nvSpPr>
        <p:spPr>
          <a:xfrm>
            <a:off x="1514040" y="1918780"/>
            <a:ext cx="6385815" cy="646331"/>
          </a:xfrm>
          <a:prstGeom prst="rect">
            <a:avLst/>
          </a:prstGeom>
          <a:noFill/>
        </p:spPr>
        <p:txBody>
          <a:bodyPr wrap="square" rtlCol="0">
            <a:spAutoFit/>
          </a:bodyPr>
          <a:lstStyle/>
          <a:p>
            <a:pPr algn="ctr"/>
            <a:r>
              <a:rPr lang="en-US" sz="3600" dirty="0">
                <a:solidFill>
                  <a:srgbClr val="66CCFF"/>
                </a:solidFill>
              </a:rPr>
              <a:t>HS Band Director</a:t>
            </a:r>
          </a:p>
        </p:txBody>
      </p:sp>
      <p:sp>
        <p:nvSpPr>
          <p:cNvPr id="13" name="TextBox 12"/>
          <p:cNvSpPr txBox="1"/>
          <p:nvPr/>
        </p:nvSpPr>
        <p:spPr>
          <a:xfrm>
            <a:off x="1490300" y="2974076"/>
            <a:ext cx="6385815" cy="1200329"/>
          </a:xfrm>
          <a:prstGeom prst="rect">
            <a:avLst/>
          </a:prstGeom>
          <a:noFill/>
        </p:spPr>
        <p:txBody>
          <a:bodyPr wrap="square" rtlCol="0">
            <a:spAutoFit/>
          </a:bodyPr>
          <a:lstStyle/>
          <a:p>
            <a:pPr algn="ctr"/>
            <a:r>
              <a:rPr lang="en-US" sz="3600" dirty="0">
                <a:solidFill>
                  <a:srgbClr val="66CCFF"/>
                </a:solidFill>
              </a:rPr>
              <a:t>also</a:t>
            </a:r>
          </a:p>
          <a:p>
            <a:pPr algn="ctr"/>
            <a:r>
              <a:rPr lang="en-US" sz="3600" dirty="0">
                <a:solidFill>
                  <a:srgbClr val="66CCFF"/>
                </a:solidFill>
              </a:rPr>
              <a:t>teaches</a:t>
            </a:r>
          </a:p>
        </p:txBody>
      </p:sp>
      <p:sp>
        <p:nvSpPr>
          <p:cNvPr id="14" name="TextBox 13"/>
          <p:cNvSpPr txBox="1"/>
          <p:nvPr/>
        </p:nvSpPr>
        <p:spPr>
          <a:xfrm>
            <a:off x="1490300" y="5018421"/>
            <a:ext cx="6385815" cy="646331"/>
          </a:xfrm>
          <a:prstGeom prst="rect">
            <a:avLst/>
          </a:prstGeom>
          <a:noFill/>
        </p:spPr>
        <p:txBody>
          <a:bodyPr wrap="square" rtlCol="0">
            <a:spAutoFit/>
          </a:bodyPr>
          <a:lstStyle/>
          <a:p>
            <a:pPr algn="ctr"/>
            <a:r>
              <a:rPr lang="en-US" sz="3600" dirty="0">
                <a:solidFill>
                  <a:srgbClr val="66CCFF"/>
                </a:solidFill>
              </a:rPr>
              <a:t>Beginning ES/MS Band</a:t>
            </a:r>
          </a:p>
        </p:txBody>
      </p:sp>
      <p:sp>
        <p:nvSpPr>
          <p:cNvPr id="15" name="TextBox 14"/>
          <p:cNvSpPr txBox="1"/>
          <p:nvPr/>
        </p:nvSpPr>
        <p:spPr>
          <a:xfrm>
            <a:off x="71220" y="842780"/>
            <a:ext cx="8700376" cy="1015663"/>
          </a:xfrm>
          <a:prstGeom prst="rect">
            <a:avLst/>
          </a:prstGeom>
          <a:noFill/>
        </p:spPr>
        <p:txBody>
          <a:bodyPr wrap="square" rtlCol="0">
            <a:spAutoFit/>
          </a:bodyPr>
          <a:lstStyle/>
          <a:p>
            <a:pPr algn="ctr"/>
            <a:r>
              <a:rPr lang="en-US" sz="6000" dirty="0">
                <a:solidFill>
                  <a:srgbClr val="66CCFF"/>
                </a:solidFill>
              </a:rPr>
              <a:t>Vertical Alignment</a:t>
            </a:r>
          </a:p>
        </p:txBody>
      </p:sp>
    </p:spTree>
    <p:extLst>
      <p:ext uri="{BB962C8B-B14F-4D97-AF65-F5344CB8AC3E}">
        <p14:creationId xmlns:p14="http://schemas.microsoft.com/office/powerpoint/2010/main" val="185349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extBox 7"/>
          <p:cNvSpPr txBox="1"/>
          <p:nvPr/>
        </p:nvSpPr>
        <p:spPr>
          <a:xfrm>
            <a:off x="0" y="106833"/>
            <a:ext cx="9144000" cy="1077218"/>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pPr algn="ctr"/>
            <a:endParaRPr lang="en-US" sz="3200" dirty="0"/>
          </a:p>
        </p:txBody>
      </p:sp>
      <p:pic>
        <p:nvPicPr>
          <p:cNvPr id="10" name="Picture 9" descr="DAUD24y_1024x1024_Up_down_arrow_large.png"/>
          <p:cNvPicPr>
            <a:picLocks noChangeAspect="1"/>
          </p:cNvPicPr>
          <p:nvPr/>
        </p:nvPicPr>
        <p:blipFill>
          <a:blip r:embed="rId3"/>
          <a:stretch>
            <a:fillRect/>
          </a:stretch>
        </p:blipFill>
        <p:spPr>
          <a:xfrm>
            <a:off x="1732953" y="866520"/>
            <a:ext cx="5863555" cy="5970703"/>
          </a:xfrm>
          <a:prstGeom prst="rect">
            <a:avLst/>
          </a:prstGeom>
        </p:spPr>
      </p:pic>
      <p:sp>
        <p:nvSpPr>
          <p:cNvPr id="11" name="TextBox 10"/>
          <p:cNvSpPr txBox="1"/>
          <p:nvPr/>
        </p:nvSpPr>
        <p:spPr>
          <a:xfrm>
            <a:off x="1514040" y="1918780"/>
            <a:ext cx="6385815" cy="646331"/>
          </a:xfrm>
          <a:prstGeom prst="rect">
            <a:avLst/>
          </a:prstGeom>
          <a:noFill/>
        </p:spPr>
        <p:txBody>
          <a:bodyPr wrap="square" rtlCol="0">
            <a:spAutoFit/>
          </a:bodyPr>
          <a:lstStyle/>
          <a:p>
            <a:pPr algn="ctr"/>
            <a:r>
              <a:rPr lang="en-US" sz="3600" dirty="0">
                <a:solidFill>
                  <a:srgbClr val="66CCFF"/>
                </a:solidFill>
              </a:rPr>
              <a:t>High School Band</a:t>
            </a:r>
          </a:p>
        </p:txBody>
      </p:sp>
      <p:sp>
        <p:nvSpPr>
          <p:cNvPr id="13" name="TextBox 12"/>
          <p:cNvSpPr txBox="1"/>
          <p:nvPr/>
        </p:nvSpPr>
        <p:spPr>
          <a:xfrm>
            <a:off x="1490300" y="2974076"/>
            <a:ext cx="6385815" cy="1200329"/>
          </a:xfrm>
          <a:prstGeom prst="rect">
            <a:avLst/>
          </a:prstGeom>
          <a:noFill/>
        </p:spPr>
        <p:txBody>
          <a:bodyPr wrap="square" rtlCol="0">
            <a:spAutoFit/>
          </a:bodyPr>
          <a:lstStyle/>
          <a:p>
            <a:pPr algn="ctr"/>
            <a:r>
              <a:rPr lang="en-US" sz="3600" dirty="0">
                <a:solidFill>
                  <a:srgbClr val="66CCFF"/>
                </a:solidFill>
              </a:rPr>
              <a:t>also</a:t>
            </a:r>
          </a:p>
          <a:p>
            <a:pPr algn="ctr"/>
            <a:r>
              <a:rPr lang="en-US" sz="3600" dirty="0">
                <a:solidFill>
                  <a:srgbClr val="66CCFF"/>
                </a:solidFill>
              </a:rPr>
              <a:t>teaches</a:t>
            </a:r>
          </a:p>
        </p:txBody>
      </p:sp>
      <p:sp>
        <p:nvSpPr>
          <p:cNvPr id="14" name="TextBox 13"/>
          <p:cNvSpPr txBox="1"/>
          <p:nvPr/>
        </p:nvSpPr>
        <p:spPr>
          <a:xfrm>
            <a:off x="1490300" y="5018421"/>
            <a:ext cx="6385815" cy="1200329"/>
          </a:xfrm>
          <a:prstGeom prst="rect">
            <a:avLst/>
          </a:prstGeom>
          <a:noFill/>
        </p:spPr>
        <p:txBody>
          <a:bodyPr wrap="square" rtlCol="0">
            <a:spAutoFit/>
          </a:bodyPr>
          <a:lstStyle/>
          <a:p>
            <a:pPr algn="ctr"/>
            <a:r>
              <a:rPr lang="en-US" sz="3600" dirty="0">
                <a:solidFill>
                  <a:srgbClr val="66CCFF"/>
                </a:solidFill>
              </a:rPr>
              <a:t>Beginning ES/MS Band</a:t>
            </a:r>
          </a:p>
          <a:p>
            <a:pPr algn="ctr"/>
            <a:r>
              <a:rPr lang="en-US" sz="3600" dirty="0">
                <a:solidFill>
                  <a:srgbClr val="66CCFF"/>
                </a:solidFill>
              </a:rPr>
              <a:t>Director</a:t>
            </a:r>
          </a:p>
        </p:txBody>
      </p:sp>
      <p:sp>
        <p:nvSpPr>
          <p:cNvPr id="15" name="TextBox 14"/>
          <p:cNvSpPr txBox="1"/>
          <p:nvPr/>
        </p:nvSpPr>
        <p:spPr>
          <a:xfrm>
            <a:off x="71220" y="842780"/>
            <a:ext cx="8700376" cy="1015663"/>
          </a:xfrm>
          <a:prstGeom prst="rect">
            <a:avLst/>
          </a:prstGeom>
          <a:noFill/>
        </p:spPr>
        <p:txBody>
          <a:bodyPr wrap="square" rtlCol="0">
            <a:spAutoFit/>
          </a:bodyPr>
          <a:lstStyle/>
          <a:p>
            <a:pPr algn="ctr"/>
            <a:r>
              <a:rPr lang="en-US" sz="6000" dirty="0">
                <a:solidFill>
                  <a:srgbClr val="66CCFF"/>
                </a:solidFill>
              </a:rPr>
              <a:t>Vertical Alignment</a:t>
            </a:r>
          </a:p>
        </p:txBody>
      </p:sp>
    </p:spTree>
    <p:extLst>
      <p:ext uri="{BB962C8B-B14F-4D97-AF65-F5344CB8AC3E}">
        <p14:creationId xmlns:p14="http://schemas.microsoft.com/office/powerpoint/2010/main" val="750327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12" descr="3-DSC_0016.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800" y="1400445"/>
            <a:ext cx="1905000" cy="29241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descr="DSC_027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99532" y="2829484"/>
            <a:ext cx="2343598" cy="3597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7" name="Left-Up Arrow 16"/>
          <p:cNvSpPr/>
          <p:nvPr/>
        </p:nvSpPr>
        <p:spPr>
          <a:xfrm flipV="1">
            <a:off x="2238520" y="1838885"/>
            <a:ext cx="1143000" cy="838200"/>
          </a:xfrm>
          <a:prstGeom prst="leftUpArrow">
            <a:avLst>
              <a:gd name="adj1" fmla="val 25000"/>
              <a:gd name="adj2" fmla="val 26494"/>
              <a:gd name="adj3" fmla="val 25000"/>
            </a:avLst>
          </a:prstGeom>
          <a:solidFill>
            <a:srgbClr val="CCFF66"/>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8" name="Picture 7" descr="Daily-Orchestra-Students-500x427.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82428" y="1500380"/>
            <a:ext cx="3112656" cy="2658209"/>
          </a:xfrm>
          <a:prstGeom prst="rect">
            <a:avLst/>
          </a:prstGeom>
          <a:ln>
            <a:noFill/>
          </a:ln>
          <a:effectLst>
            <a:reflection stA="50000" endPos="75000" dist="12700" dir="5400000" sy="-100000" algn="bl" rotWithShape="0"/>
            <a:softEdge rad="112500"/>
          </a:effectLst>
        </p:spPr>
      </p:pic>
      <p:sp>
        <p:nvSpPr>
          <p:cNvPr id="18" name="Left-Up Arrow 17"/>
          <p:cNvSpPr/>
          <p:nvPr/>
        </p:nvSpPr>
        <p:spPr>
          <a:xfrm flipV="1">
            <a:off x="7095084" y="2677085"/>
            <a:ext cx="1143000" cy="838200"/>
          </a:xfrm>
          <a:prstGeom prst="leftUpArrow">
            <a:avLst>
              <a:gd name="adj1" fmla="val 25000"/>
              <a:gd name="adj2" fmla="val 26494"/>
              <a:gd name="adj3" fmla="val 25000"/>
            </a:avLst>
          </a:prstGeom>
          <a:solidFill>
            <a:srgbClr val="CCFF66"/>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descr="Screen Shot 2019-02-11 at 5.11.46 PM.png"/>
          <p:cNvPicPr>
            <a:picLocks noChangeAspect="1"/>
          </p:cNvPicPr>
          <p:nvPr/>
        </p:nvPicPr>
        <p:blipFill>
          <a:blip r:embed="rId6"/>
          <a:stretch>
            <a:fillRect/>
          </a:stretch>
        </p:blipFill>
        <p:spPr>
          <a:xfrm>
            <a:off x="4751247" y="3725412"/>
            <a:ext cx="4000897" cy="2701461"/>
          </a:xfrm>
          <a:prstGeom prst="rect">
            <a:avLst/>
          </a:prstGeom>
          <a:ln>
            <a:noFill/>
          </a:ln>
          <a:effectLst>
            <a:reflection stA="38000" endPos="75000" dir="5400000" sy="-100000" algn="bl" rotWithShape="0"/>
            <a:softEdge rad="112500"/>
          </a:effectLst>
        </p:spPr>
      </p:pic>
      <p:sp>
        <p:nvSpPr>
          <p:cNvPr id="9" name="TextBox 8"/>
          <p:cNvSpPr txBox="1"/>
          <p:nvPr/>
        </p:nvSpPr>
        <p:spPr>
          <a:xfrm>
            <a:off x="0" y="16239"/>
            <a:ext cx="9144000" cy="584776"/>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p:txBody>
      </p:sp>
      <p:sp>
        <p:nvSpPr>
          <p:cNvPr id="10" name="TextBox 9"/>
          <p:cNvSpPr txBox="1"/>
          <p:nvPr/>
        </p:nvSpPr>
        <p:spPr>
          <a:xfrm>
            <a:off x="0" y="621339"/>
            <a:ext cx="9144000" cy="707886"/>
          </a:xfrm>
          <a:prstGeom prst="rect">
            <a:avLst/>
          </a:prstGeom>
          <a:noFill/>
        </p:spPr>
        <p:txBody>
          <a:bodyPr wrap="square" rtlCol="0">
            <a:spAutoFit/>
          </a:bodyPr>
          <a:lstStyle/>
          <a:p>
            <a:pPr algn="ctr"/>
            <a:r>
              <a:rPr lang="en-US" sz="4000" dirty="0">
                <a:solidFill>
                  <a:srgbClr val="FFFF00"/>
                </a:solidFill>
                <a:ea typeface="ＭＳ Ｐゴシック" charset="-128"/>
                <a:cs typeface="ＭＳ Ｐゴシック" charset="-128"/>
              </a:rPr>
              <a:t>2.  Have Students Play Early and Often</a:t>
            </a:r>
            <a:endParaRPr lang="en-US" sz="4000" dirty="0"/>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repeatCount="indefinite" fill="hold" grpId="0" nodeType="withEffect">
                                  <p:stCondLst>
                                    <p:cond delay="1000"/>
                                  </p:stCondLst>
                                  <p:endCondLst>
                                    <p:cond evt="onNext" delay="0">
                                      <p:tgtEl>
                                        <p:sldTgt/>
                                      </p:tgtEl>
                                    </p:cond>
                                  </p:endCondLst>
                                  <p:childTnLst>
                                    <p:set>
                                      <p:cBhvr>
                                        <p:cTn id="6" dur="1" fill="hold">
                                          <p:stCondLst>
                                            <p:cond delay="0"/>
                                          </p:stCondLst>
                                        </p:cTn>
                                        <p:tgtEl>
                                          <p:spTgt spid="17"/>
                                        </p:tgtEl>
                                        <p:attrNameLst>
                                          <p:attrName>style.visibility</p:attrName>
                                        </p:attrNameLst>
                                      </p:cBhvr>
                                      <p:to>
                                        <p:strVal val="visible"/>
                                      </p:to>
                                    </p:set>
                                    <p:anim calcmode="lin" valueType="num">
                                      <p:cBhvr>
                                        <p:cTn id="7" dur="1000" fill="hold"/>
                                        <p:tgtEl>
                                          <p:spTgt spid="17"/>
                                        </p:tgtEl>
                                        <p:attrNameLst>
                                          <p:attrName>ppt_w</p:attrName>
                                        </p:attrNameLst>
                                      </p:cBhvr>
                                      <p:tavLst>
                                        <p:tav tm="0">
                                          <p:val>
                                            <p:fltVal val="0"/>
                                          </p:val>
                                        </p:tav>
                                        <p:tav tm="100000">
                                          <p:val>
                                            <p:strVal val="#ppt_w"/>
                                          </p:val>
                                        </p:tav>
                                      </p:tavLst>
                                    </p:anim>
                                    <p:anim calcmode="lin" valueType="num">
                                      <p:cBhvr>
                                        <p:cTn id="8" dur="1000" fill="hold"/>
                                        <p:tgtEl>
                                          <p:spTgt spid="17"/>
                                        </p:tgtEl>
                                        <p:attrNameLst>
                                          <p:attrName>ppt_h</p:attrName>
                                        </p:attrNameLst>
                                      </p:cBhvr>
                                      <p:tavLst>
                                        <p:tav tm="0">
                                          <p:val>
                                            <p:strVal val="#ppt_h"/>
                                          </p:val>
                                        </p:tav>
                                        <p:tav tm="100000">
                                          <p:val>
                                            <p:strVal val="#ppt_h"/>
                                          </p:val>
                                        </p:tav>
                                      </p:tavLst>
                                    </p:anim>
                                  </p:childTnLst>
                                </p:cTn>
                              </p:par>
                              <p:par>
                                <p:cTn id="9" presetID="17" presetClass="entr" presetSubtype="10" repeatCount="indefinite" fill="hold" grpId="0" nodeType="withEffect">
                                  <p:stCondLst>
                                    <p:cond delay="1000"/>
                                  </p:stCondLst>
                                  <p:endCondLst>
                                    <p:cond evt="onNext" delay="0">
                                      <p:tgtEl>
                                        <p:sldTgt/>
                                      </p:tgtEl>
                                    </p:cond>
                                  </p:endCondLst>
                                  <p:childTnLst>
                                    <p:set>
                                      <p:cBhvr>
                                        <p:cTn id="10" dur="1" fill="hold">
                                          <p:stCondLst>
                                            <p:cond delay="0"/>
                                          </p:stCondLst>
                                        </p:cTn>
                                        <p:tgtEl>
                                          <p:spTgt spid="18"/>
                                        </p:tgtEl>
                                        <p:attrNameLst>
                                          <p:attrName>style.visibility</p:attrName>
                                        </p:attrNameLst>
                                      </p:cBhvr>
                                      <p:to>
                                        <p:strVal val="visible"/>
                                      </p:to>
                                    </p:set>
                                    <p:anim calcmode="lin" valueType="num">
                                      <p:cBhvr>
                                        <p:cTn id="11" dur="1000" fill="hold"/>
                                        <p:tgtEl>
                                          <p:spTgt spid="18"/>
                                        </p:tgtEl>
                                        <p:attrNameLst>
                                          <p:attrName>ppt_w</p:attrName>
                                        </p:attrNameLst>
                                      </p:cBhvr>
                                      <p:tavLst>
                                        <p:tav tm="0">
                                          <p:val>
                                            <p:fltVal val="0"/>
                                          </p:val>
                                        </p:tav>
                                        <p:tav tm="100000">
                                          <p:val>
                                            <p:strVal val="#ppt_w"/>
                                          </p:val>
                                        </p:tav>
                                      </p:tavLst>
                                    </p:anim>
                                    <p:anim calcmode="lin" valueType="num">
                                      <p:cBhvr>
                                        <p:cTn id="12" dur="1000" fill="hold"/>
                                        <p:tgtEl>
                                          <p:spTgt spid="1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ECC66"/>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8760F9-F652-8F44-B477-379AF1D1F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749" y="3657600"/>
            <a:ext cx="8401051" cy="2743200"/>
          </a:xfrm>
          <a:prstGeom prst="rect">
            <a:avLst/>
          </a:prstGeom>
        </p:spPr>
      </p:pic>
      <p:pic>
        <p:nvPicPr>
          <p:cNvPr id="9" name="Picture 8">
            <a:extLst>
              <a:ext uri="{FF2B5EF4-FFF2-40B4-BE49-F238E27FC236}">
                <a16:creationId xmlns:a16="http://schemas.microsoft.com/office/drawing/2014/main" id="{31471F48-3338-0C4C-830E-03E7991927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3615035"/>
            <a:ext cx="6858000" cy="3429000"/>
          </a:xfrm>
          <a:prstGeom prst="rect">
            <a:avLst/>
          </a:prstGeom>
        </p:spPr>
      </p:pic>
      <p:pic>
        <p:nvPicPr>
          <p:cNvPr id="14" name="Picture 13">
            <a:extLst>
              <a:ext uri="{FF2B5EF4-FFF2-40B4-BE49-F238E27FC236}">
                <a16:creationId xmlns:a16="http://schemas.microsoft.com/office/drawing/2014/main" id="{47F8943C-9BE3-BD44-A5DD-55D8C39768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07004" y="1268480"/>
            <a:ext cx="4758539" cy="2346555"/>
          </a:xfrm>
          <a:prstGeom prst="rect">
            <a:avLst/>
          </a:prstGeom>
        </p:spPr>
      </p:pic>
      <p:pic>
        <p:nvPicPr>
          <p:cNvPr id="28" name="Picture 27">
            <a:extLst>
              <a:ext uri="{FF2B5EF4-FFF2-40B4-BE49-F238E27FC236}">
                <a16:creationId xmlns:a16="http://schemas.microsoft.com/office/drawing/2014/main" id="{92F03578-82B7-C748-8499-D7A6A3BF42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196" y="381000"/>
            <a:ext cx="4724400" cy="1760714"/>
          </a:xfrm>
          <a:prstGeom prst="rect">
            <a:avLst/>
          </a:prstGeom>
          <a:effectLst>
            <a:softEdge rad="304800"/>
          </a:effectLst>
          <a:scene3d>
            <a:camera prst="orthographicFront">
              <a:rot lat="0" lon="0" rev="1200000"/>
            </a:camera>
            <a:lightRig rig="threePt" dir="t"/>
          </a:scene3d>
        </p:spPr>
      </p:pic>
      <p:pic>
        <p:nvPicPr>
          <p:cNvPr id="3" name="Picture 2">
            <a:extLst>
              <a:ext uri="{FF2B5EF4-FFF2-40B4-BE49-F238E27FC236}">
                <a16:creationId xmlns:a16="http://schemas.microsoft.com/office/drawing/2014/main" id="{81A9FF64-2FA6-AD49-B15E-82785D7A17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72400" y="218280"/>
            <a:ext cx="1092200" cy="2378177"/>
          </a:xfrm>
          <a:prstGeom prst="rect">
            <a:avLst/>
          </a:prstGeom>
        </p:spPr>
      </p:pic>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25</a:t>
            </a:fld>
            <a:endParaRPr lang="en-US" dirty="0">
              <a:solidFill>
                <a:srgbClr val="790A14"/>
              </a:solidFill>
            </a:endParaRPr>
          </a:p>
        </p:txBody>
      </p:sp>
      <p:sp>
        <p:nvSpPr>
          <p:cNvPr id="8" name="Footer Placeholder 7"/>
          <p:cNvSpPr>
            <a:spLocks noGrp="1"/>
          </p:cNvSpPr>
          <p:nvPr>
            <p:ph type="ftr" sz="quarter" idx="11"/>
          </p:nvPr>
        </p:nvSpPr>
        <p:spPr>
          <a:xfrm>
            <a:off x="0" y="6248400"/>
            <a:ext cx="9144000" cy="609600"/>
          </a:xfrm>
        </p:spPr>
        <p:txBody>
          <a:bodyPr/>
          <a:lstStyle/>
          <a:p>
            <a:r>
              <a:rPr lang="en-US" sz="1800" dirty="0" err="1">
                <a:solidFill>
                  <a:srgbClr val="800000"/>
                </a:solidFill>
                <a:latin typeface="+mn-lt"/>
              </a:rPr>
              <a:t>nammfoundation.org/fpndoc</a:t>
            </a:r>
            <a:endParaRPr lang="en-US" sz="1800" dirty="0">
              <a:solidFill>
                <a:srgbClr val="800000"/>
              </a:solidFill>
              <a:latin typeface="+mn-lt"/>
            </a:endParaRPr>
          </a:p>
          <a:p>
            <a:r>
              <a:rPr lang="en-US" sz="1800" dirty="0" err="1">
                <a:solidFill>
                  <a:srgbClr val="800000"/>
                </a:solidFill>
                <a:latin typeface="+mn-lt"/>
              </a:rPr>
              <a:t>MusicEdConsultants.net</a:t>
            </a:r>
            <a:r>
              <a:rPr lang="en-US" sz="1800" dirty="0">
                <a:solidFill>
                  <a:srgbClr val="800000"/>
                </a:solidFill>
                <a:latin typeface="+mn-lt"/>
              </a:rPr>
              <a:t>/</a:t>
            </a:r>
            <a:r>
              <a:rPr lang="en-US" sz="1800" dirty="0" err="1">
                <a:solidFill>
                  <a:srgbClr val="800000"/>
                </a:solidFill>
                <a:latin typeface="+mn-lt"/>
              </a:rPr>
              <a:t>FPCelebration</a:t>
            </a:r>
            <a:endParaRPr lang="en-US" sz="1800" dirty="0">
              <a:solidFill>
                <a:srgbClr val="800000"/>
              </a:solidFill>
              <a:latin typeface="+mn-lt"/>
            </a:endParaRPr>
          </a:p>
          <a:p>
            <a:endParaRPr lang="en-US" sz="1000" dirty="0">
              <a:solidFill>
                <a:srgbClr val="800000"/>
              </a:solidFill>
            </a:endParaRPr>
          </a:p>
        </p:txBody>
      </p:sp>
      <p:sp>
        <p:nvSpPr>
          <p:cNvPr id="10" name="TextBox 9"/>
          <p:cNvSpPr txBox="1"/>
          <p:nvPr/>
        </p:nvSpPr>
        <p:spPr>
          <a:xfrm>
            <a:off x="4242787" y="365760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8781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3" repeatCount="indefinite" fill="hold" nodeType="afterEffect">
                                  <p:stCondLst>
                                    <p:cond delay="0"/>
                                  </p:stCondLst>
                                  <p:childTnLst>
                                    <p:anim calcmode="lin" valueType="num">
                                      <p:cBhvr additive="base">
                                        <p:cTn id="6" dur="2000"/>
                                        <p:tgtEl>
                                          <p:spTgt spid="9"/>
                                        </p:tgtEl>
                                        <p:attrNameLst>
                                          <p:attrName>ppt_x</p:attrName>
                                        </p:attrNameLst>
                                      </p:cBhvr>
                                      <p:tavLst>
                                        <p:tav tm="0">
                                          <p:val>
                                            <p:strVal val="ppt_x"/>
                                          </p:val>
                                        </p:tav>
                                        <p:tav tm="100000">
                                          <p:val>
                                            <p:strVal val="1+ppt_w/2"/>
                                          </p:val>
                                        </p:tav>
                                      </p:tavLst>
                                    </p:anim>
                                    <p:anim calcmode="lin" valueType="num">
                                      <p:cBhvr additive="base">
                                        <p:cTn id="7" dur="2000"/>
                                        <p:tgtEl>
                                          <p:spTgt spid="9"/>
                                        </p:tgtEl>
                                        <p:attrNameLst>
                                          <p:attrName>ppt_y</p:attrName>
                                        </p:attrNameLst>
                                      </p:cBhvr>
                                      <p:tavLst>
                                        <p:tav tm="0">
                                          <p:val>
                                            <p:strVal val="ppt_y"/>
                                          </p:val>
                                        </p:tav>
                                        <p:tav tm="100000">
                                          <p:val>
                                            <p:strVal val="0-ppt_h/2"/>
                                          </p:val>
                                        </p:tav>
                                      </p:tavLst>
                                    </p:anim>
                                    <p:set>
                                      <p:cBhvr>
                                        <p:cTn id="8"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37403"/>
            <a:ext cx="9144000" cy="2065413"/>
          </a:xfrm>
        </p:spPr>
        <p:txBody>
          <a:bodyPr>
            <a:noAutofit/>
          </a:bodyPr>
          <a:lstStyle/>
          <a:p>
            <a:pPr lvl="0">
              <a:defRPr/>
            </a:pPr>
            <a:br>
              <a:rPr lang="en-US" sz="3200" i="1" dirty="0">
                <a:solidFill>
                  <a:srgbClr val="FFFF00"/>
                </a:solidFill>
                <a:ea typeface="ＭＳ Ｐゴシック" charset="-128"/>
                <a:cs typeface="ＭＳ Ｐゴシック" charset="-128"/>
              </a:rPr>
            </a:br>
            <a:r>
              <a:rPr lang="en-US" sz="3200" kern="0" dirty="0">
                <a:solidFill>
                  <a:srgbClr val="FFFF00"/>
                </a:solidFill>
                <a:ea typeface="ＭＳ Ｐゴシック" charset="-128"/>
                <a:cs typeface="ＭＳ Ｐゴシック" charset="-128"/>
              </a:rPr>
              <a:t>First Performance National Day of Celebration</a:t>
            </a:r>
            <a:br>
              <a:rPr lang="en-US" sz="3200" kern="0" dirty="0">
                <a:solidFill>
                  <a:schemeClr val="bg1"/>
                </a:solidFill>
                <a:ea typeface="ＭＳ Ｐゴシック" charset="-128"/>
                <a:cs typeface="ＭＳ Ｐゴシック" charset="-128"/>
              </a:rPr>
            </a:br>
            <a:r>
              <a:rPr lang="en-US" sz="3200" kern="0" dirty="0">
                <a:solidFill>
                  <a:schemeClr val="bg1"/>
                </a:solidFill>
                <a:ea typeface="ＭＳ Ｐゴシック" charset="-128"/>
                <a:cs typeface="ＭＳ Ｐゴシック" charset="-128"/>
              </a:rPr>
              <a:t>(Third Thursday of November Annually)</a:t>
            </a:r>
            <a:br>
              <a:rPr lang="en-US" sz="4800" dirty="0">
                <a:solidFill>
                  <a:schemeClr val="bg1"/>
                </a:solidFill>
                <a:ea typeface="ＭＳ Ｐゴシック" charset="-128"/>
                <a:cs typeface="ＭＳ Ｐゴシック" charset="-128"/>
              </a:rPr>
            </a:br>
            <a:endParaRPr lang="en-US" sz="3200" i="1" dirty="0">
              <a:solidFill>
                <a:schemeClr val="bg1"/>
              </a:solidFill>
              <a:ea typeface="ＭＳ Ｐゴシック" charset="-128"/>
              <a:cs typeface="ＭＳ Ｐゴシック" charset="-128"/>
            </a:endParaRPr>
          </a:p>
        </p:txBody>
      </p:sp>
      <p:pic>
        <p:nvPicPr>
          <p:cNvPr id="10" name="Picture 9" descr="Screen Shot 2018-10-18 at 7.55.12 PM.png"/>
          <p:cNvPicPr>
            <a:picLocks noChangeAspect="1"/>
          </p:cNvPicPr>
          <p:nvPr/>
        </p:nvPicPr>
        <p:blipFill>
          <a:blip r:embed="rId3"/>
          <a:stretch>
            <a:fillRect/>
          </a:stretch>
        </p:blipFill>
        <p:spPr>
          <a:xfrm>
            <a:off x="545999" y="1922970"/>
            <a:ext cx="7952595" cy="4633679"/>
          </a:xfrm>
          <a:prstGeom prst="rect">
            <a:avLst/>
          </a:prstGeom>
        </p:spPr>
      </p:pic>
      <p:sp>
        <p:nvSpPr>
          <p:cNvPr id="4" name="TextBox 3"/>
          <p:cNvSpPr txBox="1"/>
          <p:nvPr/>
        </p:nvSpPr>
        <p:spPr>
          <a:xfrm>
            <a:off x="0" y="106830"/>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37403"/>
            <a:ext cx="9144000" cy="2065413"/>
          </a:xfrm>
        </p:spPr>
        <p:txBody>
          <a:bodyPr>
            <a:noAutofit/>
          </a:bodyPr>
          <a:lstStyle/>
          <a:p>
            <a:pPr lvl="0">
              <a:defRPr/>
            </a:pPr>
            <a:br>
              <a:rPr lang="en-US" sz="3200" i="1" dirty="0">
                <a:solidFill>
                  <a:srgbClr val="FFFF00"/>
                </a:solidFill>
                <a:ea typeface="ＭＳ Ｐゴシック" charset="-128"/>
                <a:cs typeface="ＭＳ Ｐゴシック" charset="-128"/>
              </a:rPr>
            </a:br>
            <a:r>
              <a:rPr lang="en-US" sz="3200" kern="0" dirty="0">
                <a:solidFill>
                  <a:srgbClr val="FFFF00"/>
                </a:solidFill>
                <a:ea typeface="ＭＳ Ｐゴシック" charset="-128"/>
                <a:cs typeface="ＭＳ Ｐゴシック" charset="-128"/>
              </a:rPr>
              <a:t>First Performance National Day of Celebration</a:t>
            </a:r>
            <a:br>
              <a:rPr lang="en-US" sz="3200" kern="0" dirty="0">
                <a:solidFill>
                  <a:schemeClr val="bg1"/>
                </a:solidFill>
                <a:ea typeface="ＭＳ Ｐゴシック" charset="-128"/>
                <a:cs typeface="ＭＳ Ｐゴシック" charset="-128"/>
              </a:rPr>
            </a:br>
            <a:r>
              <a:rPr lang="en-US" sz="3200" kern="0" dirty="0">
                <a:solidFill>
                  <a:schemeClr val="bg1"/>
                </a:solidFill>
                <a:ea typeface="ＭＳ Ｐゴシック" charset="-128"/>
                <a:cs typeface="ＭＳ Ｐゴシック" charset="-128"/>
              </a:rPr>
              <a:t>(Third Thursday of November Annually)</a:t>
            </a:r>
            <a:br>
              <a:rPr lang="en-US" sz="4800" dirty="0">
                <a:solidFill>
                  <a:schemeClr val="bg1"/>
                </a:solidFill>
                <a:ea typeface="ＭＳ Ｐゴシック" charset="-128"/>
                <a:cs typeface="ＭＳ Ｐゴシック" charset="-128"/>
              </a:rPr>
            </a:br>
            <a:endParaRPr lang="en-US" sz="3200" i="1" dirty="0">
              <a:solidFill>
                <a:schemeClr val="bg1"/>
              </a:solidFill>
              <a:ea typeface="ＭＳ Ｐゴシック" charset="-128"/>
              <a:cs typeface="ＭＳ Ｐゴシック" charset="-128"/>
            </a:endParaRPr>
          </a:p>
        </p:txBody>
      </p:sp>
      <p:pic>
        <p:nvPicPr>
          <p:cNvPr id="10" name="Picture 9" descr="Screen Shot 2018-10-18 at 7.55.12 PM.png"/>
          <p:cNvPicPr>
            <a:picLocks noChangeAspect="1"/>
          </p:cNvPicPr>
          <p:nvPr/>
        </p:nvPicPr>
        <p:blipFill>
          <a:blip r:embed="rId5"/>
          <a:stretch>
            <a:fillRect/>
          </a:stretch>
        </p:blipFill>
        <p:spPr>
          <a:xfrm>
            <a:off x="545999" y="1922970"/>
            <a:ext cx="7952595" cy="4633679"/>
          </a:xfrm>
          <a:prstGeom prst="rect">
            <a:avLst/>
          </a:prstGeom>
        </p:spPr>
      </p:pic>
      <p:sp>
        <p:nvSpPr>
          <p:cNvPr id="4" name="TextBox 3"/>
          <p:cNvSpPr txBox="1"/>
          <p:nvPr/>
        </p:nvSpPr>
        <p:spPr>
          <a:xfrm>
            <a:off x="0" y="106830"/>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2" name="Slide 42 First Performance.mov">
            <a:hlinkClick r:id="" action="ppaction://media"/>
            <a:extLst>
              <a:ext uri="{FF2B5EF4-FFF2-40B4-BE49-F238E27FC236}">
                <a16:creationId xmlns:a16="http://schemas.microsoft.com/office/drawing/2014/main" id="{A1C975DE-E27D-E64E-B715-F3452C62FD3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1343024"/>
            <a:ext cx="9144000" cy="52707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6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28</a:t>
            </a:fld>
            <a:endParaRPr lang="en-US" dirty="0">
              <a:solidFill>
                <a:srgbClr val="790A14"/>
              </a:solidFill>
            </a:endParaRPr>
          </a:p>
        </p:txBody>
      </p:sp>
      <p:sp>
        <p:nvSpPr>
          <p:cNvPr id="8" name="Footer Placeholder 7"/>
          <p:cNvSpPr>
            <a:spLocks noGrp="1"/>
          </p:cNvSpPr>
          <p:nvPr>
            <p:ph type="ftr" sz="quarter" idx="11"/>
          </p:nvPr>
        </p:nvSpPr>
        <p:spPr>
          <a:xfrm>
            <a:off x="0" y="6205900"/>
            <a:ext cx="9144000" cy="609600"/>
          </a:xfrm>
        </p:spPr>
        <p:txBody>
          <a:bodyPr/>
          <a:lstStyle/>
          <a:p>
            <a:r>
              <a:rPr lang="en-US" sz="1800" dirty="0" err="1">
                <a:solidFill>
                  <a:srgbClr val="FFFFFF"/>
                </a:solidFill>
              </a:rPr>
              <a:t>www.nammfoundation.org/fpndoc</a:t>
            </a:r>
            <a:endParaRPr lang="en-US" sz="1800" dirty="0">
              <a:solidFill>
                <a:srgbClr val="FFFFFF"/>
              </a:solidFill>
            </a:endParaRPr>
          </a:p>
        </p:txBody>
      </p:sp>
      <p:pic>
        <p:nvPicPr>
          <p:cNvPr id="10" name="Picture 9" descr="rec fest 2015-7-photos 640x427.jpg"/>
          <p:cNvPicPr>
            <a:picLocks noChangeAspect="1"/>
          </p:cNvPicPr>
          <p:nvPr/>
        </p:nvPicPr>
        <p:blipFill>
          <a:blip r:embed="rId3">
            <a:alphaModFix/>
          </a:blip>
          <a:stretch>
            <a:fillRect/>
          </a:stretch>
        </p:blipFill>
        <p:spPr>
          <a:xfrm>
            <a:off x="533400" y="710446"/>
            <a:ext cx="8001000" cy="5338166"/>
          </a:xfrm>
          <a:prstGeom prst="rect">
            <a:avLst/>
          </a:prstGeom>
          <a:ln>
            <a:noFill/>
          </a:ln>
          <a:effectLst>
            <a:softEdge rad="112500"/>
          </a:effectLst>
        </p:spPr>
      </p:pic>
    </p:spTree>
    <p:extLst>
      <p:ext uri="{BB962C8B-B14F-4D97-AF65-F5344CB8AC3E}">
        <p14:creationId xmlns:p14="http://schemas.microsoft.com/office/powerpoint/2010/main" val="4878138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87E9B-FED1-0D43-B55E-AF20E4478A55}"/>
              </a:ext>
            </a:extLst>
          </p:cNvPr>
          <p:cNvSpPr>
            <a:spLocks noGrp="1"/>
          </p:cNvSpPr>
          <p:nvPr>
            <p:ph type="sldNum" sz="quarter" idx="12"/>
          </p:nvPr>
        </p:nvSpPr>
        <p:spPr/>
        <p:txBody>
          <a:bodyPr/>
          <a:lstStyle/>
          <a:p>
            <a:pPr>
              <a:defRPr/>
            </a:pPr>
            <a:fld id="{F188C437-0A12-3E4A-B959-FB613AA65816}" type="slidenum">
              <a:rPr lang="en-US" smtClean="0">
                <a:solidFill>
                  <a:srgbClr val="790A14"/>
                </a:solidFill>
              </a:rPr>
              <a:pPr>
                <a:defRPr/>
              </a:pPr>
              <a:t>29</a:t>
            </a:fld>
            <a:endParaRPr lang="en-US" dirty="0">
              <a:solidFill>
                <a:srgbClr val="790A14"/>
              </a:solidFill>
            </a:endParaRPr>
          </a:p>
        </p:txBody>
      </p:sp>
      <p:sp>
        <p:nvSpPr>
          <p:cNvPr id="8" name="Footer Placeholder 7"/>
          <p:cNvSpPr>
            <a:spLocks noGrp="1"/>
          </p:cNvSpPr>
          <p:nvPr>
            <p:ph type="ftr" sz="quarter" idx="11"/>
          </p:nvPr>
        </p:nvSpPr>
        <p:spPr>
          <a:xfrm>
            <a:off x="0" y="6253380"/>
            <a:ext cx="9144000" cy="609600"/>
          </a:xfrm>
        </p:spPr>
        <p:txBody>
          <a:bodyPr/>
          <a:lstStyle/>
          <a:p>
            <a:r>
              <a:rPr lang="en-US" sz="1800" dirty="0" err="1">
                <a:solidFill>
                  <a:srgbClr val="FFFFFF"/>
                </a:solidFill>
              </a:rPr>
              <a:t>www.nammfoundation.org/fpndoc</a:t>
            </a:r>
            <a:endParaRPr lang="en-US" sz="1800" dirty="0">
              <a:solidFill>
                <a:srgbClr val="FFFFFF"/>
              </a:solidFill>
            </a:endParaRPr>
          </a:p>
          <a:p>
            <a:endParaRPr lang="en-US" sz="1000" dirty="0">
              <a:solidFill>
                <a:srgbClr val="800000"/>
              </a:solidFill>
            </a:endParaRPr>
          </a:p>
        </p:txBody>
      </p:sp>
      <p:pic>
        <p:nvPicPr>
          <p:cNvPr id="10" name="Picture 9" descr="rec fest 2015-7-photos 640x427.jpg"/>
          <p:cNvPicPr>
            <a:picLocks noChangeAspect="1"/>
          </p:cNvPicPr>
          <p:nvPr/>
        </p:nvPicPr>
        <p:blipFill>
          <a:blip r:embed="rId3">
            <a:alphaModFix amt="43000"/>
          </a:blip>
          <a:stretch>
            <a:fillRect/>
          </a:stretch>
        </p:blipFill>
        <p:spPr>
          <a:xfrm>
            <a:off x="533400" y="710446"/>
            <a:ext cx="8001000" cy="5338166"/>
          </a:xfrm>
          <a:prstGeom prst="rect">
            <a:avLst/>
          </a:prstGeom>
          <a:ln>
            <a:noFill/>
          </a:ln>
          <a:effectLst>
            <a:softEdge rad="112500"/>
          </a:effectLst>
        </p:spPr>
      </p:pic>
      <p:sp>
        <p:nvSpPr>
          <p:cNvPr id="11" name="TextBox 10"/>
          <p:cNvSpPr txBox="1"/>
          <p:nvPr/>
        </p:nvSpPr>
        <p:spPr>
          <a:xfrm>
            <a:off x="304800" y="228600"/>
            <a:ext cx="8839200" cy="6370975"/>
          </a:xfrm>
          <a:prstGeom prst="rect">
            <a:avLst/>
          </a:prstGeom>
          <a:noFill/>
        </p:spPr>
        <p:txBody>
          <a:bodyPr wrap="square" rtlCol="0">
            <a:spAutoFit/>
          </a:bodyPr>
          <a:lstStyle/>
          <a:p>
            <a:r>
              <a:rPr lang="en-US" sz="4400" dirty="0">
                <a:solidFill>
                  <a:srgbClr val="FFFF00"/>
                </a:solidFill>
                <a:latin typeface="+mn-lt"/>
              </a:rPr>
              <a:t>The Results</a:t>
            </a:r>
          </a:p>
          <a:p>
            <a:pPr lvl="1">
              <a:buFont typeface="Arial"/>
              <a:buChar char="•"/>
            </a:pPr>
            <a:r>
              <a:rPr lang="en-US" sz="4400" dirty="0">
                <a:solidFill>
                  <a:schemeClr val="bg1"/>
                </a:solidFill>
                <a:latin typeface="+mn-lt"/>
              </a:rPr>
              <a:t>  </a:t>
            </a:r>
            <a:r>
              <a:rPr lang="en-US" sz="4000" dirty="0">
                <a:solidFill>
                  <a:schemeClr val="bg1"/>
                </a:solidFill>
                <a:latin typeface="+mn-lt"/>
              </a:rPr>
              <a:t>Reduces Beginner Dropout</a:t>
            </a:r>
          </a:p>
          <a:p>
            <a:pPr lvl="1">
              <a:buFont typeface="Arial"/>
              <a:buChar char="•"/>
            </a:pPr>
            <a:r>
              <a:rPr lang="en-US" sz="4000" dirty="0">
                <a:solidFill>
                  <a:schemeClr val="bg1"/>
                </a:solidFill>
                <a:latin typeface="+mn-lt"/>
              </a:rPr>
              <a:t>  Provides Short-Range Achievement  </a:t>
            </a:r>
          </a:p>
          <a:p>
            <a:pPr lvl="1"/>
            <a:r>
              <a:rPr lang="en-US" sz="4000" dirty="0">
                <a:solidFill>
                  <a:schemeClr val="bg1"/>
                </a:solidFill>
                <a:latin typeface="+mn-lt"/>
              </a:rPr>
              <a:t>    Goals</a:t>
            </a:r>
          </a:p>
          <a:p>
            <a:pPr lvl="1">
              <a:buFont typeface="Arial"/>
              <a:buChar char="•"/>
            </a:pPr>
            <a:r>
              <a:rPr lang="en-US" sz="4000" dirty="0">
                <a:solidFill>
                  <a:schemeClr val="bg1"/>
                </a:solidFill>
                <a:latin typeface="+mn-lt"/>
              </a:rPr>
              <a:t>  Encourages Engagement with    </a:t>
            </a:r>
          </a:p>
          <a:p>
            <a:pPr lvl="1"/>
            <a:r>
              <a:rPr lang="en-US" sz="4000" dirty="0">
                <a:solidFill>
                  <a:schemeClr val="bg1"/>
                </a:solidFill>
                <a:latin typeface="+mn-lt"/>
              </a:rPr>
              <a:t>   Parents</a:t>
            </a:r>
          </a:p>
          <a:p>
            <a:pPr lvl="1">
              <a:buFont typeface="Arial"/>
              <a:buChar char="•"/>
            </a:pPr>
            <a:r>
              <a:rPr lang="en-US" sz="4000" dirty="0">
                <a:solidFill>
                  <a:schemeClr val="bg1"/>
                </a:solidFill>
                <a:latin typeface="+mn-lt"/>
              </a:rPr>
              <a:t>  Strengthens Administrative Support</a:t>
            </a:r>
          </a:p>
          <a:p>
            <a:pPr lvl="1">
              <a:buFont typeface="Arial"/>
              <a:buChar char="•"/>
            </a:pPr>
            <a:r>
              <a:rPr lang="en-US" sz="4000" dirty="0">
                <a:solidFill>
                  <a:schemeClr val="bg1"/>
                </a:solidFill>
                <a:latin typeface="+mn-lt"/>
              </a:rPr>
              <a:t>  Celebrates Musical Accomplishments </a:t>
            </a:r>
          </a:p>
          <a:p>
            <a:pPr lvl="1"/>
            <a:r>
              <a:rPr lang="en-US" sz="4000" dirty="0">
                <a:solidFill>
                  <a:schemeClr val="bg1"/>
                </a:solidFill>
                <a:latin typeface="+mn-lt"/>
              </a:rPr>
              <a:t>   of Beginners</a:t>
            </a:r>
            <a:br>
              <a:rPr lang="en-US" sz="4000" dirty="0">
                <a:solidFill>
                  <a:schemeClr val="bg1"/>
                </a:solidFill>
                <a:latin typeface="+mn-lt"/>
              </a:rPr>
            </a:br>
            <a:endParaRPr lang="en-US" sz="4000" dirty="0">
              <a:solidFill>
                <a:schemeClr val="bg1"/>
              </a:solidFill>
              <a:latin typeface="+mn-lt"/>
            </a:endParaRPr>
          </a:p>
        </p:txBody>
      </p:sp>
    </p:spTree>
    <p:extLst>
      <p:ext uri="{BB962C8B-B14F-4D97-AF65-F5344CB8AC3E}">
        <p14:creationId xmlns:p14="http://schemas.microsoft.com/office/powerpoint/2010/main" val="487813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30</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effectLst/>
                <a:latin typeface="+mn-lt"/>
              </a:rPr>
              <a:t>  a. Director Letter with Full Set of Instructions</a:t>
            </a:r>
          </a:p>
        </p:txBody>
      </p:sp>
      <p:pic>
        <p:nvPicPr>
          <p:cNvPr id="11" name="Picture 10" descr="Letter to Director2.jpg"/>
          <p:cNvPicPr>
            <a:picLocks noChangeAspect="1"/>
          </p:cNvPicPr>
          <p:nvPr/>
        </p:nvPicPr>
        <p:blipFill>
          <a:blip r:embed="rId3"/>
          <a:stretch>
            <a:fillRect/>
          </a:stretch>
        </p:blipFill>
        <p:spPr>
          <a:xfrm>
            <a:off x="4606642" y="1610562"/>
            <a:ext cx="3995738" cy="5171237"/>
          </a:xfrm>
          <a:prstGeom prst="rect">
            <a:avLst/>
          </a:prstGeom>
        </p:spPr>
      </p:pic>
      <p:pic>
        <p:nvPicPr>
          <p:cNvPr id="12" name="Picture 11" descr="Letter to Director copy1.jpg"/>
          <p:cNvPicPr>
            <a:picLocks noChangeAspect="1"/>
          </p:cNvPicPr>
          <p:nvPr/>
        </p:nvPicPr>
        <p:blipFill>
          <a:blip r:embed="rId4"/>
          <a:stretch>
            <a:fillRect/>
          </a:stretch>
        </p:blipFill>
        <p:spPr>
          <a:xfrm>
            <a:off x="533400" y="1600200"/>
            <a:ext cx="4003745"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dissolve">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31</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b</a:t>
            </a:r>
            <a:r>
              <a:rPr lang="en-US" sz="3600" dirty="0">
                <a:solidFill>
                  <a:schemeClr val="bg1"/>
                </a:solidFill>
                <a:latin typeface="+mn-lt"/>
              </a:rPr>
              <a:t>. Customizable Letter of Invitation to Parents </a:t>
            </a:r>
          </a:p>
        </p:txBody>
      </p:sp>
      <p:pic>
        <p:nvPicPr>
          <p:cNvPr id="7" name="Picture 6" descr="ParentLetter copy.jpg"/>
          <p:cNvPicPr>
            <a:picLocks noChangeAspect="1"/>
          </p:cNvPicPr>
          <p:nvPr/>
        </p:nvPicPr>
        <p:blipFill>
          <a:blip r:embed="rId3"/>
          <a:stretch>
            <a:fillRect/>
          </a:stretch>
        </p:blipFill>
        <p:spPr>
          <a:xfrm>
            <a:off x="2642976" y="1447800"/>
            <a:ext cx="4062624" cy="52578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32</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rgbClr val="FFFFFF"/>
                </a:solidFill>
                <a:latin typeface="+mn-lt"/>
              </a:rPr>
              <a:t>  </a:t>
            </a:r>
            <a:r>
              <a:rPr lang="en-US" sz="3600" dirty="0" err="1">
                <a:solidFill>
                  <a:srgbClr val="FFFFFF"/>
                </a:solidFill>
                <a:latin typeface="+mn-lt"/>
              </a:rPr>
              <a:t>c</a:t>
            </a:r>
            <a:r>
              <a:rPr lang="en-US" sz="3600" dirty="0">
                <a:solidFill>
                  <a:srgbClr val="FFFFFF"/>
                </a:solidFill>
                <a:latin typeface="+mn-lt"/>
              </a:rPr>
              <a:t>. Customizable Letter of Invitation to Principal</a:t>
            </a:r>
          </a:p>
        </p:txBody>
      </p:sp>
      <p:pic>
        <p:nvPicPr>
          <p:cNvPr id="6" name="Picture 5" descr="PrincipalLetter.jpg"/>
          <p:cNvPicPr>
            <a:picLocks noChangeAspect="1"/>
          </p:cNvPicPr>
          <p:nvPr/>
        </p:nvPicPr>
        <p:blipFill>
          <a:blip r:embed="rId3"/>
          <a:stretch>
            <a:fillRect/>
          </a:stretch>
        </p:blipFill>
        <p:spPr>
          <a:xfrm>
            <a:off x="2584097" y="1447800"/>
            <a:ext cx="4121503" cy="5334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33</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d</a:t>
            </a:r>
            <a:r>
              <a:rPr lang="en-US" sz="3600" dirty="0">
                <a:solidFill>
                  <a:schemeClr val="bg1"/>
                </a:solidFill>
                <a:latin typeface="+mn-lt"/>
              </a:rPr>
              <a:t>. Customizable Script to </a:t>
            </a:r>
            <a:r>
              <a:rPr lang="en-US" sz="3600" i="1" u="sng" dirty="0">
                <a:solidFill>
                  <a:schemeClr val="bg1"/>
                </a:solidFill>
                <a:latin typeface="+mn-lt"/>
              </a:rPr>
              <a:t>Make It Your Own</a:t>
            </a:r>
            <a:r>
              <a:rPr lang="en-US" sz="3600" dirty="0">
                <a:solidFill>
                  <a:schemeClr val="bg1"/>
                </a:solidFill>
                <a:latin typeface="+mn-lt"/>
              </a:rPr>
              <a:t>!</a:t>
            </a:r>
          </a:p>
        </p:txBody>
      </p:sp>
      <p:pic>
        <p:nvPicPr>
          <p:cNvPr id="7" name="Picture 6" descr="Script 1 copy 2.jpg"/>
          <p:cNvPicPr>
            <a:picLocks noChangeAspect="1"/>
          </p:cNvPicPr>
          <p:nvPr/>
        </p:nvPicPr>
        <p:blipFill>
          <a:blip r:embed="rId3"/>
          <a:stretch>
            <a:fillRect/>
          </a:stretch>
        </p:blipFill>
        <p:spPr>
          <a:xfrm>
            <a:off x="5434624" y="2241514"/>
            <a:ext cx="3505731" cy="4537075"/>
          </a:xfrm>
          <a:prstGeom prst="rect">
            <a:avLst/>
          </a:prstGeom>
        </p:spPr>
      </p:pic>
      <p:pic>
        <p:nvPicPr>
          <p:cNvPr id="8" name="Picture 7" descr="Script 1 copy.jpg"/>
          <p:cNvPicPr>
            <a:picLocks noChangeAspect="1"/>
          </p:cNvPicPr>
          <p:nvPr/>
        </p:nvPicPr>
        <p:blipFill>
          <a:blip r:embed="rId4"/>
          <a:stretch>
            <a:fillRect/>
          </a:stretch>
        </p:blipFill>
        <p:spPr>
          <a:xfrm>
            <a:off x="2895600" y="1905000"/>
            <a:ext cx="3505200" cy="4536388"/>
          </a:xfrm>
          <a:prstGeom prst="rect">
            <a:avLst/>
          </a:prstGeom>
        </p:spPr>
      </p:pic>
      <p:pic>
        <p:nvPicPr>
          <p:cNvPr id="9" name="Picture 8" descr="Script 1.jpg"/>
          <p:cNvPicPr>
            <a:picLocks noChangeAspect="1"/>
          </p:cNvPicPr>
          <p:nvPr/>
        </p:nvPicPr>
        <p:blipFill>
          <a:blip r:embed="rId5"/>
          <a:stretch>
            <a:fillRect/>
          </a:stretch>
        </p:blipFill>
        <p:spPr>
          <a:xfrm>
            <a:off x="253025" y="1484433"/>
            <a:ext cx="3444399" cy="44577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34</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e</a:t>
            </a:r>
            <a:r>
              <a:rPr lang="en-US" sz="3600" dirty="0">
                <a:solidFill>
                  <a:schemeClr val="bg1"/>
                </a:solidFill>
                <a:latin typeface="+mn-lt"/>
              </a:rPr>
              <a:t>. Press Release Template</a:t>
            </a:r>
          </a:p>
        </p:txBody>
      </p:sp>
      <p:pic>
        <p:nvPicPr>
          <p:cNvPr id="6" name="Picture 5" descr="Screen Shot 2018-09-18 at 9.03.55 AM.png"/>
          <p:cNvPicPr>
            <a:picLocks noChangeAspect="1"/>
          </p:cNvPicPr>
          <p:nvPr/>
        </p:nvPicPr>
        <p:blipFill>
          <a:blip r:embed="rId3"/>
          <a:stretch>
            <a:fillRect/>
          </a:stretch>
        </p:blipFill>
        <p:spPr>
          <a:xfrm>
            <a:off x="2438400" y="1447800"/>
            <a:ext cx="4396191" cy="51816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35</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1200329"/>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f</a:t>
            </a:r>
            <a:r>
              <a:rPr lang="en-US" sz="3600" dirty="0">
                <a:solidFill>
                  <a:schemeClr val="bg1"/>
                </a:solidFill>
                <a:latin typeface="+mn-lt"/>
              </a:rPr>
              <a:t>. Ideas to Enhance the Experience </a:t>
            </a:r>
          </a:p>
          <a:p>
            <a:pPr algn="ctr"/>
            <a:r>
              <a:rPr lang="en-US" sz="3600" dirty="0">
                <a:solidFill>
                  <a:schemeClr val="bg1"/>
                </a:solidFill>
                <a:latin typeface="+mn-lt"/>
              </a:rPr>
              <a:t>with </a:t>
            </a:r>
            <a:r>
              <a:rPr lang="en-US" sz="3600" dirty="0">
                <a:solidFill>
                  <a:srgbClr val="FFFF00"/>
                </a:solidFill>
                <a:latin typeface="+mn-lt"/>
              </a:rPr>
              <a:t>HS Students</a:t>
            </a:r>
          </a:p>
        </p:txBody>
      </p:sp>
      <p:pic>
        <p:nvPicPr>
          <p:cNvPr id="8" name="Picture 7" descr="Ideas to Enhance the Experience copy.jp2"/>
          <p:cNvPicPr>
            <a:picLocks noChangeAspect="1"/>
          </p:cNvPicPr>
          <p:nvPr/>
        </p:nvPicPr>
        <p:blipFill>
          <a:blip r:embed="rId3"/>
          <a:stretch>
            <a:fillRect/>
          </a:stretch>
        </p:blipFill>
        <p:spPr>
          <a:xfrm>
            <a:off x="2610935" y="1962329"/>
            <a:ext cx="4018465" cy="4953000"/>
          </a:xfrm>
          <a:prstGeom prst="rect">
            <a:avLst/>
          </a:prstGeom>
        </p:spPr>
      </p:pic>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36</a:t>
            </a:fld>
            <a:endParaRPr lang="en-US"/>
          </a:p>
        </p:txBody>
      </p:sp>
      <p:sp>
        <p:nvSpPr>
          <p:cNvPr id="10" name="TextBox 9">
            <a:extLst>
              <a:ext uri="{FF2B5EF4-FFF2-40B4-BE49-F238E27FC236}">
                <a16:creationId xmlns:a16="http://schemas.microsoft.com/office/drawing/2014/main" id="{AE71D55A-D378-D54C-A4D4-837E6F8F83DC}"/>
              </a:ext>
            </a:extLst>
          </p:cNvPr>
          <p:cNvSpPr txBox="1"/>
          <p:nvPr/>
        </p:nvSpPr>
        <p:spPr>
          <a:xfrm>
            <a:off x="0" y="161835"/>
            <a:ext cx="9144000" cy="1200329"/>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g</a:t>
            </a:r>
            <a:r>
              <a:rPr lang="en-US" sz="3600" dirty="0">
                <a:solidFill>
                  <a:schemeClr val="bg1"/>
                </a:solidFill>
                <a:latin typeface="+mn-lt"/>
              </a:rPr>
              <a:t>. Certificate of </a:t>
            </a:r>
            <a:r>
              <a:rPr lang="en-US" sz="3600" dirty="0">
                <a:solidFill>
                  <a:srgbClr val="FFFF00"/>
                </a:solidFill>
                <a:latin typeface="+mn-lt"/>
              </a:rPr>
              <a:t>Music Ed </a:t>
            </a:r>
            <a:r>
              <a:rPr lang="en-US" sz="3600" i="1" u="sng" dirty="0">
                <a:solidFill>
                  <a:srgbClr val="FFFF00"/>
                </a:solidFill>
                <a:latin typeface="+mn-lt"/>
              </a:rPr>
              <a:t>Leadership </a:t>
            </a:r>
            <a:r>
              <a:rPr lang="en-US" sz="3600" dirty="0">
                <a:solidFill>
                  <a:schemeClr val="bg1"/>
                </a:solidFill>
                <a:latin typeface="+mn-lt"/>
              </a:rPr>
              <a:t>for</a:t>
            </a:r>
          </a:p>
          <a:p>
            <a:pPr algn="ctr"/>
            <a:r>
              <a:rPr lang="en-US" sz="3600" dirty="0">
                <a:solidFill>
                  <a:schemeClr val="bg1"/>
                </a:solidFill>
                <a:latin typeface="+mn-lt"/>
              </a:rPr>
              <a:t>High School Student Participants</a:t>
            </a:r>
          </a:p>
        </p:txBody>
      </p:sp>
      <p:pic>
        <p:nvPicPr>
          <p:cNvPr id="7" name="Picture 6" descr="Certificate of Leadership copy.jp2"/>
          <p:cNvPicPr>
            <a:picLocks noChangeAspect="1"/>
          </p:cNvPicPr>
          <p:nvPr/>
        </p:nvPicPr>
        <p:blipFill>
          <a:blip r:embed="rId3"/>
          <a:stretch>
            <a:fillRect/>
          </a:stretch>
        </p:blipFill>
        <p:spPr>
          <a:xfrm>
            <a:off x="1766337" y="1519384"/>
            <a:ext cx="5756322" cy="4448535"/>
          </a:xfrm>
          <a:prstGeom prst="rect">
            <a:avLst/>
          </a:prstGeom>
        </p:spPr>
      </p:pic>
      <p:sp>
        <p:nvSpPr>
          <p:cNvPr id="6" name="Footer Placeholder 5"/>
          <p:cNvSpPr>
            <a:spLocks noGrp="1"/>
          </p:cNvSpPr>
          <p:nvPr>
            <p:ph type="ftr" sz="quarter" idx="11"/>
          </p:nvPr>
        </p:nvSpPr>
        <p:spPr>
          <a:xfrm>
            <a:off x="76200" y="6324600"/>
            <a:ext cx="9144000" cy="365125"/>
          </a:xfrm>
        </p:spPr>
        <p:txBody>
          <a:bodyPr/>
          <a:lstStyle/>
          <a:p>
            <a:r>
              <a:rPr lang="en-US" sz="1800" dirty="0" err="1">
                <a:solidFill>
                  <a:srgbClr val="FFFFFF"/>
                </a:solidFill>
              </a:rPr>
              <a:t>www.nammfoundation.org/fpndoc</a:t>
            </a:r>
            <a:endParaRPr lang="en-US" sz="1800" dirty="0">
              <a:solidFill>
                <a:srgbClr val="FFFFFF"/>
              </a:solidFill>
            </a:endParaRPr>
          </a:p>
        </p:txBody>
      </p:sp>
    </p:spTree>
    <p:extLst>
      <p:ext uri="{BB962C8B-B14F-4D97-AF65-F5344CB8AC3E}">
        <p14:creationId xmlns:p14="http://schemas.microsoft.com/office/powerpoint/2010/main" val="328062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37</a:t>
            </a:fld>
            <a:endParaRPr lang="en-US"/>
          </a:p>
        </p:txBody>
      </p:sp>
      <p:sp>
        <p:nvSpPr>
          <p:cNvPr id="3" name="TextBox 2">
            <a:extLst>
              <a:ext uri="{FF2B5EF4-FFF2-40B4-BE49-F238E27FC236}">
                <a16:creationId xmlns:a16="http://schemas.microsoft.com/office/drawing/2014/main" id="{AE71D55A-D378-D54C-A4D4-837E6F8F83DC}"/>
              </a:ext>
            </a:extLst>
          </p:cNvPr>
          <p:cNvSpPr txBox="1"/>
          <p:nvPr/>
        </p:nvSpPr>
        <p:spPr>
          <a:xfrm>
            <a:off x="0" y="11870"/>
            <a:ext cx="9131300" cy="707886"/>
          </a:xfrm>
          <a:prstGeom prst="rect">
            <a:avLst/>
          </a:prstGeom>
          <a:noFill/>
        </p:spPr>
        <p:txBody>
          <a:bodyPr wrap="square" rtlCol="0">
            <a:spAutoFit/>
          </a:bodyPr>
          <a:lstStyle/>
          <a:p>
            <a:pPr algn="ctr"/>
            <a:r>
              <a:rPr lang="en-US" sz="4000" dirty="0">
                <a:solidFill>
                  <a:srgbClr val="FFFF00"/>
                </a:solidFill>
                <a:latin typeface="+mn-lt"/>
              </a:rPr>
              <a:t>What’s Included?</a:t>
            </a:r>
          </a:p>
        </p:txBody>
      </p:sp>
      <p:sp>
        <p:nvSpPr>
          <p:cNvPr id="10" name="TextBox 9">
            <a:extLst>
              <a:ext uri="{FF2B5EF4-FFF2-40B4-BE49-F238E27FC236}">
                <a16:creationId xmlns:a16="http://schemas.microsoft.com/office/drawing/2014/main" id="{AE71D55A-D378-D54C-A4D4-837E6F8F83DC}"/>
              </a:ext>
            </a:extLst>
          </p:cNvPr>
          <p:cNvSpPr txBox="1"/>
          <p:nvPr/>
        </p:nvSpPr>
        <p:spPr>
          <a:xfrm>
            <a:off x="0" y="762000"/>
            <a:ext cx="9144000" cy="646331"/>
          </a:xfrm>
          <a:prstGeom prst="rect">
            <a:avLst/>
          </a:prstGeom>
          <a:noFill/>
        </p:spPr>
        <p:txBody>
          <a:bodyPr wrap="square" rtlCol="0">
            <a:spAutoFit/>
          </a:bodyPr>
          <a:lstStyle/>
          <a:p>
            <a:pPr algn="ctr"/>
            <a:r>
              <a:rPr lang="en-US" sz="3600" dirty="0">
                <a:solidFill>
                  <a:schemeClr val="bg1"/>
                </a:solidFill>
                <a:latin typeface="+mn-lt"/>
              </a:rPr>
              <a:t>  </a:t>
            </a:r>
            <a:r>
              <a:rPr lang="en-US" sz="3600" dirty="0" err="1">
                <a:solidFill>
                  <a:schemeClr val="bg1"/>
                </a:solidFill>
                <a:latin typeface="+mn-lt"/>
              </a:rPr>
              <a:t>h</a:t>
            </a:r>
            <a:r>
              <a:rPr lang="en-US" sz="3600" dirty="0">
                <a:solidFill>
                  <a:schemeClr val="bg1"/>
                </a:solidFill>
                <a:latin typeface="+mn-lt"/>
              </a:rPr>
              <a:t>. #</a:t>
            </a:r>
            <a:r>
              <a:rPr lang="en-US" sz="3600" dirty="0" err="1">
                <a:solidFill>
                  <a:schemeClr val="bg1"/>
                </a:solidFill>
                <a:latin typeface="+mn-lt"/>
              </a:rPr>
              <a:t>FPCelebration</a:t>
            </a:r>
            <a:r>
              <a:rPr lang="en-US" sz="3600" dirty="0">
                <a:solidFill>
                  <a:schemeClr val="bg1"/>
                </a:solidFill>
                <a:latin typeface="+mn-lt"/>
              </a:rPr>
              <a:t> Toolkit</a:t>
            </a:r>
          </a:p>
        </p:txBody>
      </p:sp>
      <p:pic>
        <p:nvPicPr>
          <p:cNvPr id="6" name="Picture 5" descr="FPNDoC Kit copy 2.jp2"/>
          <p:cNvPicPr>
            <a:picLocks noChangeAspect="1"/>
          </p:cNvPicPr>
          <p:nvPr/>
        </p:nvPicPr>
        <p:blipFill>
          <a:blip r:embed="rId3"/>
          <a:stretch>
            <a:fillRect/>
          </a:stretch>
        </p:blipFill>
        <p:spPr>
          <a:xfrm>
            <a:off x="2743200" y="1524001"/>
            <a:ext cx="3733800" cy="4626100"/>
          </a:xfrm>
          <a:prstGeom prst="rect">
            <a:avLst/>
          </a:prstGeom>
        </p:spPr>
      </p:pic>
      <p:sp>
        <p:nvSpPr>
          <p:cNvPr id="7" name="Footer Placeholder 6"/>
          <p:cNvSpPr>
            <a:spLocks noGrp="1"/>
          </p:cNvSpPr>
          <p:nvPr>
            <p:ph type="ftr" sz="quarter" idx="11"/>
          </p:nvPr>
        </p:nvSpPr>
        <p:spPr>
          <a:xfrm>
            <a:off x="76200" y="6248400"/>
            <a:ext cx="9144000" cy="365125"/>
          </a:xfrm>
        </p:spPr>
        <p:txBody>
          <a:bodyPr/>
          <a:lstStyle/>
          <a:p>
            <a:r>
              <a:rPr lang="en-US" sz="1800" dirty="0" err="1">
                <a:solidFill>
                  <a:srgbClr val="FFFFFF"/>
                </a:solidFill>
                <a:latin typeface="+mn-lt"/>
              </a:rPr>
              <a:t>nammfoundation.org/fpndoc</a:t>
            </a:r>
            <a:endParaRPr lang="en-US" sz="1800" dirty="0">
              <a:solidFill>
                <a:srgbClr val="FFFFFF"/>
              </a:solidFill>
              <a:latin typeface="+mn-lt"/>
            </a:endParaRPr>
          </a:p>
          <a:p>
            <a:r>
              <a:rPr lang="en-US" sz="1800" dirty="0" err="1">
                <a:solidFill>
                  <a:srgbClr val="FFFFFF"/>
                </a:solidFill>
                <a:latin typeface="+mn-lt"/>
              </a:rPr>
              <a:t>MusicEdConsultants.net/FPCelebration</a:t>
            </a:r>
            <a:endParaRPr lang="en-US" sz="1800" dirty="0">
              <a:solidFill>
                <a:srgbClr val="FFFFFF"/>
              </a:solidFill>
              <a:latin typeface="+mn-lt"/>
            </a:endParaRPr>
          </a:p>
        </p:txBody>
      </p:sp>
    </p:spTree>
    <p:extLst>
      <p:ext uri="{BB962C8B-B14F-4D97-AF65-F5344CB8AC3E}">
        <p14:creationId xmlns:p14="http://schemas.microsoft.com/office/powerpoint/2010/main" val="32806251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383345F-457B-9E49-9C7E-A4AC235D2E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9221" y="0"/>
            <a:ext cx="2860579" cy="3834834"/>
          </a:xfrm>
          <a:prstGeom prst="rect">
            <a:avLst/>
          </a:prstGeom>
        </p:spPr>
      </p:pic>
      <p:pic>
        <p:nvPicPr>
          <p:cNvPr id="10" name="Picture 9">
            <a:extLst>
              <a:ext uri="{FF2B5EF4-FFF2-40B4-BE49-F238E27FC236}">
                <a16:creationId xmlns:a16="http://schemas.microsoft.com/office/drawing/2014/main" id="{F3691811-9622-EA45-98B1-6C153ED3E4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7300" y="914400"/>
            <a:ext cx="2806700" cy="3720290"/>
          </a:xfrm>
          <a:prstGeom prst="rect">
            <a:avLst/>
          </a:prstGeom>
        </p:spPr>
      </p:pic>
      <p:pic>
        <p:nvPicPr>
          <p:cNvPr id="6" name="Picture 5">
            <a:extLst>
              <a:ext uri="{FF2B5EF4-FFF2-40B4-BE49-F238E27FC236}">
                <a16:creationId xmlns:a16="http://schemas.microsoft.com/office/drawing/2014/main" id="{C4C5E53C-2B54-8741-BBC3-A7E0B0024473}"/>
              </a:ext>
            </a:extLst>
          </p:cNvPr>
          <p:cNvPicPr>
            <a:picLocks noChangeAspect="1"/>
          </p:cNvPicPr>
          <p:nvPr/>
        </p:nvPicPr>
        <p:blipFill>
          <a:blip r:embed="rId5"/>
          <a:stretch>
            <a:fillRect/>
          </a:stretch>
        </p:blipFill>
        <p:spPr>
          <a:xfrm>
            <a:off x="1905000" y="1828800"/>
            <a:ext cx="2819400" cy="3767517"/>
          </a:xfrm>
          <a:prstGeom prst="rect">
            <a:avLst/>
          </a:prstGeom>
        </p:spPr>
      </p:pic>
      <p:pic>
        <p:nvPicPr>
          <p:cNvPr id="9" name="Picture 8">
            <a:extLst>
              <a:ext uri="{FF2B5EF4-FFF2-40B4-BE49-F238E27FC236}">
                <a16:creationId xmlns:a16="http://schemas.microsoft.com/office/drawing/2014/main" id="{7DA03189-51A3-1040-AAC1-03CBCC147E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95400" y="2870201"/>
            <a:ext cx="2590800" cy="3454399"/>
          </a:xfrm>
          <a:prstGeom prst="rect">
            <a:avLst/>
          </a:prstGeom>
        </p:spPr>
      </p:pic>
      <p:pic>
        <p:nvPicPr>
          <p:cNvPr id="11" name="Picture 10">
            <a:extLst>
              <a:ext uri="{FF2B5EF4-FFF2-40B4-BE49-F238E27FC236}">
                <a16:creationId xmlns:a16="http://schemas.microsoft.com/office/drawing/2014/main" id="{9E81FF6C-0100-4C4A-B6F6-9D143F7E89F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4800" y="3567881"/>
            <a:ext cx="2514600" cy="3366319"/>
          </a:xfrm>
          <a:prstGeom prst="rect">
            <a:avLst/>
          </a:prstGeom>
        </p:spPr>
      </p:pic>
      <p:sp>
        <p:nvSpPr>
          <p:cNvPr id="2" name="Slide Number Placeholder 1">
            <a:extLst>
              <a:ext uri="{FF2B5EF4-FFF2-40B4-BE49-F238E27FC236}">
                <a16:creationId xmlns:a16="http://schemas.microsoft.com/office/drawing/2014/main" id="{97B27BB3-6DAC-1448-BE97-47969E82EE5A}"/>
              </a:ext>
            </a:extLst>
          </p:cNvPr>
          <p:cNvSpPr>
            <a:spLocks noGrp="1"/>
          </p:cNvSpPr>
          <p:nvPr>
            <p:ph type="sldNum" sz="quarter" idx="12"/>
          </p:nvPr>
        </p:nvSpPr>
        <p:spPr/>
        <p:txBody>
          <a:bodyPr/>
          <a:lstStyle/>
          <a:p>
            <a:pPr>
              <a:defRPr/>
            </a:pPr>
            <a:fld id="{F188C437-0A12-3E4A-B959-FB613AA65816}" type="slidenum">
              <a:rPr lang="en-US" smtClean="0"/>
              <a:pPr>
                <a:defRPr/>
              </a:pPr>
              <a:t>38</a:t>
            </a:fld>
            <a:endParaRPr lang="en-US" dirty="0"/>
          </a:p>
        </p:txBody>
      </p:sp>
      <p:sp>
        <p:nvSpPr>
          <p:cNvPr id="14" name="TextBox 13"/>
          <p:cNvSpPr txBox="1"/>
          <p:nvPr/>
        </p:nvSpPr>
        <p:spPr>
          <a:xfrm>
            <a:off x="303628" y="223354"/>
            <a:ext cx="1767215" cy="1754326"/>
          </a:xfrm>
          <a:prstGeom prst="rect">
            <a:avLst/>
          </a:prstGeom>
          <a:noFill/>
        </p:spPr>
        <p:txBody>
          <a:bodyPr wrap="none" rtlCol="0">
            <a:spAutoFit/>
          </a:bodyPr>
          <a:lstStyle/>
          <a:p>
            <a:r>
              <a:rPr lang="en-US" sz="3600" dirty="0">
                <a:solidFill>
                  <a:srgbClr val="FFFFFF"/>
                </a:solidFill>
                <a:latin typeface="+mn-lt"/>
              </a:rPr>
              <a:t>Music</a:t>
            </a:r>
          </a:p>
          <a:p>
            <a:r>
              <a:rPr lang="en-US" sz="3600" dirty="0">
                <a:solidFill>
                  <a:srgbClr val="FFFFFF"/>
                </a:solidFill>
                <a:latin typeface="+mn-lt"/>
              </a:rPr>
              <a:t>Material</a:t>
            </a:r>
          </a:p>
          <a:p>
            <a:r>
              <a:rPr lang="en-US" sz="3600" dirty="0">
                <a:solidFill>
                  <a:srgbClr val="FFFFFF"/>
                </a:solidFill>
                <a:latin typeface="+mn-lt"/>
              </a:rPr>
              <a:t>To Use:</a:t>
            </a:r>
          </a:p>
        </p:txBody>
      </p:sp>
      <p:pic>
        <p:nvPicPr>
          <p:cNvPr id="15" name="Picture 14" descr="band_0.gif"/>
          <p:cNvPicPr>
            <a:picLocks noChangeAspect="1"/>
          </p:cNvPicPr>
          <p:nvPr/>
        </p:nvPicPr>
        <p:blipFill>
          <a:blip r:embed="rId8"/>
          <a:stretch>
            <a:fillRect/>
          </a:stretch>
        </p:blipFill>
        <p:spPr>
          <a:xfrm>
            <a:off x="6400800" y="438150"/>
            <a:ext cx="2528888" cy="3371850"/>
          </a:xfrm>
          <a:prstGeom prst="rect">
            <a:avLst/>
          </a:prstGeom>
        </p:spPr>
      </p:pic>
      <p:sp>
        <p:nvSpPr>
          <p:cNvPr id="17" name="TextBox 16"/>
          <p:cNvSpPr txBox="1"/>
          <p:nvPr/>
        </p:nvSpPr>
        <p:spPr>
          <a:xfrm>
            <a:off x="4267200" y="3989725"/>
            <a:ext cx="4724400" cy="3477875"/>
          </a:xfrm>
          <a:prstGeom prst="rect">
            <a:avLst/>
          </a:prstGeom>
          <a:noFill/>
        </p:spPr>
        <p:txBody>
          <a:bodyPr wrap="square" rtlCol="0">
            <a:spAutoFit/>
          </a:bodyPr>
          <a:lstStyle/>
          <a:p>
            <a:pPr algn="r"/>
            <a:r>
              <a:rPr lang="en-US" sz="3600" dirty="0">
                <a:solidFill>
                  <a:srgbClr val="FFFFFF"/>
                </a:solidFill>
                <a:latin typeface="+mn-lt"/>
              </a:rPr>
              <a:t>Available for </a:t>
            </a:r>
          </a:p>
          <a:p>
            <a:pPr algn="r"/>
            <a:r>
              <a:rPr lang="en-US" sz="3600" dirty="0">
                <a:solidFill>
                  <a:srgbClr val="FFFFFF"/>
                </a:solidFill>
                <a:latin typeface="+mn-lt"/>
              </a:rPr>
              <a:t>Band or Orchestra at</a:t>
            </a:r>
          </a:p>
          <a:p>
            <a:pPr algn="r"/>
            <a:r>
              <a:rPr lang="en-US" sz="3600" dirty="0">
                <a:solidFill>
                  <a:srgbClr val="FFFFFF"/>
                </a:solidFill>
                <a:latin typeface="+mn-lt"/>
              </a:rPr>
              <a:t>Local Music Dealers </a:t>
            </a:r>
          </a:p>
          <a:p>
            <a:pPr algn="r"/>
            <a:r>
              <a:rPr lang="en-US" sz="3600" dirty="0">
                <a:solidFill>
                  <a:srgbClr val="FFFFFF"/>
                </a:solidFill>
                <a:latin typeface="+mn-lt"/>
              </a:rPr>
              <a:t>or online via</a:t>
            </a:r>
          </a:p>
          <a:p>
            <a:pPr algn="r"/>
            <a:r>
              <a:rPr lang="en-US" sz="3600" dirty="0">
                <a:solidFill>
                  <a:srgbClr val="FFFFFF"/>
                </a:solidFill>
                <a:latin typeface="+mn-lt"/>
              </a:rPr>
              <a:t>Hal Leonard</a:t>
            </a:r>
          </a:p>
          <a:p>
            <a:pPr algn="r"/>
            <a:endParaRPr lang="en-US" sz="3600" dirty="0">
              <a:solidFill>
                <a:srgbClr val="FFFFFF"/>
              </a:solidFill>
              <a:latin typeface="+mn-lt"/>
            </a:endParaRPr>
          </a:p>
        </p:txBody>
      </p:sp>
    </p:spTree>
    <p:extLst>
      <p:ext uri="{BB962C8B-B14F-4D97-AF65-F5344CB8AC3E}">
        <p14:creationId xmlns:p14="http://schemas.microsoft.com/office/powerpoint/2010/main" val="3137519408"/>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nodeType="afterEffect">
                                  <p:stCondLst>
                                    <p:cond delay="100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10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nodeType="afterEffect">
                                  <p:stCondLst>
                                    <p:cond delay="1000"/>
                                  </p:stCondLst>
                                  <p:childTnLst>
                                    <p:set>
                                      <p:cBhvr>
                                        <p:cTn id="15" dur="1" fill="hold">
                                          <p:stCondLst>
                                            <p:cond delay="0"/>
                                          </p:stCondLst>
                                        </p:cTn>
                                        <p:tgtEl>
                                          <p:spTgt spid="9"/>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nodeType="afterEffect">
                                  <p:stCondLst>
                                    <p:cond delay="1000"/>
                                  </p:stCondLst>
                                  <p:childTnLst>
                                    <p:set>
                                      <p:cBhvr>
                                        <p:cTn id="18" dur="1" fill="hold">
                                          <p:stCondLst>
                                            <p:cond delay="0"/>
                                          </p:stCondLst>
                                        </p:cTn>
                                        <p:tgtEl>
                                          <p:spTgt spid="11"/>
                                        </p:tgtEl>
                                        <p:attrNameLst>
                                          <p:attrName>style.visibility</p:attrName>
                                        </p:attrNameLst>
                                      </p:cBhvr>
                                      <p:to>
                                        <p:strVal val="visible"/>
                                      </p:to>
                                    </p:set>
                                  </p:childTnLst>
                                </p:cTn>
                              </p:par>
                            </p:childTnLst>
                          </p:cTn>
                        </p:par>
                        <p:par>
                          <p:cTn id="19" fill="hold">
                            <p:stCondLst>
                              <p:cond delay="5000"/>
                            </p:stCondLst>
                            <p:childTnLst>
                              <p:par>
                                <p:cTn id="20" presetID="54" presetClass="entr" presetSubtype="0" accel="10000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p:cTn id="22" dur="1000" fill="hold"/>
                                        <p:tgtEl>
                                          <p:spTgt spid="15"/>
                                        </p:tgtEl>
                                        <p:attrNameLst>
                                          <p:attrName>ppt_w</p:attrName>
                                        </p:attrNameLst>
                                      </p:cBhvr>
                                      <p:tavLst>
                                        <p:tav tm="0">
                                          <p:val>
                                            <p:strVal val="#ppt_w*0.05"/>
                                          </p:val>
                                        </p:tav>
                                        <p:tav tm="100000">
                                          <p:val>
                                            <p:strVal val="#ppt_w"/>
                                          </p:val>
                                        </p:tav>
                                      </p:tavLst>
                                    </p:anim>
                                    <p:anim calcmode="lin" valueType="num">
                                      <p:cBhvr>
                                        <p:cTn id="23" dur="1000" fill="hold"/>
                                        <p:tgtEl>
                                          <p:spTgt spid="15"/>
                                        </p:tgtEl>
                                        <p:attrNameLst>
                                          <p:attrName>ppt_h</p:attrName>
                                        </p:attrNameLst>
                                      </p:cBhvr>
                                      <p:tavLst>
                                        <p:tav tm="0">
                                          <p:val>
                                            <p:strVal val="#ppt_h"/>
                                          </p:val>
                                        </p:tav>
                                        <p:tav tm="100000">
                                          <p:val>
                                            <p:strVal val="#ppt_h"/>
                                          </p:val>
                                        </p:tav>
                                      </p:tavLst>
                                    </p:anim>
                                    <p:anim calcmode="lin" valueType="num">
                                      <p:cBhvr>
                                        <p:cTn id="24" dur="1000" fill="hold"/>
                                        <p:tgtEl>
                                          <p:spTgt spid="15"/>
                                        </p:tgtEl>
                                        <p:attrNameLst>
                                          <p:attrName>ppt_x</p:attrName>
                                        </p:attrNameLst>
                                      </p:cBhvr>
                                      <p:tavLst>
                                        <p:tav tm="0">
                                          <p:val>
                                            <p:strVal val="#ppt_x-.2"/>
                                          </p:val>
                                        </p:tav>
                                        <p:tav tm="100000">
                                          <p:val>
                                            <p:strVal val="#ppt_x"/>
                                          </p:val>
                                        </p:tav>
                                      </p:tavLst>
                                    </p:anim>
                                    <p:anim calcmode="lin" valueType="num">
                                      <p:cBhvr>
                                        <p:cTn id="25" dur="1000" fill="hold"/>
                                        <p:tgtEl>
                                          <p:spTgt spid="15"/>
                                        </p:tgtEl>
                                        <p:attrNameLst>
                                          <p:attrName>ppt_y</p:attrName>
                                        </p:attrNameLst>
                                      </p:cBhvr>
                                      <p:tavLst>
                                        <p:tav tm="0">
                                          <p:val>
                                            <p:strVal val="#ppt_y"/>
                                          </p:val>
                                        </p:tav>
                                        <p:tav tm="100000">
                                          <p:val>
                                            <p:strVal val="#ppt_y"/>
                                          </p:val>
                                        </p:tav>
                                      </p:tavLst>
                                    </p:anim>
                                    <p:animEffect transition="in" filter="fade">
                                      <p:cBhvr>
                                        <p:cTn id="26" dur="1000"/>
                                        <p:tgtEl>
                                          <p:spTgt spid="15"/>
                                        </p:tgtEl>
                                      </p:cBhvr>
                                    </p:animEffect>
                                  </p:childTnLst>
                                </p:cTn>
                              </p:par>
                            </p:childTnLst>
                          </p:cTn>
                        </p:par>
                        <p:par>
                          <p:cTn id="27" fill="hold">
                            <p:stCondLst>
                              <p:cond delay="6000"/>
                            </p:stCondLst>
                            <p:childTnLst>
                              <p:par>
                                <p:cTn id="28" presetID="54" presetClass="entr" presetSubtype="0" accel="100000" fill="hold" grpId="0" nodeType="after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p:cTn id="30" dur="1000" fill="hold"/>
                                        <p:tgtEl>
                                          <p:spTgt spid="17"/>
                                        </p:tgtEl>
                                        <p:attrNameLst>
                                          <p:attrName>ppt_w</p:attrName>
                                        </p:attrNameLst>
                                      </p:cBhvr>
                                      <p:tavLst>
                                        <p:tav tm="0">
                                          <p:val>
                                            <p:strVal val="#ppt_w*0.05"/>
                                          </p:val>
                                        </p:tav>
                                        <p:tav tm="100000">
                                          <p:val>
                                            <p:strVal val="#ppt_w"/>
                                          </p:val>
                                        </p:tav>
                                      </p:tavLst>
                                    </p:anim>
                                    <p:anim calcmode="lin" valueType="num">
                                      <p:cBhvr>
                                        <p:cTn id="31" dur="1000" fill="hold"/>
                                        <p:tgtEl>
                                          <p:spTgt spid="17"/>
                                        </p:tgtEl>
                                        <p:attrNameLst>
                                          <p:attrName>ppt_h</p:attrName>
                                        </p:attrNameLst>
                                      </p:cBhvr>
                                      <p:tavLst>
                                        <p:tav tm="0">
                                          <p:val>
                                            <p:strVal val="#ppt_h"/>
                                          </p:val>
                                        </p:tav>
                                        <p:tav tm="100000">
                                          <p:val>
                                            <p:strVal val="#ppt_h"/>
                                          </p:val>
                                        </p:tav>
                                      </p:tavLst>
                                    </p:anim>
                                    <p:anim calcmode="lin" valueType="num">
                                      <p:cBhvr>
                                        <p:cTn id="32" dur="1000" fill="hold"/>
                                        <p:tgtEl>
                                          <p:spTgt spid="17"/>
                                        </p:tgtEl>
                                        <p:attrNameLst>
                                          <p:attrName>ppt_x</p:attrName>
                                        </p:attrNameLst>
                                      </p:cBhvr>
                                      <p:tavLst>
                                        <p:tav tm="0">
                                          <p:val>
                                            <p:strVal val="#ppt_x-.2"/>
                                          </p:val>
                                        </p:tav>
                                        <p:tav tm="100000">
                                          <p:val>
                                            <p:strVal val="#ppt_x"/>
                                          </p:val>
                                        </p:tav>
                                      </p:tavLst>
                                    </p:anim>
                                    <p:anim calcmode="lin" valueType="num">
                                      <p:cBhvr>
                                        <p:cTn id="33" dur="1000" fill="hold"/>
                                        <p:tgtEl>
                                          <p:spTgt spid="17"/>
                                        </p:tgtEl>
                                        <p:attrNameLst>
                                          <p:attrName>ppt_y</p:attrName>
                                        </p:attrNameLst>
                                      </p:cBhvr>
                                      <p:tavLst>
                                        <p:tav tm="0">
                                          <p:val>
                                            <p:strVal val="#ppt_y"/>
                                          </p:val>
                                        </p:tav>
                                        <p:tav tm="100000">
                                          <p:val>
                                            <p:strVal val="#ppt_y"/>
                                          </p:val>
                                        </p:tav>
                                      </p:tavLst>
                                    </p:anim>
                                    <p:animEffect transition="in" filter="fade">
                                      <p:cBhvr>
                                        <p:cTn id="34"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600" dirty="0">
                <a:solidFill>
                  <a:schemeClr val="bg1"/>
                </a:solidFill>
                <a:ea typeface="ＭＳ Ｐゴシック" charset="-128"/>
                <a:cs typeface="ＭＳ Ｐゴシック" charset="-128"/>
              </a:rPr>
              <a:t>Response from </a:t>
            </a:r>
            <a:r>
              <a:rPr lang="en-US" sz="3600" u="sng" dirty="0">
                <a:solidFill>
                  <a:srgbClr val="FFFF00"/>
                </a:solidFill>
                <a:ea typeface="ＭＳ Ｐゴシック" charset="-128"/>
                <a:cs typeface="ＭＳ Ｐゴシック" charset="-128"/>
              </a:rPr>
              <a:t>LIVE</a:t>
            </a:r>
            <a:r>
              <a:rPr lang="en-US" sz="3600" dirty="0">
                <a:solidFill>
                  <a:srgbClr val="FFFF00"/>
                </a:solidFill>
                <a:ea typeface="ＭＳ Ｐゴシック" charset="-128"/>
                <a:cs typeface="ＭＳ Ｐゴシック" charset="-128"/>
              </a:rPr>
              <a:t> </a:t>
            </a:r>
            <a:r>
              <a:rPr lang="en-US" sz="36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r>
              <a:rPr lang="en-US" sz="3600" dirty="0">
                <a:solidFill>
                  <a:schemeClr val="bg1"/>
                </a:solidFill>
                <a:ea typeface="ＭＳ Ｐゴシック" charset="-128"/>
                <a:cs typeface="ＭＳ Ｐゴシック" charset="-128"/>
              </a:rPr>
              <a:t>Poll Everywhere via Smart Phone</a:t>
            </a: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39</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100" y="1268372"/>
            <a:ext cx="8077200" cy="5510253"/>
          </a:xfrm>
          <a:prstGeom prst="rect">
            <a:avLst/>
          </a:prstGeom>
        </p:spPr>
      </p:pic>
    </p:spTree>
    <p:extLst>
      <p:ext uri="{BB962C8B-B14F-4D97-AF65-F5344CB8AC3E}">
        <p14:creationId xmlns:p14="http://schemas.microsoft.com/office/powerpoint/2010/main" val="15960321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600" dirty="0">
                <a:solidFill>
                  <a:schemeClr val="bg1"/>
                </a:solidFill>
                <a:ea typeface="ＭＳ Ｐゴシック" charset="-128"/>
                <a:cs typeface="ＭＳ Ｐゴシック" charset="-128"/>
              </a:rPr>
              <a:t>Response from </a:t>
            </a:r>
            <a:r>
              <a:rPr lang="en-US" sz="3600" u="sng" dirty="0">
                <a:solidFill>
                  <a:srgbClr val="FFFF00"/>
                </a:solidFill>
                <a:ea typeface="ＭＳ Ｐゴシック" charset="-128"/>
                <a:cs typeface="ＭＳ Ｐゴシック" charset="-128"/>
              </a:rPr>
              <a:t>LIVE</a:t>
            </a:r>
            <a:r>
              <a:rPr lang="en-US" sz="3600" dirty="0">
                <a:solidFill>
                  <a:srgbClr val="FFFF00"/>
                </a:solidFill>
                <a:ea typeface="ＭＳ Ｐゴシック" charset="-128"/>
                <a:cs typeface="ＭＳ Ｐゴシック" charset="-128"/>
              </a:rPr>
              <a:t> </a:t>
            </a:r>
            <a:r>
              <a:rPr lang="en-US" sz="36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40</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6" name="Picture 5" descr="Screen Shot 2018-01-12 at 2.54.40 PM.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905000"/>
            <a:ext cx="7924800" cy="4325749"/>
          </a:xfrm>
          <a:prstGeom prst="rect">
            <a:avLst/>
          </a:prstGeom>
        </p:spPr>
      </p:pic>
    </p:spTree>
    <p:extLst>
      <p:ext uri="{BB962C8B-B14F-4D97-AF65-F5344CB8AC3E}">
        <p14:creationId xmlns:p14="http://schemas.microsoft.com/office/powerpoint/2010/main" val="3895982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600" dirty="0">
                <a:solidFill>
                  <a:schemeClr val="bg1"/>
                </a:solidFill>
                <a:ea typeface="ＭＳ Ｐゴシック" charset="-128"/>
                <a:cs typeface="ＭＳ Ｐゴシック" charset="-128"/>
              </a:rPr>
              <a:t>Response from </a:t>
            </a:r>
            <a:r>
              <a:rPr lang="en-US" sz="3600" u="sng" dirty="0">
                <a:solidFill>
                  <a:srgbClr val="FFFF00"/>
                </a:solidFill>
                <a:ea typeface="ＭＳ Ｐゴシック" charset="-128"/>
                <a:cs typeface="ＭＳ Ｐゴシック" charset="-128"/>
              </a:rPr>
              <a:t>LIVE</a:t>
            </a:r>
            <a:r>
              <a:rPr lang="en-US" sz="3600" dirty="0">
                <a:solidFill>
                  <a:srgbClr val="FFFF00"/>
                </a:solidFill>
                <a:ea typeface="ＭＳ Ｐゴシック" charset="-128"/>
                <a:cs typeface="ＭＳ Ｐゴシック" charset="-128"/>
              </a:rPr>
              <a:t> </a:t>
            </a:r>
            <a:r>
              <a:rPr lang="en-US" sz="36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41</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spTree>
    <p:extLst>
      <p:ext uri="{BB962C8B-B14F-4D97-AF65-F5344CB8AC3E}">
        <p14:creationId xmlns:p14="http://schemas.microsoft.com/office/powerpoint/2010/main" val="27042194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9144000" cy="1524000"/>
          </a:xfrm>
        </p:spPr>
        <p:txBody>
          <a:bodyPr>
            <a:noAutofit/>
          </a:bodyPr>
          <a:lstStyle/>
          <a:p>
            <a:pPr algn="ctr" eaLnBrk="1" hangingPunct="1"/>
            <a:r>
              <a:rPr lang="en-US" sz="3600" dirty="0">
                <a:solidFill>
                  <a:schemeClr val="bg1"/>
                </a:solidFill>
                <a:ea typeface="ＭＳ Ｐゴシック" charset="-128"/>
                <a:cs typeface="ＭＳ Ｐゴシック" charset="-128"/>
              </a:rPr>
              <a:t>Response from </a:t>
            </a:r>
            <a:r>
              <a:rPr lang="en-US" sz="3600" u="sng" dirty="0">
                <a:solidFill>
                  <a:srgbClr val="FFFF00"/>
                </a:solidFill>
                <a:ea typeface="ＭＳ Ｐゴシック" charset="-128"/>
                <a:cs typeface="ＭＳ Ｐゴシック" charset="-128"/>
              </a:rPr>
              <a:t>LIVE</a:t>
            </a:r>
            <a:r>
              <a:rPr lang="en-US" sz="3600" dirty="0">
                <a:solidFill>
                  <a:srgbClr val="FFFF00"/>
                </a:solidFill>
                <a:ea typeface="ＭＳ Ｐゴシック" charset="-128"/>
                <a:cs typeface="ＭＳ Ｐゴシック" charset="-128"/>
              </a:rPr>
              <a:t> </a:t>
            </a:r>
            <a:r>
              <a:rPr lang="en-US" sz="3600" dirty="0">
                <a:solidFill>
                  <a:schemeClr val="bg1"/>
                </a:solidFill>
                <a:ea typeface="ＭＳ Ｐゴシック" charset="-128"/>
                <a:cs typeface="ＭＳ Ｐゴシック" charset="-128"/>
              </a:rPr>
              <a:t>at the 2017 Midwest Clinic</a:t>
            </a:r>
            <a:br>
              <a:rPr lang="en-US" sz="3600" dirty="0">
                <a:solidFill>
                  <a:schemeClr val="bg1"/>
                </a:solidFill>
                <a:ea typeface="ＭＳ Ｐゴシック" charset="-128"/>
                <a:cs typeface="ＭＳ Ｐゴシック" charset="-128"/>
              </a:rPr>
            </a:br>
            <a:endParaRPr lang="en-US" sz="36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42</a:t>
            </a:fld>
            <a:endParaRPr lang="en-US"/>
          </a:p>
        </p:txBody>
      </p:sp>
      <p:pic>
        <p:nvPicPr>
          <p:cNvPr id="3" name="Picture 2" descr="Word Cloud Question Onl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762000"/>
            <a:ext cx="8077200" cy="5510253"/>
          </a:xfrm>
          <a:prstGeom prst="rect">
            <a:avLst/>
          </a:prstGeom>
        </p:spPr>
      </p:pic>
      <p:pic>
        <p:nvPicPr>
          <p:cNvPr id="4" name="Picture 3" descr="More likely to encourage your child RESPONSE Question only.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81" y="735465"/>
            <a:ext cx="9001719" cy="6047512"/>
          </a:xfrm>
          <a:prstGeom prst="rect">
            <a:avLst/>
          </a:prstGeom>
        </p:spPr>
      </p:pic>
      <p:pic>
        <p:nvPicPr>
          <p:cNvPr id="6" name="Picture 5" descr="Screen Shot 2018-01-12 at 2.51.27 PM.p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841" y="1905000"/>
            <a:ext cx="8941020" cy="4267200"/>
          </a:xfrm>
          <a:prstGeom prst="rect">
            <a:avLst/>
          </a:prstGeom>
        </p:spPr>
      </p:pic>
    </p:spTree>
    <p:extLst>
      <p:ext uri="{BB962C8B-B14F-4D97-AF65-F5344CB8AC3E}">
        <p14:creationId xmlns:p14="http://schemas.microsoft.com/office/powerpoint/2010/main" val="38941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43</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1473591"/>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Tree>
    <p:extLst>
      <p:ext uri="{BB962C8B-B14F-4D97-AF65-F5344CB8AC3E}">
        <p14:creationId xmlns:p14="http://schemas.microsoft.com/office/powerpoint/2010/main" val="20599483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310662" y="-76200"/>
            <a:ext cx="8047892" cy="1524000"/>
          </a:xfrm>
        </p:spPr>
        <p:txBody>
          <a:bodyPr>
            <a:noAutofit/>
          </a:bodyPr>
          <a:lstStyle/>
          <a:p>
            <a:pPr algn="l"/>
            <a:r>
              <a:rPr lang="en-US" sz="3200" dirty="0">
                <a:solidFill>
                  <a:schemeClr val="bg1"/>
                </a:solidFill>
                <a:ea typeface="ＭＳ Ｐゴシック" charset="-128"/>
                <a:cs typeface="ＭＳ Ｐゴシック" charset="-128"/>
              </a:rPr>
              <a:t>Response from Mario Moody, Director</a:t>
            </a:r>
            <a:br>
              <a:rPr lang="en-US" sz="3600" dirty="0">
                <a:solidFill>
                  <a:schemeClr val="bg1"/>
                </a:solidFill>
                <a:ea typeface="ＭＳ Ｐゴシック" charset="-128"/>
                <a:cs typeface="ＭＳ Ｐゴシック" charset="-128"/>
              </a:rPr>
            </a:br>
            <a:endParaRPr lang="en-US" sz="3200" dirty="0">
              <a:solidFill>
                <a:srgbClr val="FF0000"/>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44</a:t>
            </a:fld>
            <a:endParaRPr lang="en-US"/>
          </a:p>
        </p:txBody>
      </p:sp>
      <p:pic>
        <p:nvPicPr>
          <p:cNvPr id="12" name="Picture 11">
            <a:extLst>
              <a:ext uri="{FF2B5EF4-FFF2-40B4-BE49-F238E27FC236}">
                <a16:creationId xmlns:a16="http://schemas.microsoft.com/office/drawing/2014/main" id="{D412215F-5F8E-294A-AA35-5B16E9592B4F}"/>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rot="16200000">
            <a:off x="3188727" y="1602812"/>
            <a:ext cx="3200398" cy="2128374"/>
          </a:xfrm>
          <a:prstGeom prst="rect">
            <a:avLst/>
          </a:prstGeom>
          <a:effectLst>
            <a:softEdge rad="101600"/>
          </a:effectLst>
        </p:spPr>
      </p:pic>
      <p:pic>
        <p:nvPicPr>
          <p:cNvPr id="14" name="Picture 13">
            <a:extLst>
              <a:ext uri="{FF2B5EF4-FFF2-40B4-BE49-F238E27FC236}">
                <a16:creationId xmlns:a16="http://schemas.microsoft.com/office/drawing/2014/main" id="{66782A55-7B9E-1E41-A6A9-6DDA94282C75}"/>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rot="16200000">
            <a:off x="6289309" y="1940292"/>
            <a:ext cx="2940548" cy="1955565"/>
          </a:xfrm>
          <a:prstGeom prst="rect">
            <a:avLst/>
          </a:prstGeom>
          <a:effectLst>
            <a:softEdge rad="101600"/>
          </a:effectLst>
        </p:spPr>
      </p:pic>
      <p:pic>
        <p:nvPicPr>
          <p:cNvPr id="16" name="Picture 15">
            <a:extLst>
              <a:ext uri="{FF2B5EF4-FFF2-40B4-BE49-F238E27FC236}">
                <a16:creationId xmlns:a16="http://schemas.microsoft.com/office/drawing/2014/main" id="{9716C819-7F2C-654A-A775-A24575153CD3}"/>
              </a:ext>
            </a:extLst>
          </p:cNvPr>
          <p:cNvPicPr>
            <a:picLocks noChangeAspect="1"/>
          </p:cNvPicPr>
          <p:nvPr/>
        </p:nvPicPr>
        <p:blipFill>
          <a:blip r:embed="rId5">
            <a:alphaModFix amt="50000"/>
            <a:extLst>
              <a:ext uri="{28A0092B-C50C-407E-A947-70E740481C1C}">
                <a14:useLocalDpi xmlns:a14="http://schemas.microsoft.com/office/drawing/2010/main" val="0"/>
              </a:ext>
            </a:extLst>
          </a:blip>
          <a:stretch>
            <a:fillRect/>
          </a:stretch>
        </p:blipFill>
        <p:spPr>
          <a:xfrm>
            <a:off x="310662" y="1493248"/>
            <a:ext cx="2931629" cy="4406900"/>
          </a:xfrm>
          <a:prstGeom prst="rect">
            <a:avLst/>
          </a:prstGeom>
          <a:effectLst>
            <a:softEdge rad="101600"/>
          </a:effectLst>
        </p:spPr>
      </p:pic>
      <p:pic>
        <p:nvPicPr>
          <p:cNvPr id="18" name="Picture 17">
            <a:extLst>
              <a:ext uri="{FF2B5EF4-FFF2-40B4-BE49-F238E27FC236}">
                <a16:creationId xmlns:a16="http://schemas.microsoft.com/office/drawing/2014/main" id="{A5B58925-55A0-C94A-814A-677999F755D6}"/>
              </a:ext>
            </a:extLst>
          </p:cNvPr>
          <p:cNvPicPr>
            <a:picLocks noChangeAspect="1"/>
          </p:cNvPicPr>
          <p:nvPr/>
        </p:nvPicPr>
        <p:blipFill>
          <a:blip r:embed="rId6">
            <a:alphaModFix amt="50000"/>
            <a:extLst>
              <a:ext uri="{28A0092B-C50C-407E-A947-70E740481C1C}">
                <a14:useLocalDpi xmlns:a14="http://schemas.microsoft.com/office/drawing/2010/main" val="0"/>
              </a:ext>
            </a:extLst>
          </a:blip>
          <a:stretch>
            <a:fillRect/>
          </a:stretch>
        </p:blipFill>
        <p:spPr>
          <a:xfrm>
            <a:off x="4648200" y="3393559"/>
            <a:ext cx="3399692" cy="3083441"/>
          </a:xfrm>
          <a:prstGeom prst="rect">
            <a:avLst/>
          </a:prstGeom>
          <a:effectLst>
            <a:softEdge rad="101600"/>
          </a:effectLst>
        </p:spPr>
      </p:pic>
      <p:sp>
        <p:nvSpPr>
          <p:cNvPr id="3" name="TextBox 2">
            <a:extLst>
              <a:ext uri="{FF2B5EF4-FFF2-40B4-BE49-F238E27FC236}">
                <a16:creationId xmlns:a16="http://schemas.microsoft.com/office/drawing/2014/main" id="{3E236889-7042-414F-955C-079704E091F5}"/>
              </a:ext>
            </a:extLst>
          </p:cNvPr>
          <p:cNvSpPr txBox="1"/>
          <p:nvPr/>
        </p:nvSpPr>
        <p:spPr>
          <a:xfrm>
            <a:off x="1322363" y="1237957"/>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5C82A35B-36C8-C04B-8C4C-6E8FCB9CA262}"/>
              </a:ext>
            </a:extLst>
          </p:cNvPr>
          <p:cNvSpPr txBox="1"/>
          <p:nvPr/>
        </p:nvSpPr>
        <p:spPr>
          <a:xfrm>
            <a:off x="336453" y="939760"/>
            <a:ext cx="8203966" cy="5509200"/>
          </a:xfrm>
          <a:prstGeom prst="rect">
            <a:avLst/>
          </a:prstGeom>
          <a:noFill/>
        </p:spPr>
        <p:txBody>
          <a:bodyPr wrap="square" rtlCol="0">
            <a:spAutoFit/>
          </a:bodyPr>
          <a:lstStyle/>
          <a:p>
            <a:r>
              <a:rPr lang="en-US" sz="3200" i="1" dirty="0">
                <a:solidFill>
                  <a:srgbClr val="FFFF00"/>
                </a:solidFill>
                <a:latin typeface="+mn-lt"/>
              </a:rPr>
              <a:t>The experience of having our 1st year students perform after only playing for 8 weeks has had a profound impact not only on their confidence and expectations for themselves moving forward, it has challenged me to continually grow by making myself vulnerable and aware of what it feels like to "become a beginner."  I can relate better to any feelings of apprehension they may feel, and our rehearsals are more effective when my students can feel  that every practice counts.</a:t>
            </a:r>
            <a:endParaRPr lang="en-US" sz="3200" dirty="0">
              <a:latin typeface="+mn-lt"/>
            </a:endParaRPr>
          </a:p>
        </p:txBody>
      </p:sp>
    </p:spTree>
    <p:extLst>
      <p:ext uri="{BB962C8B-B14F-4D97-AF65-F5344CB8AC3E}">
        <p14:creationId xmlns:p14="http://schemas.microsoft.com/office/powerpoint/2010/main" val="6486570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3740"/>
            <a:ext cx="9144000" cy="2065413"/>
          </a:xfrm>
        </p:spPr>
        <p:txBody>
          <a:bodyPr>
            <a:noAutofit/>
          </a:bodyPr>
          <a:lstStyle/>
          <a:p>
            <a:pPr lvl="0">
              <a:defRPr/>
            </a:pPr>
            <a:br>
              <a:rPr lang="en-US" sz="3200" i="1" dirty="0">
                <a:solidFill>
                  <a:srgbClr val="FFFF00"/>
                </a:solidFill>
                <a:ea typeface="ＭＳ Ｐゴシック" charset="-128"/>
                <a:cs typeface="ＭＳ Ｐゴシック" charset="-128"/>
              </a:rPr>
            </a:br>
            <a:r>
              <a:rPr lang="en-US" sz="4000" kern="0" dirty="0">
                <a:solidFill>
                  <a:srgbClr val="FFFF00"/>
                </a:solidFill>
                <a:ea typeface="ＭＳ Ｐゴシック" charset="-128"/>
                <a:cs typeface="ＭＳ Ｐゴシック" charset="-128"/>
              </a:rPr>
              <a:t>The Two-Note Halftime Show</a:t>
            </a:r>
            <a:br>
              <a:rPr lang="en-US" sz="4800" dirty="0">
                <a:solidFill>
                  <a:srgbClr val="FFFF00"/>
                </a:solidFill>
                <a:ea typeface="ＭＳ Ｐゴシック" charset="-128"/>
                <a:cs typeface="ＭＳ Ｐゴシック" charset="-128"/>
              </a:rPr>
            </a:br>
            <a:endParaRPr lang="en-US" sz="3200" i="1" dirty="0">
              <a:solidFill>
                <a:srgbClr val="FFFF00"/>
              </a:solidFill>
              <a:ea typeface="ＭＳ Ｐゴシック" charset="-128"/>
              <a:cs typeface="ＭＳ Ｐゴシック" charset="-128"/>
            </a:endParaRPr>
          </a:p>
        </p:txBody>
      </p:sp>
      <p:sp>
        <p:nvSpPr>
          <p:cNvPr id="4" name="TextBox 3"/>
          <p:cNvSpPr txBox="1"/>
          <p:nvPr/>
        </p:nvSpPr>
        <p:spPr>
          <a:xfrm>
            <a:off x="0" y="106830"/>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5" name="Picture 4" descr="Screen Shot 2018-11-30 at 5.32.23 PM.png"/>
          <p:cNvPicPr>
            <a:picLocks noChangeAspect="1"/>
          </p:cNvPicPr>
          <p:nvPr/>
        </p:nvPicPr>
        <p:blipFill>
          <a:blip r:embed="rId3"/>
          <a:stretch>
            <a:fillRect/>
          </a:stretch>
        </p:blipFill>
        <p:spPr>
          <a:xfrm>
            <a:off x="553957" y="1540236"/>
            <a:ext cx="7927514" cy="4430468"/>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3740"/>
            <a:ext cx="9144000" cy="2065413"/>
          </a:xfrm>
        </p:spPr>
        <p:txBody>
          <a:bodyPr>
            <a:noAutofit/>
          </a:bodyPr>
          <a:lstStyle/>
          <a:p>
            <a:pPr lvl="0">
              <a:defRPr/>
            </a:pPr>
            <a:br>
              <a:rPr lang="en-US" sz="4000" i="1" dirty="0">
                <a:solidFill>
                  <a:srgbClr val="FFFF00"/>
                </a:solidFill>
                <a:ea typeface="ＭＳ Ｐゴシック" charset="-128"/>
                <a:cs typeface="ＭＳ Ｐゴシック" charset="-128"/>
              </a:rPr>
            </a:br>
            <a:r>
              <a:rPr lang="en-US" sz="4000" kern="0" dirty="0">
                <a:solidFill>
                  <a:srgbClr val="FFFF00"/>
                </a:solidFill>
                <a:ea typeface="ＭＳ Ｐゴシック" charset="-128"/>
                <a:cs typeface="ＭＳ Ｐゴシック" charset="-128"/>
              </a:rPr>
              <a:t>The Two-Note Halftime Show</a:t>
            </a:r>
            <a:br>
              <a:rPr lang="en-US" sz="4000" dirty="0">
                <a:solidFill>
                  <a:srgbClr val="FFFF00"/>
                </a:solidFill>
                <a:ea typeface="ＭＳ Ｐゴシック" charset="-128"/>
                <a:cs typeface="ＭＳ Ｐゴシック" charset="-128"/>
              </a:rPr>
            </a:br>
            <a:endParaRPr lang="en-US" sz="4000" i="1" dirty="0">
              <a:solidFill>
                <a:srgbClr val="FFFF00"/>
              </a:solidFill>
              <a:ea typeface="ＭＳ Ｐゴシック" charset="-128"/>
              <a:cs typeface="ＭＳ Ｐゴシック" charset="-128"/>
            </a:endParaRPr>
          </a:p>
        </p:txBody>
      </p:sp>
      <p:sp>
        <p:nvSpPr>
          <p:cNvPr id="4" name="TextBox 3"/>
          <p:cNvSpPr txBox="1"/>
          <p:nvPr/>
        </p:nvSpPr>
        <p:spPr>
          <a:xfrm>
            <a:off x="0" y="106830"/>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Music Educators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2" name="Slide 52 Elementary Band.MOV">
            <a:hlinkClick r:id="" action="ppaction://media"/>
            <a:extLst>
              <a:ext uri="{FF2B5EF4-FFF2-40B4-BE49-F238E27FC236}">
                <a16:creationId xmlns:a16="http://schemas.microsoft.com/office/drawing/2014/main" id="{80F5F422-E9E6-404C-9BD0-88C365835DF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86172" y="1454150"/>
            <a:ext cx="8171656" cy="46037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676601"/>
            <a:ext cx="9144000" cy="783432"/>
          </a:xfrm>
        </p:spPr>
        <p:txBody>
          <a:bodyPr>
            <a:noAutofit/>
          </a:bodyPr>
          <a:lstStyle/>
          <a:p>
            <a:pPr lvl="0"/>
            <a:r>
              <a:rPr lang="en-US" sz="5400" kern="0" dirty="0">
                <a:solidFill>
                  <a:srgbClr val="66CCFF"/>
                </a:solidFill>
                <a:ea typeface="ＭＳ Ｐゴシック" charset="-128"/>
                <a:cs typeface="ＭＳ Ｐゴシック" charset="-128"/>
              </a:rPr>
              <a:t>What </a:t>
            </a:r>
            <a:r>
              <a:rPr lang="en-US" sz="5400" b="1" u="sng" kern="0" dirty="0">
                <a:solidFill>
                  <a:schemeClr val="bg1"/>
                </a:solidFill>
                <a:ea typeface="ＭＳ Ｐゴシック" charset="-128"/>
                <a:cs typeface="ＭＳ Ｐゴシック" charset="-128"/>
              </a:rPr>
              <a:t>Parents</a:t>
            </a:r>
            <a:r>
              <a:rPr lang="en-US" sz="5400" b="1" kern="0" dirty="0">
                <a:solidFill>
                  <a:schemeClr val="bg1"/>
                </a:solidFill>
                <a:ea typeface="ＭＳ Ｐゴシック" charset="-128"/>
                <a:cs typeface="ＭＳ Ｐゴシック" charset="-128"/>
              </a:rPr>
              <a:t> </a:t>
            </a:r>
            <a:r>
              <a:rPr lang="en-US" sz="5400" kern="0" dirty="0">
                <a:solidFill>
                  <a:srgbClr val="66CCFF"/>
                </a:solidFill>
                <a:ea typeface="ＭＳ Ｐゴシック" charset="-128"/>
                <a:cs typeface="ＭＳ Ｐゴシック" charset="-128"/>
              </a:rPr>
              <a:t>Can Do</a:t>
            </a:r>
            <a:br>
              <a:rPr lang="en-US" sz="5400" kern="0" dirty="0">
                <a:solidFill>
                  <a:srgbClr val="66CCFF"/>
                </a:solidFill>
                <a:ea typeface="ＭＳ Ｐゴシック" charset="-128"/>
                <a:cs typeface="ＭＳ Ｐゴシック" charset="-128"/>
              </a:rPr>
            </a:br>
            <a:endParaRPr lang="en-US" sz="5400" dirty="0">
              <a:solidFill>
                <a:srgbClr val="FFFF00"/>
              </a:solidFill>
              <a:ea typeface="ＭＳ Ｐゴシック" charset="-128"/>
              <a:cs typeface="ＭＳ Ｐゴシック" charset="-128"/>
            </a:endParaRPr>
          </a:p>
        </p:txBody>
      </p:sp>
      <p:pic>
        <p:nvPicPr>
          <p:cNvPr id="5" name="Picture 4" descr="recruiting-parents.jpg"/>
          <p:cNvPicPr>
            <a:picLocks noChangeAspect="1"/>
          </p:cNvPicPr>
          <p:nvPr/>
        </p:nvPicPr>
        <p:blipFill>
          <a:blip r:embed="rId3"/>
          <a:stretch>
            <a:fillRect/>
          </a:stretch>
        </p:blipFill>
        <p:spPr>
          <a:xfrm>
            <a:off x="374770" y="1460033"/>
            <a:ext cx="8394460" cy="3276171"/>
          </a:xfrm>
          <a:prstGeom prst="rect">
            <a:avLst/>
          </a:prstGeom>
          <a:effectLst>
            <a:reflection stA="33000" endPos="75000" dist="12700" dir="5400000" sy="-100000" algn="bl" rotWithShape="0"/>
          </a:effec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96560"/>
            <a:ext cx="9144000" cy="1295400"/>
          </a:xfrm>
        </p:spPr>
        <p:txBody>
          <a:bodyPr>
            <a:normAutofit/>
          </a:bodyPr>
          <a:lstStyle/>
          <a:p>
            <a:pPr lvl="0"/>
            <a:r>
              <a:rPr lang="en-US" sz="3600" kern="0" dirty="0">
                <a:solidFill>
                  <a:srgbClr val="66CCFF"/>
                </a:solidFill>
                <a:ea typeface="ＭＳ Ｐゴシック" charset="-128"/>
                <a:cs typeface="ＭＳ Ｐゴシック" charset="-128"/>
              </a:rPr>
              <a:t>What </a:t>
            </a:r>
            <a:r>
              <a:rPr lang="en-US" sz="3600" b="1" u="sng" kern="0" dirty="0">
                <a:solidFill>
                  <a:schemeClr val="bg1"/>
                </a:solidFill>
                <a:ea typeface="ＭＳ Ｐゴシック" charset="-128"/>
                <a:cs typeface="ＭＳ Ｐゴシック" charset="-128"/>
              </a:rPr>
              <a:t>Parents</a:t>
            </a:r>
            <a:r>
              <a:rPr lang="en-US" sz="3600" b="1" kern="0" dirty="0">
                <a:solidFill>
                  <a:schemeClr val="bg1"/>
                </a:solidFill>
                <a:ea typeface="ＭＳ Ｐゴシック" charset="-128"/>
                <a:cs typeface="ＭＳ Ｐゴシック" charset="-128"/>
              </a:rPr>
              <a:t> </a:t>
            </a:r>
            <a:r>
              <a:rPr lang="en-US" sz="3600" kern="0" dirty="0">
                <a:solidFill>
                  <a:srgbClr val="66CCFF"/>
                </a:solidFill>
                <a:ea typeface="ＭＳ Ｐゴシック" charset="-128"/>
                <a:cs typeface="ＭＳ Ｐゴシック" charset="-128"/>
              </a:rPr>
              <a:t>Can Do</a:t>
            </a:r>
            <a:br>
              <a:rPr lang="en-US" sz="3600" kern="0" dirty="0">
                <a:solidFill>
                  <a:srgbClr val="66CCFF"/>
                </a:solidFill>
                <a:ea typeface="ＭＳ Ｐゴシック" charset="-128"/>
                <a:cs typeface="ＭＳ Ｐゴシック" charset="-128"/>
              </a:rPr>
            </a:br>
            <a:endParaRPr lang="en-US" sz="3600" dirty="0">
              <a:solidFill>
                <a:srgbClr val="FFFF00"/>
              </a:solidFill>
              <a:ea typeface="ＭＳ Ｐゴシック" charset="-128"/>
              <a:cs typeface="ＭＳ Ｐゴシック" charset="-128"/>
            </a:endParaRPr>
          </a:p>
        </p:txBody>
      </p:sp>
      <p:sp>
        <p:nvSpPr>
          <p:cNvPr id="8" name="TextBox 7"/>
          <p:cNvSpPr txBox="1"/>
          <p:nvPr/>
        </p:nvSpPr>
        <p:spPr>
          <a:xfrm>
            <a:off x="-114301" y="-232169"/>
            <a:ext cx="9143999" cy="1323439"/>
          </a:xfrm>
          <a:prstGeom prst="rect">
            <a:avLst/>
          </a:prstGeom>
          <a:noFill/>
        </p:spPr>
        <p:txBody>
          <a:bodyPr wrap="square" rtlCol="0">
            <a:spAutoFit/>
          </a:bodyPr>
          <a:lstStyle/>
          <a:p>
            <a:pPr algn="ctr"/>
            <a:br>
              <a:rPr lang="en-US" sz="4000" b="1" dirty="0">
                <a:solidFill>
                  <a:srgbClr val="CD0000"/>
                </a:solidFill>
                <a:ea typeface="ＭＳ Ｐゴシック" charset="-128"/>
                <a:cs typeface="ＭＳ Ｐゴシック" charset="-128"/>
              </a:rPr>
            </a:br>
            <a:endParaRPr lang="en-US" sz="4000" dirty="0"/>
          </a:p>
        </p:txBody>
      </p:sp>
      <p:pic>
        <p:nvPicPr>
          <p:cNvPr id="3" name="Picture 2">
            <a:extLst>
              <a:ext uri="{FF2B5EF4-FFF2-40B4-BE49-F238E27FC236}">
                <a16:creationId xmlns:a16="http://schemas.microsoft.com/office/drawing/2014/main" id="{C2FFED72-E9D5-B647-8E1A-26ECF6585EAF}"/>
              </a:ext>
            </a:extLst>
          </p:cNvPr>
          <p:cNvPicPr>
            <a:picLocks noChangeAspect="1"/>
          </p:cNvPicPr>
          <p:nvPr/>
        </p:nvPicPr>
        <p:blipFill>
          <a:blip r:embed="rId3"/>
          <a:stretch>
            <a:fillRect/>
          </a:stretch>
        </p:blipFill>
        <p:spPr>
          <a:xfrm>
            <a:off x="1062037" y="1287144"/>
            <a:ext cx="7019925" cy="4679950"/>
          </a:xfrm>
          <a:prstGeom prst="rect">
            <a:avLst/>
          </a:prstGeom>
        </p:spPr>
      </p:pic>
      <p:sp>
        <p:nvSpPr>
          <p:cNvPr id="4" name="TextBox 3">
            <a:extLst>
              <a:ext uri="{FF2B5EF4-FFF2-40B4-BE49-F238E27FC236}">
                <a16:creationId xmlns:a16="http://schemas.microsoft.com/office/drawing/2014/main" id="{D502BBD6-FE72-5242-A91D-5103CB641524}"/>
              </a:ext>
            </a:extLst>
          </p:cNvPr>
          <p:cNvSpPr txBox="1"/>
          <p:nvPr/>
        </p:nvSpPr>
        <p:spPr>
          <a:xfrm>
            <a:off x="1" y="1091833"/>
            <a:ext cx="9143998" cy="1754326"/>
          </a:xfrm>
          <a:prstGeom prst="rect">
            <a:avLst/>
          </a:prstGeom>
          <a:noFill/>
        </p:spPr>
        <p:txBody>
          <a:bodyPr wrap="square" rtlCol="0">
            <a:spAutoFit/>
          </a:bodyPr>
          <a:lstStyle/>
          <a:p>
            <a:pPr lvl="0" algn="ctr" defTabSz="914400" fontAlgn="base">
              <a:spcBef>
                <a:spcPct val="0"/>
              </a:spcBef>
              <a:spcAft>
                <a:spcPct val="0"/>
              </a:spcAft>
              <a:defRPr/>
            </a:pPr>
            <a:r>
              <a:rPr lang="en-US" sz="3600" kern="0" dirty="0">
                <a:solidFill>
                  <a:srgbClr val="FFFF00"/>
                </a:solidFill>
                <a:ea typeface="ＭＳ Ｐゴシック" charset="-128"/>
                <a:cs typeface="ＭＳ Ｐゴシック" charset="-128"/>
              </a:rPr>
              <a:t>Students don’t quit </a:t>
            </a:r>
            <a:r>
              <a:rPr lang="en-US" sz="3600" kern="0" dirty="0">
                <a:solidFill>
                  <a:srgbClr val="FFFFFF"/>
                </a:solidFill>
                <a:ea typeface="ＭＳ Ｐゴシック" charset="-128"/>
                <a:cs typeface="ＭＳ Ｐゴシック" charset="-128"/>
              </a:rPr>
              <a:t>if their parents</a:t>
            </a:r>
          </a:p>
          <a:p>
            <a:pPr lvl="0" algn="ctr" defTabSz="914400" fontAlgn="base">
              <a:spcBef>
                <a:spcPct val="0"/>
              </a:spcBef>
              <a:spcAft>
                <a:spcPct val="0"/>
              </a:spcAft>
              <a:defRPr/>
            </a:pPr>
            <a:r>
              <a:rPr lang="en-US" sz="3600" kern="0" dirty="0">
                <a:solidFill>
                  <a:srgbClr val="FFFFFF"/>
                </a:solidFill>
                <a:ea typeface="ＭＳ Ｐゴシック" charset="-128"/>
                <a:cs typeface="ＭＳ Ｐゴシック" charset="-128"/>
              </a:rPr>
              <a:t>are involved ACTIVELY in the program!</a:t>
            </a:r>
          </a:p>
          <a:p>
            <a:pPr algn="ctr"/>
            <a:endParaRPr lang="en-US" sz="3600" dirty="0"/>
          </a:p>
        </p:txBody>
      </p:sp>
    </p:spTree>
    <p:extLst>
      <p:ext uri="{BB962C8B-B14F-4D97-AF65-F5344CB8AC3E}">
        <p14:creationId xmlns:p14="http://schemas.microsoft.com/office/powerpoint/2010/main" val="28345770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171558"/>
            <a:ext cx="9144000" cy="783432"/>
          </a:xfrm>
        </p:spPr>
        <p:txBody>
          <a:bodyPr>
            <a:no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Parents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br>
              <a:rPr lang="en-US" sz="3200" kern="0" dirty="0">
                <a:solidFill>
                  <a:srgbClr val="66CCFF"/>
                </a:solidFill>
                <a:ea typeface="ＭＳ Ｐゴシック" charset="-128"/>
                <a:cs typeface="ＭＳ Ｐゴシック" charset="-128"/>
              </a:rPr>
            </a:br>
            <a:endParaRPr lang="en-US" sz="3200"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685800"/>
            <a:ext cx="4267200" cy="1981200"/>
          </a:xfrm>
        </p:spPr>
        <p:txBody>
          <a:bodyPr>
            <a:noAutofit/>
          </a:bodyPr>
          <a:lstStyle/>
          <a:p>
            <a:pPr>
              <a:lnSpc>
                <a:spcPct val="90000"/>
              </a:lnSpc>
              <a:buNone/>
            </a:pPr>
            <a:endParaRPr lang="en-US" sz="2800" dirty="0">
              <a:solidFill>
                <a:srgbClr val="FFFFFF"/>
              </a:solidFill>
              <a:ea typeface="ＭＳ Ｐゴシック" charset="-128"/>
              <a:cs typeface="ＭＳ Ｐゴシック" charset="-128"/>
            </a:endParaRPr>
          </a:p>
          <a:p>
            <a:pPr lvl="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159688"/>
            <a:ext cx="9144000" cy="783432"/>
          </a:xfrm>
        </p:spPr>
        <p:txBody>
          <a:bodyPr>
            <a:no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Parents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br>
              <a:rPr lang="en-US" sz="3200" kern="0" dirty="0">
                <a:solidFill>
                  <a:srgbClr val="66CCFF"/>
                </a:solidFill>
                <a:ea typeface="ＭＳ Ｐゴシック" charset="-128"/>
                <a:cs typeface="ＭＳ Ｐゴシック" charset="-128"/>
              </a:rPr>
            </a:br>
            <a:endParaRPr lang="en-US" sz="3200"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685800"/>
            <a:ext cx="4267200" cy="1981200"/>
          </a:xfrm>
        </p:spPr>
        <p:txBody>
          <a:bodyPr>
            <a:noAutofit/>
          </a:bodyPr>
          <a:lstStyle/>
          <a:p>
            <a:pPr>
              <a:lnSpc>
                <a:spcPct val="90000"/>
              </a:lnSpc>
              <a:buNone/>
            </a:pPr>
            <a:endParaRPr lang="en-US" sz="2800" dirty="0">
              <a:solidFill>
                <a:srgbClr val="FFFFFF"/>
              </a:solidFill>
              <a:ea typeface="ＭＳ Ｐゴシック" charset="-128"/>
              <a:cs typeface="ＭＳ Ｐゴシック" charset="-128"/>
            </a:endParaRPr>
          </a:p>
          <a:p>
            <a:pPr lvl="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28956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171558"/>
            <a:ext cx="9144000" cy="783432"/>
          </a:xfrm>
        </p:spPr>
        <p:txBody>
          <a:bodyPr>
            <a:no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Parents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br>
              <a:rPr lang="en-US" sz="3200" kern="0" dirty="0">
                <a:solidFill>
                  <a:srgbClr val="66CCFF"/>
                </a:solidFill>
                <a:ea typeface="ＭＳ Ｐゴシック" charset="-128"/>
                <a:cs typeface="ＭＳ Ｐゴシック" charset="-128"/>
              </a:rPr>
            </a:br>
            <a:endParaRPr lang="en-US" sz="3200" dirty="0">
              <a:solidFill>
                <a:srgbClr val="FFFF00"/>
              </a:solidFill>
              <a:ea typeface="ＭＳ Ｐゴシック" charset="-128"/>
              <a:cs typeface="ＭＳ Ｐゴシック" charset="-128"/>
            </a:endParaRPr>
          </a:p>
        </p:txBody>
      </p:sp>
      <p:sp>
        <p:nvSpPr>
          <p:cNvPr id="44035" name="Rectangle 3"/>
          <p:cNvSpPr>
            <a:spLocks noGrp="1" noChangeArrowheads="1"/>
          </p:cNvSpPr>
          <p:nvPr>
            <p:ph type="body" sz="half" idx="4294967295"/>
          </p:nvPr>
        </p:nvSpPr>
        <p:spPr>
          <a:xfrm>
            <a:off x="0" y="685800"/>
            <a:ext cx="4267200" cy="1981200"/>
          </a:xfrm>
        </p:spPr>
        <p:txBody>
          <a:bodyPr>
            <a:noAutofit/>
          </a:bodyPr>
          <a:lstStyle/>
          <a:p>
            <a:pPr>
              <a:lnSpc>
                <a:spcPct val="90000"/>
              </a:lnSpc>
              <a:buNone/>
            </a:pPr>
            <a:endParaRPr lang="en-US" sz="2800" dirty="0">
              <a:solidFill>
                <a:srgbClr val="FFFFFF"/>
              </a:solidFill>
              <a:ea typeface="ＭＳ Ｐゴシック" charset="-128"/>
              <a:cs typeface="ＭＳ Ｐゴシック" charset="-128"/>
            </a:endParaRPr>
          </a:p>
          <a:p>
            <a:pPr lvl="1">
              <a:lnSpc>
                <a:spcPct val="90000"/>
              </a:lnSpc>
              <a:buNone/>
            </a:pPr>
            <a:r>
              <a:rPr lang="en-US" dirty="0">
                <a:solidFill>
                  <a:srgbClr val="FFFFFF"/>
                </a:solidFill>
              </a:rPr>
              <a:t>Teach PARENTS how to </a:t>
            </a:r>
            <a:r>
              <a:rPr lang="en-US" u="sng" dirty="0">
                <a:solidFill>
                  <a:srgbClr val="FFFF00"/>
                </a:solidFill>
              </a:rPr>
              <a:t>support </a:t>
            </a:r>
            <a:r>
              <a:rPr lang="en-US" dirty="0">
                <a:solidFill>
                  <a:srgbClr val="FFFFFF"/>
                </a:solidFill>
              </a:rPr>
              <a:t>their child’s practicing</a:t>
            </a:r>
          </a:p>
        </p:txBody>
      </p:sp>
      <p:pic>
        <p:nvPicPr>
          <p:cNvPr id="44036" name="Picture 1029" descr="Picture 1"/>
          <p:cNvPicPr>
            <a:picLocks noChangeAspect="1" noChangeArrowheads="1"/>
          </p:cNvPicPr>
          <p:nvPr/>
        </p:nvPicPr>
        <p:blipFill>
          <a:blip r:embed="rId3"/>
          <a:srcRect/>
          <a:stretch>
            <a:fillRect/>
          </a:stretch>
        </p:blipFill>
        <p:spPr bwMode="auto">
          <a:xfrm>
            <a:off x="4724400" y="1676400"/>
            <a:ext cx="4030372" cy="2971800"/>
          </a:xfrm>
          <a:prstGeom prst="rect">
            <a:avLst/>
          </a:prstGeom>
          <a:ln>
            <a:noFill/>
          </a:ln>
          <a:effectLst>
            <a:reflection stA="66000" endPos="75000" dist="12700" dir="5400000" sy="-100000" algn="bl" rotWithShape="0"/>
            <a:softEdge rad="112500"/>
          </a:effectLst>
        </p:spPr>
      </p:pic>
      <p:sp>
        <p:nvSpPr>
          <p:cNvPr id="5" name="Rectangle 3"/>
          <p:cNvSpPr txBox="1">
            <a:spLocks noChangeArrowheads="1"/>
          </p:cNvSpPr>
          <p:nvPr/>
        </p:nvSpPr>
        <p:spPr bwMode="auto">
          <a:xfrm>
            <a:off x="0" y="2895600"/>
            <a:ext cx="4267200" cy="1295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928687" marR="0" lvl="1" indent="-457200"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Give PARENTS ideas of how to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motivate </a:t>
            </a: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their </a:t>
            </a:r>
            <a:r>
              <a:rPr kumimoji="0" lang="en-US" sz="2800" i="0" u="none" strike="noStrike" kern="0" cap="none" spc="0" normalizeH="0" baseline="0" noProof="0" dirty="0">
                <a:ln>
                  <a:noFill/>
                </a:ln>
                <a:solidFill>
                  <a:schemeClr val="bg1"/>
                </a:solidFill>
                <a:effectLst/>
                <a:uLnTx/>
                <a:uFillTx/>
                <a:latin typeface="+mn-lt"/>
                <a:ea typeface="ＭＳ Ｐゴシック" pitchFamily="-112" charset="-128"/>
              </a:rPr>
              <a:t>children</a:t>
            </a:r>
            <a:endParaRPr kumimoji="0" lang="en-US" sz="2800" i="0" u="sng" strike="noStrike" kern="0" cap="none" spc="0" normalizeH="0" baseline="0" noProof="0" dirty="0">
              <a:ln>
                <a:noFill/>
              </a:ln>
              <a:solidFill>
                <a:schemeClr val="bg1"/>
              </a:solidFill>
              <a:effectLst/>
              <a:uLnTx/>
              <a:uFillTx/>
              <a:latin typeface="+mn-lt"/>
              <a:ea typeface="ＭＳ Ｐゴシック" pitchFamily="-112" charset="-128"/>
            </a:endParaRPr>
          </a:p>
        </p:txBody>
      </p:sp>
      <p:sp>
        <p:nvSpPr>
          <p:cNvPr id="6" name="Rectangle 3"/>
          <p:cNvSpPr txBox="1">
            <a:spLocks noChangeArrowheads="1"/>
          </p:cNvSpPr>
          <p:nvPr/>
        </p:nvSpPr>
        <p:spPr bwMode="auto">
          <a:xfrm>
            <a:off x="0" y="4191000"/>
            <a:ext cx="4648200" cy="1828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69900" marR="0" lvl="0" indent="-469900" algn="l" defTabSz="914400" rtl="0" eaLnBrk="1" fontAlgn="base" latinLnBrk="0" hangingPunct="1">
              <a:lnSpc>
                <a:spcPct val="90000"/>
              </a:lnSpc>
              <a:spcBef>
                <a:spcPct val="20000"/>
              </a:spcBef>
              <a:spcAft>
                <a:spcPct val="0"/>
              </a:spcAft>
              <a:buClr>
                <a:schemeClr val="bg2"/>
              </a:buClr>
              <a:buSzPct val="70000"/>
              <a:tabLst/>
              <a:defRPr/>
            </a:pPr>
            <a:endParaRPr kumimoji="0" lang="en-US" sz="2800" b="0" i="0" u="none" strike="noStrike" kern="0" cap="none" spc="0" normalizeH="0" baseline="0" noProof="0" dirty="0">
              <a:ln>
                <a:noFill/>
              </a:ln>
              <a:solidFill>
                <a:srgbClr val="FFFFFF"/>
              </a:solidFill>
              <a:effectLst/>
              <a:uLnTx/>
              <a:uFillTx/>
              <a:latin typeface="+mn-lt"/>
              <a:ea typeface="ＭＳ Ｐゴシック" charset="-128"/>
              <a:cs typeface="ＭＳ Ｐゴシック" charset="-128"/>
            </a:endParaRPr>
          </a:p>
          <a:p>
            <a:pPr marL="908050" marR="0" lvl="1" indent="-436563" algn="l" defTabSz="914400" rtl="0" eaLnBrk="1" fontAlgn="base" latinLnBrk="0" hangingPunct="1">
              <a:lnSpc>
                <a:spcPct val="90000"/>
              </a:lnSpc>
              <a:spcBef>
                <a:spcPct val="20000"/>
              </a:spcBef>
              <a:spcAft>
                <a:spcPct val="0"/>
              </a:spcAft>
              <a:buClr>
                <a:schemeClr val="accent2"/>
              </a:buClr>
              <a:buSzPct val="75000"/>
              <a:tabLst/>
              <a:defRPr/>
            </a:pPr>
            <a:r>
              <a:rPr kumimoji="0" lang="en-US" sz="2800" b="0" i="0" u="none" strike="noStrike" kern="0" cap="none" spc="0" normalizeH="0" baseline="0" noProof="0" dirty="0">
                <a:ln>
                  <a:noFill/>
                </a:ln>
                <a:solidFill>
                  <a:srgbClr val="FFFFFF"/>
                </a:solidFill>
                <a:effectLst/>
                <a:uLnTx/>
                <a:uFillTx/>
                <a:latin typeface="+mn-lt"/>
                <a:ea typeface="ＭＳ Ｐゴシック" pitchFamily="-112" charset="-128"/>
              </a:rPr>
              <a:t>Encourage PARENTS to play an active role in the learning process and to become </a:t>
            </a:r>
            <a:r>
              <a:rPr kumimoji="0" lang="en-US" sz="2800" i="0" u="sng" strike="noStrike" kern="0" cap="none" spc="0" normalizeH="0" baseline="0" noProof="0" dirty="0">
                <a:ln>
                  <a:noFill/>
                </a:ln>
                <a:solidFill>
                  <a:srgbClr val="FFFF00"/>
                </a:solidFill>
                <a:effectLst/>
                <a:uLnTx/>
                <a:uFillTx/>
                <a:latin typeface="+mn-lt"/>
                <a:ea typeface="ＭＳ Ｐゴシック" pitchFamily="-112" charset="-128"/>
              </a:rPr>
              <a:t>involved</a:t>
            </a:r>
            <a:endParaRPr kumimoji="0" lang="en-US" sz="2800" i="0" u="none" strike="noStrike" kern="0" cap="none" spc="0" normalizeH="0" baseline="0" noProof="0" dirty="0">
              <a:ln>
                <a:noFill/>
              </a:ln>
              <a:solidFill>
                <a:srgbClr val="FFFF00"/>
              </a:solidFill>
              <a:effectLst/>
              <a:uLnTx/>
              <a:uFillTx/>
              <a:latin typeface="+mn-lt"/>
              <a:ea typeface="ＭＳ Ｐゴシック" pitchFamily="-112" charset="-128"/>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140513"/>
            <a:ext cx="9144000" cy="1219200"/>
          </a:xfrm>
        </p:spPr>
        <p:txBody>
          <a:bodyPr>
            <a:normAutofit fontScale="90000"/>
          </a:bodyPr>
          <a:lstStyle/>
          <a:p>
            <a:br>
              <a:rPr lang="en-US" sz="4000" b="1" dirty="0">
                <a:solidFill>
                  <a:srgbClr val="CD0000"/>
                </a:solidFill>
                <a:ea typeface="ＭＳ Ｐゴシック" charset="-128"/>
                <a:cs typeface="ＭＳ Ｐゴシック" charset="-128"/>
              </a:rPr>
            </a:br>
            <a:r>
              <a:rPr lang="en-US" dirty="0">
                <a:solidFill>
                  <a:srgbClr val="FFFF00"/>
                </a:solidFill>
                <a:ea typeface="ＭＳ Ｐゴシック" charset="-128"/>
                <a:cs typeface="ＭＳ Ｐゴシック" charset="-128"/>
              </a:rPr>
              <a:t>Get them engaged:  </a:t>
            </a:r>
            <a:r>
              <a:rPr lang="en-US" b="1" i="1" dirty="0">
                <a:solidFill>
                  <a:srgbClr val="FFFF00"/>
                </a:solidFill>
                <a:ea typeface="ＭＳ Ｐゴシック" charset="-128"/>
                <a:cs typeface="ＭＳ Ｐゴシック" charset="-128"/>
              </a:rPr>
              <a:t>The Parent Band!</a:t>
            </a:r>
          </a:p>
        </p:txBody>
      </p:sp>
      <p:pic>
        <p:nvPicPr>
          <p:cNvPr id="5" name="Picture 4" descr="Screen Shot 2018-11-30 at 1.05.11 PM.png"/>
          <p:cNvPicPr>
            <a:picLocks noChangeAspect="1"/>
          </p:cNvPicPr>
          <p:nvPr/>
        </p:nvPicPr>
        <p:blipFill>
          <a:blip r:embed="rId3"/>
          <a:stretch>
            <a:fillRect/>
          </a:stretch>
        </p:blipFill>
        <p:spPr>
          <a:xfrm>
            <a:off x="725659" y="1449227"/>
            <a:ext cx="7982248" cy="5155912"/>
          </a:xfrm>
          <a:prstGeom prst="rect">
            <a:avLst/>
          </a:prstGeom>
        </p:spPr>
      </p:pic>
      <p:sp>
        <p:nvSpPr>
          <p:cNvPr id="4" name="TextBox 3"/>
          <p:cNvSpPr txBox="1"/>
          <p:nvPr/>
        </p:nvSpPr>
        <p:spPr>
          <a:xfrm>
            <a:off x="0" y="125608"/>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Parents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140513"/>
            <a:ext cx="9144000" cy="1219200"/>
          </a:xfrm>
        </p:spPr>
        <p:txBody>
          <a:bodyPr>
            <a:normAutofit fontScale="90000"/>
          </a:bodyPr>
          <a:lstStyle/>
          <a:p>
            <a:br>
              <a:rPr lang="en-US" sz="4000" b="1" dirty="0">
                <a:solidFill>
                  <a:srgbClr val="CD0000"/>
                </a:solidFill>
                <a:ea typeface="ＭＳ Ｐゴシック" charset="-128"/>
                <a:cs typeface="ＭＳ Ｐゴシック" charset="-128"/>
              </a:rPr>
            </a:br>
            <a:r>
              <a:rPr lang="en-US" dirty="0">
                <a:solidFill>
                  <a:srgbClr val="FFFF00"/>
                </a:solidFill>
                <a:ea typeface="ＭＳ Ｐゴシック" charset="-128"/>
                <a:cs typeface="ＭＳ Ｐゴシック" charset="-128"/>
              </a:rPr>
              <a:t>Get them engaged:  </a:t>
            </a:r>
            <a:r>
              <a:rPr lang="en-US" b="1" i="1" dirty="0">
                <a:solidFill>
                  <a:srgbClr val="FFFF00"/>
                </a:solidFill>
                <a:ea typeface="ＭＳ Ｐゴシック" charset="-128"/>
                <a:cs typeface="ＭＳ Ｐゴシック" charset="-128"/>
              </a:rPr>
              <a:t>The Parent Band!</a:t>
            </a:r>
          </a:p>
        </p:txBody>
      </p:sp>
      <p:sp>
        <p:nvSpPr>
          <p:cNvPr id="4" name="TextBox 3"/>
          <p:cNvSpPr txBox="1"/>
          <p:nvPr/>
        </p:nvSpPr>
        <p:spPr>
          <a:xfrm>
            <a:off x="0" y="125608"/>
            <a:ext cx="9144000" cy="861774"/>
          </a:xfrm>
          <a:prstGeom prst="rect">
            <a:avLst/>
          </a:prstGeom>
          <a:noFill/>
        </p:spPr>
        <p:txBody>
          <a:bodyPr wrap="square" rtlCol="0">
            <a:spAutoFit/>
          </a:bodyPr>
          <a:lstStyle/>
          <a:p>
            <a:pPr lvl="0" algn="ctr"/>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Parents</a:t>
            </a:r>
            <a:r>
              <a:rPr lang="en-US" sz="3200" b="1" kern="0" dirty="0">
                <a:solidFill>
                  <a:schemeClr val="bg1"/>
                </a:solidFill>
                <a:ea typeface="ＭＳ Ｐゴシック" charset="-128"/>
                <a:cs typeface="ＭＳ Ｐゴシック" charset="-128"/>
              </a:rPr>
              <a:t> </a:t>
            </a:r>
            <a:r>
              <a:rPr lang="en-US" sz="3200" kern="0" dirty="0">
                <a:solidFill>
                  <a:srgbClr val="66CCFF"/>
                </a:solidFill>
                <a:ea typeface="ＭＳ Ｐゴシック" charset="-128"/>
                <a:cs typeface="ＭＳ Ｐゴシック" charset="-128"/>
              </a:rPr>
              <a:t>Can Do</a:t>
            </a:r>
          </a:p>
          <a:p>
            <a:endParaRPr lang="en-US" dirty="0"/>
          </a:p>
        </p:txBody>
      </p:sp>
      <p:pic>
        <p:nvPicPr>
          <p:cNvPr id="2" name="Slide 54 The Parent Band.mp4">
            <a:hlinkClick r:id="" action="ppaction://media"/>
            <a:extLst>
              <a:ext uri="{FF2B5EF4-FFF2-40B4-BE49-F238E27FC236}">
                <a16:creationId xmlns:a16="http://schemas.microsoft.com/office/drawing/2014/main" id="{D016AF69-B5F1-B545-BBCA-6B07A103448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85900"/>
            <a:ext cx="9144000" cy="5143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1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96560"/>
            <a:ext cx="9144000" cy="1295400"/>
          </a:xfrm>
        </p:spPr>
        <p:txBody>
          <a:bodyPr>
            <a:normAutofit/>
          </a:bodyPr>
          <a:lstStyle/>
          <a:p>
            <a:pPr lvl="0"/>
            <a:r>
              <a:rPr lang="en-US" sz="3600" kern="0" dirty="0">
                <a:solidFill>
                  <a:srgbClr val="66CCFF"/>
                </a:solidFill>
                <a:ea typeface="ＭＳ Ｐゴシック" charset="-128"/>
                <a:cs typeface="ＭＳ Ｐゴシック" charset="-128"/>
              </a:rPr>
              <a:t>What </a:t>
            </a:r>
            <a:r>
              <a:rPr lang="en-US" sz="3600" b="1" u="sng" kern="0" dirty="0">
                <a:solidFill>
                  <a:schemeClr val="bg1"/>
                </a:solidFill>
                <a:ea typeface="ＭＳ Ｐゴシック" charset="-128"/>
                <a:cs typeface="ＭＳ Ｐゴシック" charset="-128"/>
              </a:rPr>
              <a:t>Parents</a:t>
            </a:r>
            <a:r>
              <a:rPr lang="en-US" sz="3600" b="1" kern="0" dirty="0">
                <a:solidFill>
                  <a:schemeClr val="bg1"/>
                </a:solidFill>
                <a:ea typeface="ＭＳ Ｐゴシック" charset="-128"/>
                <a:cs typeface="ＭＳ Ｐゴシック" charset="-128"/>
              </a:rPr>
              <a:t> </a:t>
            </a:r>
            <a:r>
              <a:rPr lang="en-US" sz="3600" kern="0" dirty="0">
                <a:solidFill>
                  <a:srgbClr val="66CCFF"/>
                </a:solidFill>
                <a:ea typeface="ＭＳ Ｐゴシック" charset="-128"/>
                <a:cs typeface="ＭＳ Ｐゴシック" charset="-128"/>
              </a:rPr>
              <a:t>Can Do</a:t>
            </a:r>
            <a:br>
              <a:rPr lang="en-US" sz="3600" kern="0" dirty="0">
                <a:solidFill>
                  <a:srgbClr val="66CCFF"/>
                </a:solidFill>
                <a:ea typeface="ＭＳ Ｐゴシック" charset="-128"/>
                <a:cs typeface="ＭＳ Ｐゴシック" charset="-128"/>
              </a:rPr>
            </a:br>
            <a:endParaRPr lang="en-US" sz="3600" dirty="0">
              <a:solidFill>
                <a:srgbClr val="FFFF00"/>
              </a:solidFill>
              <a:ea typeface="ＭＳ Ｐゴシック" charset="-128"/>
              <a:cs typeface="ＭＳ Ｐゴシック" charset="-128"/>
            </a:endParaRPr>
          </a:p>
        </p:txBody>
      </p:sp>
      <p:sp>
        <p:nvSpPr>
          <p:cNvPr id="8" name="TextBox 7"/>
          <p:cNvSpPr txBox="1"/>
          <p:nvPr/>
        </p:nvSpPr>
        <p:spPr>
          <a:xfrm>
            <a:off x="-114301" y="-232169"/>
            <a:ext cx="9143999" cy="1323439"/>
          </a:xfrm>
          <a:prstGeom prst="rect">
            <a:avLst/>
          </a:prstGeom>
          <a:noFill/>
        </p:spPr>
        <p:txBody>
          <a:bodyPr wrap="square" rtlCol="0">
            <a:spAutoFit/>
          </a:bodyPr>
          <a:lstStyle/>
          <a:p>
            <a:pPr algn="ctr"/>
            <a:br>
              <a:rPr lang="en-US" sz="4000" b="1" dirty="0">
                <a:solidFill>
                  <a:srgbClr val="CD0000"/>
                </a:solidFill>
                <a:ea typeface="ＭＳ Ｐゴシック" charset="-128"/>
                <a:cs typeface="ＭＳ Ｐゴシック" charset="-128"/>
              </a:rPr>
            </a:br>
            <a:endParaRPr lang="en-US" sz="4000" dirty="0"/>
          </a:p>
        </p:txBody>
      </p:sp>
      <p:pic>
        <p:nvPicPr>
          <p:cNvPr id="10" name="Picture 9"/>
          <p:cNvPicPr>
            <a:picLocks noChangeAspect="1"/>
          </p:cNvPicPr>
          <p:nvPr/>
        </p:nvPicPr>
        <p:blipFill>
          <a:blip r:embed="rId3">
            <a:alphaModFix amt="35000"/>
          </a:blip>
          <a:stretch>
            <a:fillRect/>
          </a:stretch>
        </p:blipFill>
        <p:spPr>
          <a:xfrm>
            <a:off x="1424070" y="744260"/>
            <a:ext cx="6295859" cy="6323966"/>
          </a:xfrm>
          <a:prstGeom prst="rect">
            <a:avLst/>
          </a:prstGeom>
        </p:spPr>
      </p:pic>
      <p:sp>
        <p:nvSpPr>
          <p:cNvPr id="13" name="TextBox 12"/>
          <p:cNvSpPr txBox="1"/>
          <p:nvPr/>
        </p:nvSpPr>
        <p:spPr>
          <a:xfrm>
            <a:off x="686494" y="1159729"/>
            <a:ext cx="7780092" cy="1754327"/>
          </a:xfrm>
          <a:prstGeom prst="rect">
            <a:avLst/>
          </a:prstGeom>
          <a:noFill/>
        </p:spPr>
        <p:txBody>
          <a:bodyPr wrap="square" rtlCol="0">
            <a:spAutoFit/>
          </a:bodyPr>
          <a:lstStyle/>
          <a:p>
            <a:pPr lvl="0" defTabSz="914400" fontAlgn="base">
              <a:spcBef>
                <a:spcPct val="0"/>
              </a:spcBef>
              <a:spcAft>
                <a:spcPct val="0"/>
              </a:spcAft>
              <a:defRPr/>
            </a:pPr>
            <a:r>
              <a:rPr lang="en-US" sz="3600" kern="0" dirty="0">
                <a:solidFill>
                  <a:schemeClr val="bg1"/>
                </a:solidFill>
                <a:ea typeface="ＭＳ Ｐゴシック" charset="-128"/>
                <a:cs typeface="ＭＳ Ｐゴシック" charset="-128"/>
              </a:rPr>
              <a:t>a. Schedule a VIP Parent Night at a joint     </a:t>
            </a:r>
          </a:p>
          <a:p>
            <a:pPr marL="742950" lvl="0" indent="-742950" defTabSz="914400" fontAlgn="base">
              <a:spcBef>
                <a:spcPct val="0"/>
              </a:spcBef>
              <a:spcAft>
                <a:spcPct val="0"/>
              </a:spcAft>
              <a:defRPr/>
            </a:pPr>
            <a:r>
              <a:rPr lang="en-US" sz="3600" kern="0" dirty="0">
                <a:solidFill>
                  <a:schemeClr val="bg1"/>
                </a:solidFill>
                <a:ea typeface="ＭＳ Ｐゴシック" charset="-128"/>
                <a:cs typeface="ＭＳ Ｐゴシック" charset="-128"/>
              </a:rPr>
              <a:t>    concert/halftime show performance	</a:t>
            </a:r>
          </a:p>
          <a:p>
            <a:endParaRPr lang="en-US" sz="3600" dirty="0"/>
          </a:p>
        </p:txBody>
      </p:sp>
      <p:sp>
        <p:nvSpPr>
          <p:cNvPr id="14" name="TextBox 13"/>
          <p:cNvSpPr txBox="1"/>
          <p:nvPr/>
        </p:nvSpPr>
        <p:spPr>
          <a:xfrm>
            <a:off x="686494" y="2684592"/>
            <a:ext cx="8457504" cy="1754327"/>
          </a:xfrm>
          <a:prstGeom prst="rect">
            <a:avLst/>
          </a:prstGeom>
          <a:noFill/>
        </p:spPr>
        <p:txBody>
          <a:bodyPr wrap="square" rtlCol="0">
            <a:spAutoFit/>
          </a:bodyPr>
          <a:lstStyle/>
          <a:p>
            <a:pPr lvl="0" defTabSz="914400" fontAlgn="base">
              <a:spcBef>
                <a:spcPct val="0"/>
              </a:spcBef>
              <a:spcAft>
                <a:spcPct val="0"/>
              </a:spcAft>
              <a:defRPr/>
            </a:pPr>
            <a:r>
              <a:rPr lang="en-US" sz="3600" kern="0" dirty="0" err="1">
                <a:solidFill>
                  <a:srgbClr val="FFFFFF"/>
                </a:solidFill>
                <a:ea typeface="ＭＳ Ｐゴシック" charset="-128"/>
                <a:cs typeface="ＭＳ Ｐゴシック" charset="-128"/>
              </a:rPr>
              <a:t>b</a:t>
            </a:r>
            <a:r>
              <a:rPr lang="en-US" sz="3600" kern="0" dirty="0">
                <a:solidFill>
                  <a:srgbClr val="FFFFFF"/>
                </a:solidFill>
                <a:ea typeface="ＭＳ Ｐゴシック" charset="-128"/>
                <a:cs typeface="ＭＳ Ｐゴシック" charset="-128"/>
              </a:rPr>
              <a:t>. Host MS/ES parent meetings at the </a:t>
            </a:r>
          </a:p>
          <a:p>
            <a:pPr lvl="0" defTabSz="914400" fontAlgn="base">
              <a:spcBef>
                <a:spcPct val="0"/>
              </a:spcBef>
              <a:spcAft>
                <a:spcPct val="0"/>
              </a:spcAft>
              <a:defRPr/>
            </a:pPr>
            <a:r>
              <a:rPr lang="en-US" sz="3600" kern="0" dirty="0">
                <a:solidFill>
                  <a:srgbClr val="FFFFFF"/>
                </a:solidFill>
                <a:ea typeface="ＭＳ Ｐゴシック" charset="-128"/>
                <a:cs typeface="ＭＳ Ｐゴシック" charset="-128"/>
              </a:rPr>
              <a:t>    high school</a:t>
            </a:r>
          </a:p>
          <a:p>
            <a:endParaRPr lang="en-US" sz="3600" dirty="0"/>
          </a:p>
        </p:txBody>
      </p:sp>
      <p:sp>
        <p:nvSpPr>
          <p:cNvPr id="15" name="TextBox 14"/>
          <p:cNvSpPr txBox="1"/>
          <p:nvPr/>
        </p:nvSpPr>
        <p:spPr>
          <a:xfrm>
            <a:off x="686494" y="4237493"/>
            <a:ext cx="7315240" cy="1754327"/>
          </a:xfrm>
          <a:prstGeom prst="rect">
            <a:avLst/>
          </a:prstGeom>
          <a:noFill/>
        </p:spPr>
        <p:txBody>
          <a:bodyPr wrap="square" rtlCol="0">
            <a:spAutoFit/>
          </a:bodyPr>
          <a:lstStyle/>
          <a:p>
            <a:pPr lvl="0" defTabSz="914400" fontAlgn="base">
              <a:spcBef>
                <a:spcPct val="0"/>
              </a:spcBef>
              <a:spcAft>
                <a:spcPct val="0"/>
              </a:spcAft>
              <a:defRPr/>
            </a:pPr>
            <a:r>
              <a:rPr lang="en-US" sz="3600" kern="0" dirty="0" err="1">
                <a:solidFill>
                  <a:srgbClr val="FFFFFF"/>
                </a:solidFill>
                <a:ea typeface="ＭＳ Ｐゴシック" charset="-128"/>
                <a:cs typeface="ＭＳ Ｐゴシック" charset="-128"/>
              </a:rPr>
              <a:t>c</a:t>
            </a:r>
            <a:r>
              <a:rPr lang="en-US" sz="3600" kern="0" dirty="0">
                <a:solidFill>
                  <a:srgbClr val="FFFFFF"/>
                </a:solidFill>
                <a:ea typeface="ＭＳ Ｐゴシック" charset="-128"/>
                <a:cs typeface="ＭＳ Ｐゴシック" charset="-128"/>
              </a:rPr>
              <a:t>. Mentor parent leaders of feeder   </a:t>
            </a:r>
          </a:p>
          <a:p>
            <a:pPr lvl="0" defTabSz="914400" fontAlgn="base">
              <a:spcBef>
                <a:spcPct val="0"/>
              </a:spcBef>
              <a:spcAft>
                <a:spcPct val="0"/>
              </a:spcAft>
              <a:defRPr/>
            </a:pPr>
            <a:r>
              <a:rPr lang="en-US" sz="3600" kern="0" dirty="0">
                <a:solidFill>
                  <a:srgbClr val="FFFFFF"/>
                </a:solidFill>
                <a:ea typeface="ＭＳ Ｐゴシック" charset="-128"/>
                <a:cs typeface="ＭＳ Ｐゴシック" charset="-128"/>
              </a:rPr>
              <a:t>    programs</a:t>
            </a:r>
          </a:p>
          <a:p>
            <a:endParaRPr lang="en-US" sz="36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pic>
        <p:nvPicPr>
          <p:cNvPr id="6" name="Picture 5">
            <a:extLst>
              <a:ext uri="{FF2B5EF4-FFF2-40B4-BE49-F238E27FC236}">
                <a16:creationId xmlns:a16="http://schemas.microsoft.com/office/drawing/2014/main" id="{1B8A7E53-7EDB-0C41-B228-D1511D32A603}"/>
              </a:ext>
            </a:extLst>
          </p:cNvPr>
          <p:cNvPicPr>
            <a:picLocks noChangeAspect="1"/>
          </p:cNvPicPr>
          <p:nvPr/>
        </p:nvPicPr>
        <p:blipFill>
          <a:blip r:embed="rId3"/>
          <a:stretch>
            <a:fillRect/>
          </a:stretch>
        </p:blipFill>
        <p:spPr>
          <a:xfrm>
            <a:off x="784359" y="1009845"/>
            <a:ext cx="7575282" cy="5062071"/>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12" name="Rectangle 2"/>
          <p:cNvSpPr txBox="1">
            <a:spLocks noChangeArrowheads="1"/>
          </p:cNvSpPr>
          <p:nvPr/>
        </p:nvSpPr>
        <p:spPr bwMode="auto">
          <a:xfrm>
            <a:off x="381000" y="325431"/>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indent="-742950">
              <a:defRPr/>
            </a:pPr>
            <a:r>
              <a:rPr lang="en-US" sz="3600" kern="0" dirty="0">
                <a:solidFill>
                  <a:schemeClr val="bg1"/>
                </a:solidFill>
                <a:latin typeface="+mj-lt"/>
                <a:ea typeface="ＭＳ Ｐゴシック" charset="-128"/>
                <a:cs typeface="ＭＳ Ｐゴシック" charset="-128"/>
              </a:rPr>
              <a:t>	</a:t>
            </a:r>
            <a:r>
              <a:rPr lang="en-US" sz="3600" kern="0" noProof="0" dirty="0">
                <a:solidFill>
                  <a:schemeClr val="bg1"/>
                </a:solidFill>
                <a:latin typeface="+mj-lt"/>
                <a:ea typeface="ＭＳ Ｐゴシック" charset="-128"/>
                <a:cs typeface="ＭＳ Ｐゴシック" charset="-128"/>
              </a:rPr>
              <a:t>Serve as “</a:t>
            </a:r>
            <a:r>
              <a:rPr lang="en-US" sz="3600" kern="0" dirty="0">
                <a:solidFill>
                  <a:schemeClr val="bg1"/>
                </a:solidFill>
                <a:latin typeface="+mj-lt"/>
                <a:ea typeface="ＭＳ Ｐゴシック" charset="-128"/>
                <a:cs typeface="ＭＳ Ｐゴシック" charset="-128"/>
              </a:rPr>
              <a:t>Intern Instructors” for </a:t>
            </a:r>
            <a:r>
              <a:rPr lang="en-US" sz="3600" b="1" u="sng" kern="0" dirty="0">
                <a:solidFill>
                  <a:srgbClr val="FFFF00"/>
                </a:solidFill>
                <a:latin typeface="+mj-lt"/>
                <a:ea typeface="ＭＳ Ｐゴシック" charset="-128"/>
                <a:cs typeface="ＭＳ Ｐゴシック" charset="-128"/>
              </a:rPr>
              <a:t>FREE </a:t>
            </a:r>
            <a:r>
              <a:rPr lang="en-US" sz="3600" kern="0" dirty="0">
                <a:solidFill>
                  <a:schemeClr val="bg1"/>
                </a:solidFill>
                <a:latin typeface="+mj-lt"/>
                <a:ea typeface="ＭＳ Ｐゴシック" charset="-128"/>
                <a:cs typeface="ＭＳ Ｐゴシック" charset="-128"/>
              </a:rPr>
              <a:t>Summer </a:t>
            </a:r>
            <a:r>
              <a:rPr lang="en-US" sz="3600" kern="0" noProof="0" dirty="0">
                <a:solidFill>
                  <a:schemeClr val="bg1"/>
                </a:solidFill>
                <a:latin typeface="+mj-lt"/>
                <a:ea typeface="ＭＳ Ｐゴシック" charset="-128"/>
                <a:cs typeface="ＭＳ Ｐゴシック" charset="-128"/>
              </a:rPr>
              <a:t>Lesson Program for beginners.</a:t>
            </a:r>
          </a:p>
        </p:txBody>
      </p:sp>
      <p:pic>
        <p:nvPicPr>
          <p:cNvPr id="14" name="Picture 13" descr="cello_2010.jpg"/>
          <p:cNvPicPr>
            <a:picLocks noChangeAspect="1"/>
          </p:cNvPicPr>
          <p:nvPr/>
        </p:nvPicPr>
        <p:blipFill>
          <a:blip r:embed="rId3"/>
          <a:stretch>
            <a:fillRect/>
          </a:stretch>
        </p:blipFill>
        <p:spPr>
          <a:xfrm>
            <a:off x="1830372" y="2212424"/>
            <a:ext cx="5593677" cy="4195257"/>
          </a:xfrm>
          <a:prstGeom prst="rect">
            <a:avLst/>
          </a:prstGeom>
          <a:ln>
            <a:noFill/>
          </a:ln>
          <a:effectLst>
            <a:softEdge rad="112500"/>
          </a:effectLst>
        </p:spPr>
      </p:pic>
    </p:spTree>
    <p:extLst>
      <p:ext uri="{BB962C8B-B14F-4D97-AF65-F5344CB8AC3E}">
        <p14:creationId xmlns:p14="http://schemas.microsoft.com/office/powerpoint/2010/main" val="35722110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12" name="Rectangle 2"/>
          <p:cNvSpPr txBox="1">
            <a:spLocks noChangeArrowheads="1"/>
          </p:cNvSpPr>
          <p:nvPr/>
        </p:nvSpPr>
        <p:spPr bwMode="auto">
          <a:xfrm>
            <a:off x="381000" y="325431"/>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3600" kern="0" dirty="0">
                <a:solidFill>
                  <a:schemeClr val="bg1"/>
                </a:solidFill>
                <a:ea typeface="ＭＳ Ｐゴシック" charset="-128"/>
                <a:cs typeface="ＭＳ Ｐゴシック" charset="-128"/>
              </a:rPr>
              <a:t>	  Participate </a:t>
            </a:r>
            <a:r>
              <a:rPr lang="en-US" sz="3600" i="1" u="sng" kern="0" dirty="0">
                <a:solidFill>
                  <a:srgbClr val="FFFF00"/>
                </a:solidFill>
                <a:ea typeface="ＭＳ Ｐゴシック" charset="-128"/>
                <a:cs typeface="ＭＳ Ｐゴシック" charset="-128"/>
              </a:rPr>
              <a:t>ACTIVELY </a:t>
            </a:r>
            <a:r>
              <a:rPr lang="en-US" sz="3600" kern="0" dirty="0">
                <a:solidFill>
                  <a:schemeClr val="bg1"/>
                </a:solidFill>
                <a:ea typeface="ＭＳ Ｐゴシック" charset="-128"/>
                <a:cs typeface="ＭＳ Ｐゴシック" charset="-128"/>
              </a:rPr>
              <a:t>in ALL retention</a:t>
            </a:r>
          </a:p>
          <a:p>
            <a:pPr lvl="0">
              <a:defRPr/>
            </a:pPr>
            <a:r>
              <a:rPr lang="en-US" sz="3600" kern="0" dirty="0">
                <a:solidFill>
                  <a:schemeClr val="bg1"/>
                </a:solidFill>
                <a:ea typeface="ＭＳ Ｐゴシック" charset="-128"/>
                <a:cs typeface="ＭＳ Ｐゴシック" charset="-128"/>
              </a:rPr>
              <a:t>      efforts – give “</a:t>
            </a:r>
            <a:r>
              <a:rPr lang="en-US" sz="3600" b="1" u="sng" kern="0" dirty="0">
                <a:solidFill>
                  <a:schemeClr val="bg1"/>
                </a:solidFill>
                <a:ea typeface="ＭＳ Ｐゴシック" charset="-128"/>
                <a:cs typeface="ＭＳ Ｐゴシック" charset="-128"/>
              </a:rPr>
              <a:t>testimonials</a:t>
            </a:r>
            <a:r>
              <a:rPr lang="en-US" sz="3600" kern="0" dirty="0">
                <a:solidFill>
                  <a:schemeClr val="bg1"/>
                </a:solidFill>
                <a:ea typeface="ＭＳ Ｐゴシック" charset="-128"/>
                <a:cs typeface="ＭＳ Ｐゴシック" charset="-128"/>
              </a:rPr>
              <a:t>”</a:t>
            </a:r>
          </a:p>
        </p:txBody>
      </p:sp>
      <p:pic>
        <p:nvPicPr>
          <p:cNvPr id="6" name="Picture 5" descr="Screen Shot 2018-11-30 at 7.31.20 PM.png"/>
          <p:cNvPicPr>
            <a:picLocks noChangeAspect="1"/>
          </p:cNvPicPr>
          <p:nvPr/>
        </p:nvPicPr>
        <p:blipFill>
          <a:blip r:embed="rId3"/>
          <a:stretch>
            <a:fillRect/>
          </a:stretch>
        </p:blipFill>
        <p:spPr>
          <a:xfrm>
            <a:off x="1610387" y="2078031"/>
            <a:ext cx="5805008" cy="4282170"/>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12" name="Rectangle 2"/>
          <p:cNvSpPr txBox="1">
            <a:spLocks noChangeArrowheads="1"/>
          </p:cNvSpPr>
          <p:nvPr/>
        </p:nvSpPr>
        <p:spPr bwMode="auto">
          <a:xfrm>
            <a:off x="381000" y="325431"/>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defRPr/>
            </a:pPr>
            <a:r>
              <a:rPr lang="en-US" sz="3600" kern="0" dirty="0">
                <a:solidFill>
                  <a:schemeClr val="bg1"/>
                </a:solidFill>
                <a:ea typeface="ＭＳ Ｐゴシック" charset="-128"/>
                <a:cs typeface="ＭＳ Ｐゴシック" charset="-128"/>
              </a:rPr>
              <a:t>	  Participate </a:t>
            </a:r>
            <a:r>
              <a:rPr lang="en-US" sz="3600" i="1" u="sng" kern="0" dirty="0">
                <a:solidFill>
                  <a:srgbClr val="FFFF00"/>
                </a:solidFill>
                <a:ea typeface="ＭＳ Ｐゴシック" charset="-128"/>
                <a:cs typeface="ＭＳ Ｐゴシック" charset="-128"/>
              </a:rPr>
              <a:t>ACTIVELY </a:t>
            </a:r>
            <a:r>
              <a:rPr lang="en-US" sz="3600" kern="0" dirty="0">
                <a:solidFill>
                  <a:schemeClr val="bg1"/>
                </a:solidFill>
                <a:ea typeface="ＭＳ Ｐゴシック" charset="-128"/>
                <a:cs typeface="ＭＳ Ｐゴシック" charset="-128"/>
              </a:rPr>
              <a:t>in ALL retention</a:t>
            </a:r>
          </a:p>
          <a:p>
            <a:pPr lvl="0">
              <a:defRPr/>
            </a:pPr>
            <a:r>
              <a:rPr lang="en-US" sz="3600" kern="0" dirty="0">
                <a:solidFill>
                  <a:schemeClr val="bg1"/>
                </a:solidFill>
                <a:ea typeface="ＭＳ Ｐゴシック" charset="-128"/>
                <a:cs typeface="ＭＳ Ｐゴシック" charset="-128"/>
              </a:rPr>
              <a:t>      efforts – give “</a:t>
            </a:r>
            <a:r>
              <a:rPr lang="en-US" sz="3600" b="1" u="sng" kern="0" dirty="0">
                <a:solidFill>
                  <a:schemeClr val="bg1"/>
                </a:solidFill>
                <a:ea typeface="ＭＳ Ｐゴシック" charset="-128"/>
                <a:cs typeface="ＭＳ Ｐゴシック" charset="-128"/>
              </a:rPr>
              <a:t>testimonials</a:t>
            </a:r>
            <a:r>
              <a:rPr lang="en-US" sz="3600" kern="0" dirty="0">
                <a:solidFill>
                  <a:schemeClr val="bg1"/>
                </a:solidFill>
                <a:ea typeface="ＭＳ Ｐゴシック" charset="-128"/>
                <a:cs typeface="ＭＳ Ｐゴシック" charset="-128"/>
              </a:rPr>
              <a:t>”</a:t>
            </a:r>
          </a:p>
        </p:txBody>
      </p:sp>
      <p:pic>
        <p:nvPicPr>
          <p:cNvPr id="2" name="Slide 58 13 Reasons Why Kids Stay In Band.mp4">
            <a:hlinkClick r:id="" action="ppaction://media"/>
            <a:extLst>
              <a:ext uri="{FF2B5EF4-FFF2-40B4-BE49-F238E27FC236}">
                <a16:creationId xmlns:a16="http://schemas.microsoft.com/office/drawing/2014/main" id="{C2A379F5-A0F0-7D4F-BE70-1F7D900455A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5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12" name="Rectangle 2"/>
          <p:cNvSpPr txBox="1">
            <a:spLocks noChangeArrowheads="1"/>
          </p:cNvSpPr>
          <p:nvPr/>
        </p:nvSpPr>
        <p:spPr bwMode="auto">
          <a:xfrm>
            <a:off x="381000" y="325431"/>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lvl="0" indent="-742950" defTabSz="914400" fontAlgn="base">
              <a:spcBef>
                <a:spcPct val="0"/>
              </a:spcBef>
              <a:spcAft>
                <a:spcPct val="0"/>
              </a:spcAft>
              <a:defRPr/>
            </a:pPr>
            <a:r>
              <a:rPr lang="en-US" sz="3600" kern="0" dirty="0">
                <a:solidFill>
                  <a:schemeClr val="bg1"/>
                </a:solidFill>
                <a:ea typeface="ＭＳ Ｐゴシック" charset="-128"/>
                <a:cs typeface="ＭＳ Ｐゴシック" charset="-128"/>
              </a:rPr>
              <a:t>	Remain </a:t>
            </a:r>
            <a:r>
              <a:rPr lang="en-US" sz="3600" kern="0" dirty="0">
                <a:solidFill>
                  <a:srgbClr val="FFFF00"/>
                </a:solidFill>
                <a:ea typeface="ＭＳ Ｐゴシック" charset="-128"/>
                <a:cs typeface="ＭＳ Ｐゴシック" charset="-128"/>
              </a:rPr>
              <a:t>engaged </a:t>
            </a:r>
            <a:r>
              <a:rPr lang="en-US" sz="3600" kern="0" dirty="0">
                <a:solidFill>
                  <a:schemeClr val="bg1"/>
                </a:solidFill>
                <a:ea typeface="ＭＳ Ｐゴシック" charset="-128"/>
                <a:cs typeface="ＭＳ Ｐゴシック" charset="-128"/>
              </a:rPr>
              <a:t>with former programs</a:t>
            </a:r>
          </a:p>
          <a:p>
            <a:pPr marL="742950" lvl="0" indent="-742950" defTabSz="914400" fontAlgn="base">
              <a:spcBef>
                <a:spcPct val="0"/>
              </a:spcBef>
              <a:spcAft>
                <a:spcPct val="0"/>
              </a:spcAft>
              <a:buAutoNum type="arabicPeriod" startAt="3"/>
              <a:defRPr/>
            </a:pPr>
            <a:endParaRPr lang="en-US" sz="3600" kern="0" dirty="0">
              <a:solidFill>
                <a:schemeClr val="bg1"/>
              </a:solidFill>
              <a:ea typeface="ＭＳ Ｐゴシック" charset="-128"/>
              <a:cs typeface="ＭＳ Ｐゴシック" charset="-128"/>
            </a:endParaRPr>
          </a:p>
        </p:txBody>
      </p:sp>
      <p:pic>
        <p:nvPicPr>
          <p:cNvPr id="180226" name="Picture 2"/>
          <p:cNvPicPr>
            <a:picLocks noChangeAspect="1" noChangeArrowheads="1"/>
          </p:cNvPicPr>
          <p:nvPr/>
        </p:nvPicPr>
        <p:blipFill>
          <a:blip r:embed="rId3"/>
          <a:srcRect/>
          <a:stretch>
            <a:fillRect/>
          </a:stretch>
        </p:blipFill>
        <p:spPr bwMode="auto">
          <a:xfrm>
            <a:off x="1074844" y="1592526"/>
            <a:ext cx="7769063" cy="1547743"/>
          </a:xfrm>
          <a:prstGeom prst="rect">
            <a:avLst/>
          </a:prstGeom>
          <a:noFill/>
          <a:ln w="9525">
            <a:noFill/>
            <a:miter lim="800000"/>
            <a:headEnd/>
            <a:tailEnd/>
          </a:ln>
          <a:effectLst/>
        </p:spPr>
      </p:pic>
      <p:pic>
        <p:nvPicPr>
          <p:cNvPr id="9" name="Picture 8" descr="1441300136396.png"/>
          <p:cNvPicPr>
            <a:picLocks noChangeAspect="1"/>
          </p:cNvPicPr>
          <p:nvPr/>
        </p:nvPicPr>
        <p:blipFill>
          <a:blip r:embed="rId4"/>
          <a:stretch>
            <a:fillRect/>
          </a:stretch>
        </p:blipFill>
        <p:spPr>
          <a:xfrm>
            <a:off x="2703026" y="3957638"/>
            <a:ext cx="3737948" cy="2741162"/>
          </a:xfrm>
          <a:prstGeom prst="rect">
            <a:avLst/>
          </a:prstGeom>
          <a:ln>
            <a:noFill/>
          </a:ln>
          <a:effectLst>
            <a:softEdge rad="112500"/>
          </a:effectLst>
        </p:spPr>
      </p:pic>
      <p:sp>
        <p:nvSpPr>
          <p:cNvPr id="2" name="TextBox 1">
            <a:extLst>
              <a:ext uri="{FF2B5EF4-FFF2-40B4-BE49-F238E27FC236}">
                <a16:creationId xmlns:a16="http://schemas.microsoft.com/office/drawing/2014/main" id="{FFF7C902-FB62-AA45-A4C4-69445602ECAA}"/>
              </a:ext>
            </a:extLst>
          </p:cNvPr>
          <p:cNvSpPr txBox="1"/>
          <p:nvPr/>
        </p:nvSpPr>
        <p:spPr>
          <a:xfrm>
            <a:off x="3342144" y="3387151"/>
            <a:ext cx="2459712" cy="584775"/>
          </a:xfrm>
          <a:prstGeom prst="rect">
            <a:avLst/>
          </a:prstGeom>
          <a:noFill/>
        </p:spPr>
        <p:txBody>
          <a:bodyPr wrap="none" rtlCol="0">
            <a:spAutoFit/>
          </a:bodyPr>
          <a:lstStyle/>
          <a:p>
            <a:r>
              <a:rPr lang="en-US" sz="3200" dirty="0">
                <a:solidFill>
                  <a:srgbClr val="FFFF00"/>
                </a:solidFill>
              </a:rPr>
              <a:t>United Sound</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8" name="Rectangle 2"/>
          <p:cNvSpPr txBox="1">
            <a:spLocks noChangeArrowheads="1"/>
          </p:cNvSpPr>
          <p:nvPr/>
        </p:nvSpPr>
        <p:spPr bwMode="auto">
          <a:xfrm>
            <a:off x="381000" y="912146"/>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lvl="0" indent="-742950" defTabSz="914400" fontAlgn="base">
              <a:spcBef>
                <a:spcPct val="0"/>
              </a:spcBef>
              <a:spcAft>
                <a:spcPct val="0"/>
              </a:spcAft>
              <a:defRPr/>
            </a:pPr>
            <a:r>
              <a:rPr lang="en-US" sz="3600" kern="0" dirty="0">
                <a:solidFill>
                  <a:srgbClr val="FFFFFF"/>
                </a:solidFill>
                <a:ea typeface="ＭＳ Ｐゴシック" charset="-128"/>
                <a:cs typeface="ＭＳ Ｐゴシック" charset="-128"/>
              </a:rPr>
              <a:t>	Write letters of </a:t>
            </a:r>
            <a:r>
              <a:rPr lang="en-US" sz="3600" kern="0" dirty="0">
                <a:solidFill>
                  <a:srgbClr val="FFFF00"/>
                </a:solidFill>
                <a:ea typeface="ＭＳ Ｐゴシック" charset="-128"/>
                <a:cs typeface="ＭＳ Ｐゴシック" charset="-128"/>
              </a:rPr>
              <a:t>invitation </a:t>
            </a:r>
            <a:r>
              <a:rPr lang="en-US" sz="3600" kern="0" dirty="0">
                <a:solidFill>
                  <a:srgbClr val="FFFFFF"/>
                </a:solidFill>
                <a:ea typeface="ＭＳ Ｐゴシック" charset="-128"/>
                <a:cs typeface="ＭＳ Ｐゴシック" charset="-128"/>
              </a:rPr>
              <a:t>(Big Bro/Sis)   </a:t>
            </a:r>
          </a:p>
          <a:p>
            <a:pPr marL="742950" lvl="0" indent="-742950" defTabSz="914400" fontAlgn="base">
              <a:spcBef>
                <a:spcPct val="0"/>
              </a:spcBef>
              <a:spcAft>
                <a:spcPct val="0"/>
              </a:spcAft>
              <a:defRPr/>
            </a:pPr>
            <a:r>
              <a:rPr lang="en-US" sz="3600" kern="0" dirty="0">
                <a:solidFill>
                  <a:srgbClr val="FFFFFF"/>
                </a:solidFill>
                <a:ea typeface="ＭＳ Ｐゴシック" charset="-128"/>
                <a:cs typeface="ＭＳ Ｐゴシック" charset="-128"/>
              </a:rPr>
              <a:t> 	 and </a:t>
            </a:r>
            <a:r>
              <a:rPr lang="en-US" sz="3600" kern="0" dirty="0">
                <a:solidFill>
                  <a:srgbClr val="FFFF00"/>
                </a:solidFill>
                <a:ea typeface="ＭＳ Ｐゴシック" charset="-128"/>
                <a:cs typeface="ＭＳ Ｐゴシック" charset="-128"/>
              </a:rPr>
              <a:t>congratulations </a:t>
            </a:r>
            <a:r>
              <a:rPr lang="en-US" sz="3600" kern="0" dirty="0">
                <a:solidFill>
                  <a:srgbClr val="FFFFFF"/>
                </a:solidFill>
                <a:ea typeface="ＭＳ Ｐゴシック" charset="-128"/>
                <a:cs typeface="ＭＳ Ｐゴシック" charset="-128"/>
              </a:rPr>
              <a:t>as appropriate</a:t>
            </a:r>
          </a:p>
          <a:p>
            <a:pPr marL="742950" lvl="0" indent="-742950" defTabSz="914400" fontAlgn="base">
              <a:spcBef>
                <a:spcPct val="0"/>
              </a:spcBef>
              <a:spcAft>
                <a:spcPct val="0"/>
              </a:spcAft>
              <a:buAutoNum type="arabicPeriod" startAt="3"/>
              <a:defRPr/>
            </a:pPr>
            <a:endParaRPr lang="en-US" sz="3600" kern="0" dirty="0">
              <a:solidFill>
                <a:srgbClr val="FFFFFF"/>
              </a:solidFill>
              <a:ea typeface="ＭＳ Ｐゴシック" charset="-128"/>
              <a:cs typeface="ＭＳ Ｐゴシック" charset="-128"/>
            </a:endParaRPr>
          </a:p>
        </p:txBody>
      </p:sp>
      <p:sp>
        <p:nvSpPr>
          <p:cNvPr id="9" name="TextBox 8"/>
          <p:cNvSpPr txBox="1"/>
          <p:nvPr/>
        </p:nvSpPr>
        <p:spPr>
          <a:xfrm>
            <a:off x="0" y="1724286"/>
            <a:ext cx="6600705" cy="5133714"/>
          </a:xfrm>
          <a:prstGeom prst="rect">
            <a:avLst/>
          </a:prstGeom>
          <a:noFill/>
        </p:spPr>
        <p:txBody>
          <a:bodyPr wrap="square" rtlCol="0">
            <a:spAutoFit/>
          </a:bodyPr>
          <a:lstStyle/>
          <a:p>
            <a:pPr>
              <a:lnSpc>
                <a:spcPct val="90000"/>
              </a:lnSpc>
            </a:pPr>
            <a:endParaRPr lang="en-US" sz="3600" dirty="0">
              <a:solidFill>
                <a:schemeClr val="bg1"/>
              </a:solidFill>
              <a:ea typeface="ＭＳ Ｐゴシック" charset="-128"/>
              <a:cs typeface="ＭＳ Ｐゴシック" charset="-128"/>
            </a:endParaRPr>
          </a:p>
          <a:p>
            <a:pPr lvl="1">
              <a:lnSpc>
                <a:spcPct val="90000"/>
              </a:lnSpc>
            </a:pPr>
            <a:r>
              <a:rPr lang="en-US" sz="3600" dirty="0">
                <a:solidFill>
                  <a:schemeClr val="bg1"/>
                </a:solidFill>
              </a:rPr>
              <a:t>“Congratulations!</a:t>
            </a:r>
          </a:p>
          <a:p>
            <a:pPr lvl="1">
              <a:lnSpc>
                <a:spcPct val="90000"/>
              </a:lnSpc>
            </a:pPr>
            <a:r>
              <a:rPr lang="en-US" sz="3600" dirty="0">
                <a:solidFill>
                  <a:schemeClr val="bg1"/>
                </a:solidFill>
              </a:rPr>
              <a:t>You have been chosen to </a:t>
            </a:r>
          </a:p>
          <a:p>
            <a:pPr lvl="1">
              <a:lnSpc>
                <a:spcPct val="90000"/>
              </a:lnSpc>
            </a:pPr>
            <a:r>
              <a:rPr lang="en-US" sz="3600" dirty="0">
                <a:solidFill>
                  <a:schemeClr val="bg1"/>
                </a:solidFill>
              </a:rPr>
              <a:t>play (insert instrument)</a:t>
            </a:r>
          </a:p>
          <a:p>
            <a:pPr lvl="1">
              <a:lnSpc>
                <a:spcPct val="90000"/>
              </a:lnSpc>
            </a:pPr>
            <a:r>
              <a:rPr lang="en-US" sz="3600" dirty="0">
                <a:solidFill>
                  <a:schemeClr val="bg1"/>
                </a:solidFill>
              </a:rPr>
              <a:t>in the (name of school) band!”</a:t>
            </a:r>
          </a:p>
          <a:p>
            <a:pPr lvl="1">
              <a:lnSpc>
                <a:spcPct val="90000"/>
              </a:lnSpc>
            </a:pPr>
            <a:endParaRPr lang="en-US" sz="3600" dirty="0">
              <a:solidFill>
                <a:schemeClr val="bg1"/>
              </a:solidFill>
            </a:endParaRPr>
          </a:p>
          <a:p>
            <a:pPr lvl="1">
              <a:lnSpc>
                <a:spcPct val="90000"/>
              </a:lnSpc>
            </a:pPr>
            <a:r>
              <a:rPr lang="en-US" sz="3600" dirty="0">
                <a:solidFill>
                  <a:schemeClr val="bg1"/>
                </a:solidFill>
              </a:rPr>
              <a:t>Giving a “Golden Invitation” to </a:t>
            </a:r>
          </a:p>
          <a:p>
            <a:pPr lvl="1">
              <a:lnSpc>
                <a:spcPct val="90000"/>
              </a:lnSpc>
            </a:pPr>
            <a:r>
              <a:rPr lang="en-US" sz="3600" dirty="0">
                <a:solidFill>
                  <a:schemeClr val="bg1"/>
                </a:solidFill>
              </a:rPr>
              <a:t>band/orchestra makes them feel special!”</a:t>
            </a:r>
          </a:p>
          <a:p>
            <a:endParaRPr lang="en-US" sz="3600" dirty="0"/>
          </a:p>
        </p:txBody>
      </p:sp>
      <p:pic>
        <p:nvPicPr>
          <p:cNvPr id="10" name="Picture 9" descr="Screen Shot 2015-01-23 at 8.01.36 PM.png"/>
          <p:cNvPicPr>
            <a:picLocks noChangeAspect="1"/>
          </p:cNvPicPr>
          <p:nvPr/>
        </p:nvPicPr>
        <p:blipFill>
          <a:blip r:embed="rId3"/>
          <a:stretch>
            <a:fillRect/>
          </a:stretch>
        </p:blipFill>
        <p:spPr>
          <a:xfrm>
            <a:off x="6339772" y="2354985"/>
            <a:ext cx="2200676" cy="2463800"/>
          </a:xfrm>
          <a:prstGeom prst="rect">
            <a:avLst/>
          </a:prstGeom>
          <a:effectLst>
            <a:reflection stA="50000" endPos="75000" dist="12700" dir="5400000" sy="-100000" algn="bl" rotWithShape="0"/>
          </a:effec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8" name="Rectangle 2"/>
          <p:cNvSpPr txBox="1">
            <a:spLocks noChangeArrowheads="1"/>
          </p:cNvSpPr>
          <p:nvPr/>
        </p:nvSpPr>
        <p:spPr bwMode="auto">
          <a:xfrm>
            <a:off x="381000" y="912146"/>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lvl="0" indent="-742950" algn="ctr" defTabSz="914400" fontAlgn="base">
              <a:spcBef>
                <a:spcPct val="0"/>
              </a:spcBef>
              <a:spcAft>
                <a:spcPct val="0"/>
              </a:spcAft>
              <a:defRPr/>
            </a:pPr>
            <a:r>
              <a:rPr lang="en-US" sz="3600" kern="0" dirty="0">
                <a:solidFill>
                  <a:srgbClr val="FFFFFF"/>
                </a:solidFill>
                <a:ea typeface="ＭＳ Ｐゴシック" charset="-128"/>
                <a:cs typeface="ＭＳ Ｐゴシック" charset="-128"/>
              </a:rPr>
              <a:t>Send </a:t>
            </a:r>
            <a:r>
              <a:rPr lang="en-US" sz="3600" kern="0" dirty="0">
                <a:solidFill>
                  <a:srgbClr val="FFFF00"/>
                </a:solidFill>
                <a:ea typeface="ＭＳ Ｐゴシック" charset="-128"/>
                <a:cs typeface="ＭＳ Ｐゴシック" charset="-128"/>
              </a:rPr>
              <a:t>Musical Greeting Cards</a:t>
            </a:r>
            <a:r>
              <a:rPr lang="en-US" sz="3600" kern="0" dirty="0">
                <a:solidFill>
                  <a:srgbClr val="FFFFFF"/>
                </a:solidFill>
                <a:ea typeface="ＭＳ Ｐゴシック" charset="-128"/>
                <a:cs typeface="ＭＳ Ｐゴシック" charset="-128"/>
              </a:rPr>
              <a:t>!</a:t>
            </a:r>
          </a:p>
          <a:p>
            <a:pPr marL="742950" lvl="0" indent="-742950" defTabSz="914400" fontAlgn="base">
              <a:spcBef>
                <a:spcPct val="0"/>
              </a:spcBef>
              <a:spcAft>
                <a:spcPct val="0"/>
              </a:spcAft>
              <a:buAutoNum type="arabicPeriod" startAt="4"/>
              <a:defRPr/>
            </a:pPr>
            <a:endParaRPr lang="en-US" sz="3600" kern="0" dirty="0">
              <a:solidFill>
                <a:srgbClr val="FFFFFF"/>
              </a:solidFill>
              <a:ea typeface="ＭＳ Ｐゴシック" charset="-128"/>
              <a:cs typeface="ＭＳ Ｐゴシック" charset="-128"/>
            </a:endParaRPr>
          </a:p>
          <a:p>
            <a:pPr marL="742950" lvl="0" indent="-742950" defTabSz="914400" fontAlgn="base">
              <a:spcBef>
                <a:spcPct val="0"/>
              </a:spcBef>
              <a:spcAft>
                <a:spcPct val="0"/>
              </a:spcAft>
              <a:buAutoNum type="arabicPeriod" startAt="3"/>
              <a:defRPr/>
            </a:pPr>
            <a:endParaRPr lang="en-US" sz="3600" kern="0" dirty="0">
              <a:solidFill>
                <a:srgbClr val="FFFFFF"/>
              </a:solidFill>
              <a:ea typeface="ＭＳ Ｐゴシック" charset="-128"/>
              <a:cs typeface="ＭＳ Ｐゴシック" charset="-128"/>
            </a:endParaRPr>
          </a:p>
        </p:txBody>
      </p:sp>
      <p:pic>
        <p:nvPicPr>
          <p:cNvPr id="11" name="Picture 10" descr="Screen Shot 2018-11-30 at 7.44.39 PM.png"/>
          <p:cNvPicPr>
            <a:picLocks noChangeAspect="1"/>
          </p:cNvPicPr>
          <p:nvPr/>
        </p:nvPicPr>
        <p:blipFill>
          <a:blip r:embed="rId3"/>
          <a:stretch>
            <a:fillRect/>
          </a:stretch>
        </p:blipFill>
        <p:spPr>
          <a:xfrm>
            <a:off x="687430" y="1944819"/>
            <a:ext cx="7764035" cy="4293849"/>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0" y="-209355"/>
            <a:ext cx="9144000" cy="1219200"/>
          </a:xfrm>
        </p:spPr>
        <p:txBody>
          <a:bodyPr>
            <a:normAutofit/>
          </a:bodyPr>
          <a:lstStyle/>
          <a:p>
            <a:pPr lvl="0"/>
            <a:r>
              <a:rPr lang="en-US" sz="3200" kern="0" dirty="0">
                <a:solidFill>
                  <a:srgbClr val="66CCFF"/>
                </a:solidFill>
                <a:ea typeface="ＭＳ Ｐゴシック" charset="-128"/>
                <a:cs typeface="ＭＳ Ｐゴシック" charset="-128"/>
              </a:rPr>
              <a:t>What </a:t>
            </a:r>
            <a:r>
              <a:rPr lang="en-US" sz="3200" b="1" u="sng" kern="0" dirty="0">
                <a:solidFill>
                  <a:schemeClr val="bg1"/>
                </a:solidFill>
                <a:ea typeface="ＭＳ Ｐゴシック" charset="-128"/>
                <a:cs typeface="ＭＳ Ｐゴシック" charset="-128"/>
              </a:rPr>
              <a:t>Students </a:t>
            </a:r>
            <a:r>
              <a:rPr lang="en-US" sz="3200" kern="0" dirty="0">
                <a:solidFill>
                  <a:srgbClr val="66CCFF"/>
                </a:solidFill>
                <a:ea typeface="ＭＳ Ｐゴシック" charset="-128"/>
                <a:cs typeface="ＭＳ Ｐゴシック" charset="-128"/>
              </a:rPr>
              <a:t>Can Do</a:t>
            </a:r>
          </a:p>
        </p:txBody>
      </p:sp>
      <p:sp>
        <p:nvSpPr>
          <p:cNvPr id="7" name="Rectangle 2"/>
          <p:cNvSpPr txBox="1">
            <a:spLocks noChangeArrowheads="1"/>
          </p:cNvSpPr>
          <p:nvPr/>
        </p:nvSpPr>
        <p:spPr bwMode="auto">
          <a:xfrm>
            <a:off x="0" y="219800"/>
            <a:ext cx="9144000" cy="1219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i="1" u="none" strike="noStrike" kern="0" cap="none" spc="0" normalizeH="0" baseline="0" noProof="0" dirty="0">
              <a:ln>
                <a:noFill/>
              </a:ln>
              <a:solidFill>
                <a:srgbClr val="FFFF00"/>
              </a:solidFill>
              <a:effectLst/>
              <a:uLnTx/>
              <a:uFillTx/>
              <a:latin typeface="+mj-lt"/>
              <a:ea typeface="ＭＳ Ｐゴシック" charset="-128"/>
              <a:cs typeface="ＭＳ Ｐゴシック" charset="-128"/>
            </a:endParaRPr>
          </a:p>
        </p:txBody>
      </p:sp>
      <p:sp>
        <p:nvSpPr>
          <p:cNvPr id="8" name="Rectangle 2"/>
          <p:cNvSpPr txBox="1">
            <a:spLocks noChangeArrowheads="1"/>
          </p:cNvSpPr>
          <p:nvPr/>
        </p:nvSpPr>
        <p:spPr bwMode="auto">
          <a:xfrm>
            <a:off x="381000" y="912146"/>
            <a:ext cx="8610600" cy="1752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marL="742950" lvl="0" indent="-742950" algn="ctr" defTabSz="914400" fontAlgn="base">
              <a:spcBef>
                <a:spcPct val="0"/>
              </a:spcBef>
              <a:spcAft>
                <a:spcPct val="0"/>
              </a:spcAft>
              <a:defRPr/>
            </a:pPr>
            <a:r>
              <a:rPr lang="en-US" sz="3600" kern="0" dirty="0">
                <a:solidFill>
                  <a:srgbClr val="FFFFFF"/>
                </a:solidFill>
                <a:ea typeface="ＭＳ Ｐゴシック" charset="-128"/>
                <a:cs typeface="ＭＳ Ｐゴシック" charset="-128"/>
              </a:rPr>
              <a:t>Send </a:t>
            </a:r>
            <a:r>
              <a:rPr lang="en-US" sz="3600" kern="0" dirty="0">
                <a:solidFill>
                  <a:srgbClr val="FFFF00"/>
                </a:solidFill>
                <a:ea typeface="ＭＳ Ｐゴシック" charset="-128"/>
                <a:cs typeface="ＭＳ Ｐゴシック" charset="-128"/>
              </a:rPr>
              <a:t>Musical Greeting Cards</a:t>
            </a:r>
            <a:r>
              <a:rPr lang="en-US" sz="3600" kern="0" dirty="0">
                <a:solidFill>
                  <a:srgbClr val="FFFFFF"/>
                </a:solidFill>
                <a:ea typeface="ＭＳ Ｐゴシック" charset="-128"/>
                <a:cs typeface="ＭＳ Ｐゴシック" charset="-128"/>
              </a:rPr>
              <a:t>!</a:t>
            </a:r>
          </a:p>
          <a:p>
            <a:pPr marL="742950" lvl="0" indent="-742950" defTabSz="914400" fontAlgn="base">
              <a:spcBef>
                <a:spcPct val="0"/>
              </a:spcBef>
              <a:spcAft>
                <a:spcPct val="0"/>
              </a:spcAft>
              <a:buAutoNum type="arabicPeriod" startAt="4"/>
              <a:defRPr/>
            </a:pPr>
            <a:endParaRPr lang="en-US" sz="3600" kern="0" dirty="0">
              <a:solidFill>
                <a:srgbClr val="FFFFFF"/>
              </a:solidFill>
              <a:ea typeface="ＭＳ Ｐゴシック" charset="-128"/>
              <a:cs typeface="ＭＳ Ｐゴシック" charset="-128"/>
            </a:endParaRPr>
          </a:p>
          <a:p>
            <a:pPr marL="742950" lvl="0" indent="-742950" defTabSz="914400" fontAlgn="base">
              <a:spcBef>
                <a:spcPct val="0"/>
              </a:spcBef>
              <a:spcAft>
                <a:spcPct val="0"/>
              </a:spcAft>
              <a:buAutoNum type="arabicPeriod" startAt="3"/>
              <a:defRPr/>
            </a:pPr>
            <a:endParaRPr lang="en-US" sz="3600" kern="0" dirty="0">
              <a:solidFill>
                <a:srgbClr val="FFFFFF"/>
              </a:solidFill>
              <a:ea typeface="ＭＳ Ｐゴシック" charset="-128"/>
              <a:cs typeface="ＭＳ Ｐゴシック" charset="-128"/>
            </a:endParaRPr>
          </a:p>
        </p:txBody>
      </p:sp>
      <p:pic>
        <p:nvPicPr>
          <p:cNvPr id="3" name="Musical Holiday Card.mp4">
            <a:hlinkClick r:id="" action="ppaction://media"/>
            <a:extLst>
              <a:ext uri="{FF2B5EF4-FFF2-40B4-BE49-F238E27FC236}">
                <a16:creationId xmlns:a16="http://schemas.microsoft.com/office/drawing/2014/main" id="{36382EF2-DC35-AA40-AACD-893360D2394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8000" y="1611898"/>
            <a:ext cx="8128000" cy="4572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Student Success Stories</a:t>
            </a:r>
            <a:br>
              <a:rPr lang="en-US" sz="3200" dirty="0">
                <a:solidFill>
                  <a:srgbClr val="FFFF00"/>
                </a:solidFill>
                <a:ea typeface="ＭＳ Ｐゴシック" charset="-128"/>
                <a:cs typeface="ＭＳ Ｐゴシック" charset="-128"/>
              </a:rPr>
            </a:br>
            <a:r>
              <a:rPr lang="en-US" sz="3200" dirty="0">
                <a:solidFill>
                  <a:schemeClr val="bg1"/>
                </a:solidFill>
                <a:hlinkClick r:id="rId3" tooltip="http://bit.ly/2EXajTm">
                  <a:extLst>
                    <a:ext uri="{A12FA001-AC4F-418D-AE19-62706E023703}">
                      <ahyp:hlinkClr xmlns:ahyp="http://schemas.microsoft.com/office/drawing/2018/hyperlinkcolor" val="tx"/>
                    </a:ext>
                  </a:extLst>
                </a:hlinkClick>
              </a:rPr>
              <a:t>http://bit.ly/2EXajTm</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63</a:t>
            </a:fld>
            <a:endParaRPr lang="en-US"/>
          </a:p>
        </p:txBody>
      </p:sp>
      <p:pic>
        <p:nvPicPr>
          <p:cNvPr id="7" name="Picture 6" descr="iPhone Graphic.png"/>
          <p:cNvPicPr>
            <a:picLocks noChangeAspect="1"/>
          </p:cNvPicPr>
          <p:nvPr/>
        </p:nvPicPr>
        <p:blipFill>
          <a:blip r:embed="rId4"/>
          <a:stretch>
            <a:fillRect/>
          </a:stretch>
        </p:blipFill>
        <p:spPr>
          <a:xfrm>
            <a:off x="8099616" y="152400"/>
            <a:ext cx="1044384" cy="1300213"/>
          </a:xfrm>
          <a:prstGeom prst="rect">
            <a:avLst/>
          </a:prstGeom>
        </p:spPr>
      </p:pic>
      <p:pic>
        <p:nvPicPr>
          <p:cNvPr id="9" name="Picture 8" descr="Screen Shot 2018-11-16 at 5.59.43 AM.png"/>
          <p:cNvPicPr>
            <a:picLocks noChangeAspect="1"/>
          </p:cNvPicPr>
          <p:nvPr/>
        </p:nvPicPr>
        <p:blipFill>
          <a:blip r:embed="rId5"/>
          <a:stretch>
            <a:fillRect/>
          </a:stretch>
        </p:blipFill>
        <p:spPr>
          <a:xfrm>
            <a:off x="377163" y="1600200"/>
            <a:ext cx="8157237" cy="4724400"/>
          </a:xfrm>
          <a:prstGeom prst="rect">
            <a:avLst/>
          </a:prstGeom>
        </p:spPr>
      </p:pic>
    </p:spTree>
    <p:extLst>
      <p:ext uri="{BB962C8B-B14F-4D97-AF65-F5344CB8AC3E}">
        <p14:creationId xmlns:p14="http://schemas.microsoft.com/office/powerpoint/2010/main" val="14031119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152400"/>
            <a:ext cx="7759700" cy="1524000"/>
          </a:xfrm>
        </p:spPr>
        <p:txBody>
          <a:bodyPr>
            <a:noAutofit/>
          </a:bodyPr>
          <a:lstStyle/>
          <a:p>
            <a:r>
              <a:rPr lang="en-US" sz="3200" dirty="0">
                <a:solidFill>
                  <a:srgbClr val="FFFF00"/>
                </a:solidFill>
                <a:ea typeface="ＭＳ Ｐゴシック" charset="-128"/>
                <a:cs typeface="ＭＳ Ｐゴシック" charset="-128"/>
              </a:rPr>
              <a:t>Share Student </a:t>
            </a:r>
            <a:r>
              <a:rPr lang="en-US" sz="3200">
                <a:solidFill>
                  <a:srgbClr val="FFFF00"/>
                </a:solidFill>
                <a:ea typeface="ＭＳ Ｐゴシック" charset="-128"/>
                <a:cs typeface="ＭＳ Ｐゴシック" charset="-128"/>
              </a:rPr>
              <a:t>Success Stories</a:t>
            </a:r>
            <a:br>
              <a:rPr lang="en-US" sz="3200">
                <a:solidFill>
                  <a:srgbClr val="FFFF00"/>
                </a:solidFill>
                <a:ea typeface="ＭＳ Ｐゴシック" charset="-128"/>
                <a:cs typeface="ＭＳ Ｐゴシック" charset="-128"/>
              </a:rPr>
            </a:br>
            <a:r>
              <a:rPr lang="en-US" sz="3200">
                <a:solidFill>
                  <a:schemeClr val="bg1"/>
                </a:solidFill>
                <a:hlinkClick r:id="rId5" tooltip="http://bit.ly/2EXajTm">
                  <a:extLst>
                    <a:ext uri="{A12FA001-AC4F-418D-AE19-62706E023703}">
                      <ahyp:hlinkClr xmlns:ahyp="http://schemas.microsoft.com/office/drawing/2018/hyperlinkcolor" val="tx"/>
                    </a:ext>
                  </a:extLst>
                </a:hlinkClick>
              </a:rPr>
              <a:t>http</a:t>
            </a:r>
            <a:r>
              <a:rPr lang="en-US" sz="3200" dirty="0">
                <a:solidFill>
                  <a:schemeClr val="bg1"/>
                </a:solidFill>
                <a:hlinkClick r:id="rId5" tooltip="http://bit.ly/2EXajTm">
                  <a:extLst>
                    <a:ext uri="{A12FA001-AC4F-418D-AE19-62706E023703}">
                      <ahyp:hlinkClr xmlns:ahyp="http://schemas.microsoft.com/office/drawing/2018/hyperlinkcolor" val="tx"/>
                    </a:ext>
                  </a:extLst>
                </a:hlinkClick>
              </a:rPr>
              <a:t>://bit.ly/2EXajTm</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64</a:t>
            </a:fld>
            <a:endParaRPr lang="en-US"/>
          </a:p>
        </p:txBody>
      </p:sp>
      <p:pic>
        <p:nvPicPr>
          <p:cNvPr id="7" name="Picture 6" descr="iPhone Graphic.png"/>
          <p:cNvPicPr>
            <a:picLocks noChangeAspect="1"/>
          </p:cNvPicPr>
          <p:nvPr/>
        </p:nvPicPr>
        <p:blipFill>
          <a:blip r:embed="rId6"/>
          <a:stretch>
            <a:fillRect/>
          </a:stretch>
        </p:blipFill>
        <p:spPr>
          <a:xfrm>
            <a:off x="8099616" y="152400"/>
            <a:ext cx="1044384" cy="1300213"/>
          </a:xfrm>
          <a:prstGeom prst="rect">
            <a:avLst/>
          </a:prstGeom>
        </p:spPr>
      </p:pic>
      <p:pic>
        <p:nvPicPr>
          <p:cNvPr id="3" name="Elton John copy.mp4">
            <a:hlinkClick r:id="" action="ppaction://media"/>
            <a:extLst>
              <a:ext uri="{FF2B5EF4-FFF2-40B4-BE49-F238E27FC236}">
                <a16:creationId xmlns:a16="http://schemas.microsoft.com/office/drawing/2014/main" id="{FC399256-A658-334D-BFB1-949F640E5B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1452613"/>
            <a:ext cx="9144000" cy="5143500"/>
          </a:xfrm>
          <a:prstGeom prst="rect">
            <a:avLst/>
          </a:prstGeom>
        </p:spPr>
      </p:pic>
    </p:spTree>
    <p:extLst>
      <p:ext uri="{BB962C8B-B14F-4D97-AF65-F5344CB8AC3E}">
        <p14:creationId xmlns:p14="http://schemas.microsoft.com/office/powerpoint/2010/main" val="256787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0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0899" name="Rectangle 2"/>
          <p:cNvSpPr>
            <a:spLocks noGrp="1" noChangeArrowheads="1"/>
          </p:cNvSpPr>
          <p:nvPr>
            <p:ph type="title" idx="4294967295"/>
          </p:nvPr>
        </p:nvSpPr>
        <p:spPr>
          <a:xfrm>
            <a:off x="0" y="304800"/>
            <a:ext cx="9144000" cy="1066800"/>
          </a:xfrm>
        </p:spPr>
        <p:txBody>
          <a:bodyPr>
            <a:normAutofit fontScale="90000"/>
          </a:bodyPr>
          <a:lstStyle/>
          <a:p>
            <a:pPr algn="ctr" eaLnBrk="1" hangingPunct="1"/>
            <a:r>
              <a:rPr lang="en-US" dirty="0">
                <a:solidFill>
                  <a:srgbClr val="FFFF00"/>
                </a:solidFill>
                <a:ea typeface="ＭＳ Ｐゴシック" charset="-128"/>
                <a:cs typeface="ＭＳ Ｐゴシック" charset="-128"/>
              </a:rPr>
              <a:t>M.A.C. Resources</a:t>
            </a:r>
            <a:br>
              <a:rPr lang="en-US" dirty="0">
                <a:solidFill>
                  <a:srgbClr val="FFFF00"/>
                </a:solidFill>
                <a:ea typeface="ＭＳ Ｐゴシック" charset="-128"/>
                <a:cs typeface="ＭＳ Ｐゴシック" charset="-128"/>
              </a:rPr>
            </a:br>
            <a:endParaRPr lang="en-US" sz="3556" i="1" dirty="0">
              <a:solidFill>
                <a:srgbClr val="FFFF00"/>
              </a:solidFill>
              <a:ea typeface="ＭＳ Ｐゴシック" charset="-128"/>
              <a:cs typeface="ＭＳ Ｐゴシック" charset="-128"/>
            </a:endParaRPr>
          </a:p>
        </p:txBody>
      </p:sp>
      <p:sp>
        <p:nvSpPr>
          <p:cNvPr id="80900" name="Rectangle 4"/>
          <p:cNvSpPr>
            <a:spLocks noChangeArrowheads="1"/>
          </p:cNvSpPr>
          <p:nvPr/>
        </p:nvSpPr>
        <p:spPr bwMode="auto">
          <a:xfrm>
            <a:off x="1368425" y="2909888"/>
            <a:ext cx="184150" cy="366712"/>
          </a:xfrm>
          <a:prstGeom prst="rect">
            <a:avLst/>
          </a:prstGeom>
          <a:noFill/>
          <a:ln w="9525">
            <a:noFill/>
            <a:miter lim="800000"/>
            <a:headEnd/>
            <a:tailEnd/>
          </a:ln>
        </p:spPr>
        <p:txBody>
          <a:bodyPr wrap="none">
            <a:prstTxWarp prst="textNoShape">
              <a:avLst/>
            </a:prstTxWarp>
            <a:spAutoFit/>
          </a:bodyPr>
          <a:lstStyle/>
          <a:p>
            <a:endParaRPr lang="en-US"/>
          </a:p>
        </p:txBody>
      </p:sp>
      <p:pic>
        <p:nvPicPr>
          <p:cNvPr id="18" name="Picture 17" descr="RecruitmentCOVER.jpg"/>
          <p:cNvPicPr>
            <a:picLocks noChangeAspect="1"/>
          </p:cNvPicPr>
          <p:nvPr/>
        </p:nvPicPr>
        <p:blipFill>
          <a:blip r:embed="rId3"/>
          <a:stretch>
            <a:fillRect/>
          </a:stretch>
        </p:blipFill>
        <p:spPr>
          <a:xfrm>
            <a:off x="675536" y="2057400"/>
            <a:ext cx="2296265" cy="297179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stA="50000" endPos="75000" dist="127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pic>
        <p:nvPicPr>
          <p:cNvPr id="23" name="Picture 22" descr="Bridging the Gap.png"/>
          <p:cNvPicPr>
            <a:picLocks noChangeAspect="1"/>
          </p:cNvPicPr>
          <p:nvPr/>
        </p:nvPicPr>
        <p:blipFill>
          <a:blip r:embed="rId4"/>
          <a:stretch>
            <a:fillRect/>
          </a:stretch>
        </p:blipFill>
        <p:spPr>
          <a:xfrm>
            <a:off x="3200400" y="2590800"/>
            <a:ext cx="2706228" cy="32766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24" name="Picture 23" descr="SuccessCOVER.jpg"/>
          <p:cNvPicPr>
            <a:picLocks noChangeAspect="1"/>
          </p:cNvPicPr>
          <p:nvPr/>
        </p:nvPicPr>
        <p:blipFill>
          <a:blip r:embed="rId5"/>
          <a:stretch>
            <a:fillRect/>
          </a:stretch>
        </p:blipFill>
        <p:spPr>
          <a:xfrm>
            <a:off x="1465562" y="3169421"/>
            <a:ext cx="2496838" cy="3231379"/>
          </a:xfrm>
          <a:prstGeom prst="rect">
            <a:avLst/>
          </a:prstGeom>
          <a:effectLst>
            <a:reflection stA="50000" endPos="75000" dist="12700" dir="5400000" sy="-100000" algn="bl" rotWithShape="0"/>
          </a:effectLst>
          <a:scene3d>
            <a:camera prst="isometricOffAxis2Left">
              <a:rot lat="1080000" lon="1560000" rev="0"/>
            </a:camera>
            <a:lightRig rig="threePt" dir="t"/>
          </a:scene3d>
        </p:spPr>
      </p:pic>
      <p:pic>
        <p:nvPicPr>
          <p:cNvPr id="25" name="Picture 24"/>
          <p:cNvPicPr>
            <a:picLocks noChangeAspect="1"/>
          </p:cNvPicPr>
          <p:nvPr/>
        </p:nvPicPr>
        <p:blipFill>
          <a:blip r:embed="rId6"/>
          <a:stretch>
            <a:fillRect/>
          </a:stretch>
        </p:blipFill>
        <p:spPr>
          <a:xfrm>
            <a:off x="6462182" y="2030145"/>
            <a:ext cx="2224618" cy="2922855"/>
          </a:xfrm>
          <a:prstGeom prst="rect">
            <a:avLst/>
          </a:prstGeom>
          <a:effectLst>
            <a:reflection stA="50000" endPos="75000" dist="12700" dir="5400000" sy="-100000" algn="bl" rotWithShape="0"/>
          </a:effectLst>
          <a:scene3d>
            <a:camera prst="isometricOffAxis1Right">
              <a:rot lat="1080000" lon="20040000" rev="0"/>
            </a:camera>
            <a:lightRig rig="threePt" dir="t"/>
          </a:scene3d>
        </p:spPr>
      </p:pic>
      <p:pic>
        <p:nvPicPr>
          <p:cNvPr id="26" name="Picture 25"/>
          <p:cNvPicPr>
            <a:picLocks noChangeAspect="1"/>
          </p:cNvPicPr>
          <p:nvPr/>
        </p:nvPicPr>
        <p:blipFill>
          <a:blip r:embed="rId7"/>
          <a:stretch>
            <a:fillRect/>
          </a:stretch>
        </p:blipFill>
        <p:spPr>
          <a:xfrm>
            <a:off x="5016076" y="3457365"/>
            <a:ext cx="2299124" cy="302074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stA="50000" endPos="75000" dist="127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TextBox 9"/>
          <p:cNvSpPr txBox="1"/>
          <p:nvPr/>
        </p:nvSpPr>
        <p:spPr>
          <a:xfrm>
            <a:off x="304800" y="990600"/>
            <a:ext cx="8826500" cy="707886"/>
          </a:xfrm>
          <a:prstGeom prst="rect">
            <a:avLst/>
          </a:prstGeom>
          <a:noFill/>
        </p:spPr>
        <p:txBody>
          <a:bodyPr wrap="square" rtlCol="0">
            <a:spAutoFit/>
          </a:bodyPr>
          <a:lstStyle/>
          <a:p>
            <a:pPr algn="ctr"/>
            <a:r>
              <a:rPr lang="en-US" sz="4000" dirty="0" err="1">
                <a:solidFill>
                  <a:srgbClr val="FFFFFF"/>
                </a:solidFill>
                <a:latin typeface="+mn-lt"/>
                <a:cs typeface="Times New Roman"/>
              </a:rPr>
              <a:t>www.MusicAchievementCouncil.org</a:t>
            </a:r>
            <a:endParaRPr lang="en-US" sz="4000" dirty="0">
              <a:solidFill>
                <a:srgbClr val="FFFFFF"/>
              </a:solidFill>
              <a:latin typeface="+mn-lt"/>
              <a:cs typeface="Times New Roman"/>
            </a:endParaRPr>
          </a:p>
        </p:txBody>
      </p:sp>
      <p:pic>
        <p:nvPicPr>
          <p:cNvPr id="3" name="Picture 2" descr="Flashdrive.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200" y="76200"/>
            <a:ext cx="1524000" cy="1004888"/>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4033" name="Picture 8" descr="Hal Leon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2130" y="4339217"/>
            <a:ext cx="1763713" cy="9477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4" name="Picture 10" descr="Yamah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4954" y="5532437"/>
            <a:ext cx="3352800" cy="8239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5" name="Picture 12" descr="large-logo-black_w"/>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87440" y="1891292"/>
            <a:ext cx="1066800" cy="10668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6" name="Picture 13" descr="Dansrlog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71354" y="3271588"/>
            <a:ext cx="2133600" cy="8445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8" name="Picture 15" descr="Alfred-logo-600 pixel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68400" y="1824617"/>
            <a:ext cx="1143000" cy="10969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39" name="Picture 17"/>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34840" y="1824617"/>
            <a:ext cx="990600" cy="11890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0" name="Picture 17" descr="LOGO Trevor James Flutes_logo.jpg"/>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370931" y="5477600"/>
            <a:ext cx="1674812" cy="9572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44041" name="Rectangle 22"/>
          <p:cNvSpPr>
            <a:spLocks noGrp="1" noChangeArrowheads="1"/>
          </p:cNvSpPr>
          <p:nvPr/>
        </p:nvSpPr>
        <p:spPr bwMode="auto">
          <a:xfrm>
            <a:off x="0" y="0"/>
            <a:ext cx="9144000" cy="1600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txBody>
          <a:bodyPr anchor="b"/>
          <a:lstStyle/>
          <a:p>
            <a:pPr algn="ctr"/>
            <a:r>
              <a:rPr lang="en-US" sz="4400" i="1" dirty="0">
                <a:solidFill>
                  <a:srgbClr val="FFFF00"/>
                </a:solidFill>
              </a:rPr>
              <a:t>Thanks to these </a:t>
            </a:r>
          </a:p>
          <a:p>
            <a:pPr algn="ctr"/>
            <a:r>
              <a:rPr lang="en-US" sz="4400" i="1" dirty="0">
                <a:solidFill>
                  <a:srgbClr val="FFFF00"/>
                </a:solidFill>
              </a:rPr>
              <a:t>Quality Companies!</a:t>
            </a:r>
          </a:p>
        </p:txBody>
      </p:sp>
      <p:pic>
        <p:nvPicPr>
          <p:cNvPr id="44047" name="Picture 25" descr="Screen Shot 2016-10-12 at 9.33.57 PM.pn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415180" y="4339217"/>
            <a:ext cx="3657600" cy="85079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49" name="Picture 3" descr="ConnSelmer_Logo_2012.jpg"/>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86605" y="3259718"/>
            <a:ext cx="2514600" cy="86747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0" name="Picture 4" descr="Screen Shot 2017-04-20 at 2.54.40 PM.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81000" y="4401274"/>
            <a:ext cx="2993517" cy="78874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pic>
        <p:nvPicPr>
          <p:cNvPr id="44051" name="Picture 7" descr="logo_daddario_4color_on_white.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864124" y="3259718"/>
            <a:ext cx="3200400" cy="86518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
                <a:solidFill>
                  <a:srgbClr val="FFFFFF"/>
                </a:solidFill>
              </a14:hiddenFill>
            </a:ext>
            <a:ext uri="{91240B29-F687-4f45-9708-019B960494DF}">
              <a14:hiddenLine xmlns:mc="http://schemas.openxmlformats.org/markup-compatibility/2006" xmlns:mv="urn:schemas-microsoft-com:mac:vml" xmlns:a14="http://schemas.microsoft.com/office/drawing/2010/main" xmlns=""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pPr>
              <a:defRPr/>
            </a:pPr>
            <a:fld id="{33C31446-40F8-2646-B289-6D25502A1C78}" type="slidenum">
              <a:rPr lang="en-US" smtClean="0"/>
              <a:pPr>
                <a:defRPr/>
              </a:pPr>
              <a:t>66</a:t>
            </a:fld>
            <a:endParaRPr lang="en-US" dirty="0"/>
          </a:p>
        </p:txBody>
      </p:sp>
    </p:spTree>
    <p:extLst>
      <p:ext uri="{BB962C8B-B14F-4D97-AF65-F5344CB8AC3E}">
        <p14:creationId xmlns:p14="http://schemas.microsoft.com/office/powerpoint/2010/main" val="3490259620"/>
      </p:ext>
    </p:extLst>
  </p:cSld>
  <p:clrMapOvr>
    <a:masterClrMapping/>
  </p:clrMapOvr>
  <p:transition spd="slow" advClick="0" advTm="90000">
    <p:fade/>
  </p:transition>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2700" y="304800"/>
            <a:ext cx="9131300" cy="6781800"/>
          </a:xfrm>
        </p:spPr>
        <p:txBody>
          <a:bodyPr>
            <a:noAutofit/>
          </a:bodyPr>
          <a:lstStyle/>
          <a:p>
            <a:r>
              <a:rPr lang="en-US" sz="3200" dirty="0">
                <a:solidFill>
                  <a:srgbClr val="FFFF00"/>
                </a:solidFill>
                <a:ea typeface="ＭＳ Ｐゴシック" charset="-128"/>
                <a:cs typeface="ＭＳ Ｐゴシック" charset="-128"/>
              </a:rPr>
              <a:t>Contact Information</a:t>
            </a:r>
            <a:br>
              <a:rPr lang="en-US" sz="3200" dirty="0">
                <a:solidFill>
                  <a:srgbClr val="FFFF00"/>
                </a:solidFill>
                <a:ea typeface="ＭＳ Ｐゴシック" charset="-128"/>
                <a:cs typeface="ＭＳ Ｐゴシック" charset="-128"/>
              </a:rPr>
            </a:br>
            <a:br>
              <a:rPr lang="en-US" sz="3200" dirty="0">
                <a:solidFill>
                  <a:srgbClr val="FFFF00"/>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Marcia Neel</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marcia@musicedconsultants.net</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a:t>
            </a:r>
            <a:r>
              <a:rPr lang="en-US" sz="3200" dirty="0" err="1">
                <a:solidFill>
                  <a:schemeClr val="bg1"/>
                </a:solidFill>
                <a:ea typeface="ＭＳ Ｐゴシック" charset="-128"/>
                <a:cs typeface="ＭＳ Ｐゴシック" charset="-128"/>
              </a:rPr>
              <a:t>MusicEdConsult</a:t>
            </a:r>
            <a:r>
              <a:rPr lang="en-US" sz="3200" dirty="0">
                <a:solidFill>
                  <a:schemeClr val="bg1"/>
                </a:solidFill>
                <a:ea typeface="ＭＳ Ｐゴシック" charset="-128"/>
                <a:cs typeface="ＭＳ Ｐゴシック" charset="-128"/>
              </a:rPr>
              <a:t> on Twitter</a:t>
            </a: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702.361.3553</a:t>
            </a:r>
            <a:br>
              <a:rPr lang="en-US" sz="3200" dirty="0">
                <a:solidFill>
                  <a:schemeClr val="bg1"/>
                </a:solidFill>
                <a:ea typeface="ＭＳ Ｐゴシック" charset="-128"/>
                <a:cs typeface="ＭＳ Ｐゴシック" charset="-128"/>
              </a:rPr>
            </a:br>
            <a:br>
              <a:rPr lang="en-US" sz="3200" dirty="0">
                <a:solidFill>
                  <a:schemeClr val="bg1"/>
                </a:solidFill>
                <a:ea typeface="ＭＳ Ｐゴシック" charset="-128"/>
                <a:cs typeface="ＭＳ Ｐゴシック" charset="-128"/>
              </a:rPr>
            </a:br>
            <a:r>
              <a:rPr lang="en-US" sz="3200" dirty="0">
                <a:solidFill>
                  <a:schemeClr val="bg1"/>
                </a:solidFill>
                <a:ea typeface="ＭＳ Ｐゴシック" charset="-128"/>
                <a:cs typeface="ＭＳ Ｐゴシック" charset="-128"/>
              </a:rPr>
              <a:t>Complimentary Recruitment and Retention Materials</a:t>
            </a:r>
            <a:br>
              <a:rPr lang="en-US" sz="3200" dirty="0">
                <a:solidFill>
                  <a:schemeClr val="bg1"/>
                </a:solidFill>
                <a:ea typeface="ＭＳ Ｐゴシック" charset="-128"/>
                <a:cs typeface="ＭＳ Ｐゴシック" charset="-128"/>
              </a:rPr>
            </a:br>
            <a:r>
              <a:rPr lang="en-US" sz="3200" dirty="0" err="1">
                <a:solidFill>
                  <a:schemeClr val="bg1"/>
                </a:solidFill>
                <a:ea typeface="ＭＳ Ｐゴシック" charset="-128"/>
                <a:cs typeface="ＭＳ Ｐゴシック" charset="-128"/>
              </a:rPr>
              <a:t>www.musicachievementcouncil.org</a:t>
            </a:r>
            <a:endParaRPr lang="en-US" sz="3200" dirty="0">
              <a:solidFill>
                <a:schemeClr val="bg1"/>
              </a:solidFill>
              <a:ea typeface="ＭＳ Ｐゴシック" charset="-128"/>
              <a:cs typeface="ＭＳ Ｐゴシック" charset="-128"/>
            </a:endParaRPr>
          </a:p>
        </p:txBody>
      </p:sp>
      <p:sp>
        <p:nvSpPr>
          <p:cNvPr id="2" name="Slide Number Placeholder 1"/>
          <p:cNvSpPr>
            <a:spLocks noGrp="1"/>
          </p:cNvSpPr>
          <p:nvPr>
            <p:ph type="sldNum" sz="quarter" idx="12"/>
          </p:nvPr>
        </p:nvSpPr>
        <p:spPr/>
        <p:txBody>
          <a:bodyPr/>
          <a:lstStyle/>
          <a:p>
            <a:pPr>
              <a:defRPr/>
            </a:pPr>
            <a:fld id="{8491FE74-AD99-234C-AAB2-EBF98255DFC2}" type="slidenum">
              <a:rPr lang="en-US" smtClean="0"/>
              <a:pPr>
                <a:defRPr/>
              </a:pPr>
              <a:t>67</a:t>
            </a:fld>
            <a:endParaRPr lang="en-US"/>
          </a:p>
        </p:txBody>
      </p:sp>
      <p:pic>
        <p:nvPicPr>
          <p:cNvPr id="7" name="Picture 6" descr="iPhone Graphic.png"/>
          <p:cNvPicPr>
            <a:picLocks noChangeAspect="1"/>
          </p:cNvPicPr>
          <p:nvPr/>
        </p:nvPicPr>
        <p:blipFill>
          <a:blip r:embed="rId3"/>
          <a:stretch>
            <a:fillRect/>
          </a:stretch>
        </p:blipFill>
        <p:spPr>
          <a:xfrm>
            <a:off x="4038600" y="76200"/>
            <a:ext cx="1044384" cy="1300213"/>
          </a:xfrm>
          <a:prstGeom prst="rect">
            <a:avLst/>
          </a:prstGeom>
        </p:spPr>
      </p:pic>
    </p:spTree>
    <p:extLst>
      <p:ext uri="{BB962C8B-B14F-4D97-AF65-F5344CB8AC3E}">
        <p14:creationId xmlns:p14="http://schemas.microsoft.com/office/powerpoint/2010/main" val="21059954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9"/>
</p:tagLst>
</file>

<file path=ppt/theme/theme1.xml><?xml version="1.0" encoding="utf-8"?>
<a:theme xmlns:a="http://schemas.openxmlformats.org/drawingml/2006/main" name="Office Theme">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1443</TotalTime>
  <Words>1509</Words>
  <Application>Microsoft Macintosh PowerPoint</Application>
  <PresentationFormat>On-screen Show (4:3)</PresentationFormat>
  <Paragraphs>379</Paragraphs>
  <Slides>67</Slides>
  <Notes>67</Notes>
  <HiddenSlides>0</HiddenSlides>
  <MMClips>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ＭＳ Ｐゴシック</vt:lpstr>
      <vt:lpstr>Arial</vt:lpstr>
      <vt:lpstr>Calibri</vt:lpstr>
      <vt:lpstr>Mistral</vt:lpstr>
      <vt:lpstr>Times</vt:lpstr>
      <vt:lpstr>Times New Roman</vt:lpstr>
      <vt:lpstr>Wingdings</vt:lpstr>
      <vt:lpstr>Office Theme</vt:lpstr>
      <vt:lpstr>PowerPoint Presentation</vt:lpstr>
      <vt:lpstr>Bridging the Gap  Between Middle and High School</vt:lpstr>
      <vt:lpstr>WHAT Other Teachers Think I Do!</vt:lpstr>
      <vt:lpstr>WHAT the (Other) Kids Think I Do!</vt:lpstr>
      <vt:lpstr>WHAT My Mom Thinks I Do!</vt:lpstr>
      <vt:lpstr>WHAT I Think I Do!</vt:lpstr>
      <vt:lpstr>WHAT I Really Get to Do! </vt:lpstr>
      <vt:lpstr>The WHY  </vt:lpstr>
      <vt:lpstr>The WHY ATTENDANCE RATES</vt:lpstr>
      <vt:lpstr>The WHY DISCIPLINE REFERRALS</vt:lpstr>
      <vt:lpstr>The WHY GPAS</vt:lpstr>
      <vt:lpstr>The WHY ON-TIME GRADUATION RATES</vt:lpstr>
      <vt:lpstr>The WHY SUMMARY: What Was Learned?</vt:lpstr>
      <vt:lpstr>The HOW Strategies to Bridge the Gap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First Performance National Day of Celebration (Third Thursday of November Annually) </vt:lpstr>
      <vt:lpstr> First Performance National Day of Celebration (Third Thursday of November Annually)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Response from LIVE at the 2017 Midwest Clinic Poll Everywhere via Smart Phone</vt:lpstr>
      <vt:lpstr>Response from LIVE at the 2017 Midwest Clinic </vt:lpstr>
      <vt:lpstr>Response from LIVE at the 2017 Midwest Clinic </vt:lpstr>
      <vt:lpstr>Response from LIVE at the 2017 Midwest Clinic </vt:lpstr>
      <vt:lpstr>Response from Mario Moody, Director </vt:lpstr>
      <vt:lpstr>Response from Mario Moody, Director </vt:lpstr>
      <vt:lpstr> The Two-Note Halftime Show </vt:lpstr>
      <vt:lpstr> The Two-Note Halftime Show </vt:lpstr>
      <vt:lpstr>What Parents Can Do </vt:lpstr>
      <vt:lpstr>What Parents Can Do </vt:lpstr>
      <vt:lpstr>What Parents Can Do </vt:lpstr>
      <vt:lpstr>What Parents Can Do </vt:lpstr>
      <vt:lpstr>What Parents Can Do </vt:lpstr>
      <vt:lpstr> Get them engaged:  The Parent Band!</vt:lpstr>
      <vt:lpstr> Get them engaged:  The Parent Band!</vt:lpstr>
      <vt:lpstr>What Parents Can Do </vt:lpstr>
      <vt:lpstr>What Students Can Do</vt:lpstr>
      <vt:lpstr>What Students Can Do</vt:lpstr>
      <vt:lpstr>What Students Can Do</vt:lpstr>
      <vt:lpstr>What Students Can Do</vt:lpstr>
      <vt:lpstr>What Students Can Do</vt:lpstr>
      <vt:lpstr>What Students Can Do</vt:lpstr>
      <vt:lpstr>What Students Can Do</vt:lpstr>
      <vt:lpstr>What Students Can Do</vt:lpstr>
      <vt:lpstr>Share Student Success Stories http://bit.ly/2EXajTm</vt:lpstr>
      <vt:lpstr>Share Student Success Stories http://bit.ly/2EXajTm</vt:lpstr>
      <vt:lpstr>M.A.C. Resources </vt:lpstr>
      <vt:lpstr>PowerPoint Presentation</vt:lpstr>
      <vt:lpstr>Contact Information  Marcia Neel marcia@musicedconsultants.net @MusicEdConsult on Twitter 702.361.3553  Complimentary Recruitment and Retention Materials www.musicachievementcouncil.org</vt:lpstr>
    </vt:vector>
  </TitlesOfParts>
  <Company>Music Education Consultants, Inc.</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Marcia Neel</dc:creator>
  <cp:lastModifiedBy>Marcia Neel</cp:lastModifiedBy>
  <cp:revision>483</cp:revision>
  <dcterms:created xsi:type="dcterms:W3CDTF">2019-02-15T03:43:25Z</dcterms:created>
  <dcterms:modified xsi:type="dcterms:W3CDTF">2019-02-16T18:43:16Z</dcterms:modified>
</cp:coreProperties>
</file>