
<file path=[Content_Types].xml><?xml version="1.0" encoding="utf-8"?>
<Types xmlns="http://schemas.openxmlformats.org/package/2006/content-types">
  <Default Extension="jpeg" ContentType="image/jpeg"/>
  <Default Extension="mp4" ContentType="video/mp4"/>
  <Default Extension="pdf" ContentType="application/pd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66"/>
  </p:notesMasterIdLst>
  <p:sldIdLst>
    <p:sldId id="371" r:id="rId2"/>
    <p:sldId id="300" r:id="rId3"/>
    <p:sldId id="259" r:id="rId4"/>
    <p:sldId id="260" r:id="rId5"/>
    <p:sldId id="261" r:id="rId6"/>
    <p:sldId id="262" r:id="rId7"/>
    <p:sldId id="263" r:id="rId8"/>
    <p:sldId id="264" r:id="rId9"/>
    <p:sldId id="265" r:id="rId10"/>
    <p:sldId id="304" r:id="rId11"/>
    <p:sldId id="267" r:id="rId12"/>
    <p:sldId id="268" r:id="rId13"/>
    <p:sldId id="367" r:id="rId14"/>
    <p:sldId id="348" r:id="rId15"/>
    <p:sldId id="353" r:id="rId16"/>
    <p:sldId id="282" r:id="rId17"/>
    <p:sldId id="349" r:id="rId18"/>
    <p:sldId id="354" r:id="rId19"/>
    <p:sldId id="360" r:id="rId20"/>
    <p:sldId id="366" r:id="rId21"/>
    <p:sldId id="362" r:id="rId22"/>
    <p:sldId id="331" r:id="rId23"/>
    <p:sldId id="328" r:id="rId24"/>
    <p:sldId id="322" r:id="rId25"/>
    <p:sldId id="270" r:id="rId26"/>
    <p:sldId id="306" r:id="rId27"/>
    <p:sldId id="308" r:id="rId28"/>
    <p:sldId id="307" r:id="rId29"/>
    <p:sldId id="302" r:id="rId30"/>
    <p:sldId id="309" r:id="rId31"/>
    <p:sldId id="312" r:id="rId32"/>
    <p:sldId id="271" r:id="rId33"/>
    <p:sldId id="272" r:id="rId34"/>
    <p:sldId id="334" r:id="rId35"/>
    <p:sldId id="298" r:id="rId36"/>
    <p:sldId id="335" r:id="rId37"/>
    <p:sldId id="336" r:id="rId38"/>
    <p:sldId id="337" r:id="rId39"/>
    <p:sldId id="345" r:id="rId40"/>
    <p:sldId id="338" r:id="rId41"/>
    <p:sldId id="339" r:id="rId42"/>
    <p:sldId id="341" r:id="rId43"/>
    <p:sldId id="342" r:id="rId44"/>
    <p:sldId id="343" r:id="rId45"/>
    <p:sldId id="355" r:id="rId46"/>
    <p:sldId id="344" r:id="rId47"/>
    <p:sldId id="356" r:id="rId48"/>
    <p:sldId id="347" r:id="rId49"/>
    <p:sldId id="277" r:id="rId50"/>
    <p:sldId id="313" r:id="rId51"/>
    <p:sldId id="314" r:id="rId52"/>
    <p:sldId id="318" r:id="rId53"/>
    <p:sldId id="357" r:id="rId54"/>
    <p:sldId id="319" r:id="rId55"/>
    <p:sldId id="358" r:id="rId56"/>
    <p:sldId id="320" r:id="rId57"/>
    <p:sldId id="359" r:id="rId58"/>
    <p:sldId id="279" r:id="rId59"/>
    <p:sldId id="281" r:id="rId60"/>
    <p:sldId id="372" r:id="rId61"/>
    <p:sldId id="284" r:id="rId62"/>
    <p:sldId id="373" r:id="rId63"/>
    <p:sldId id="374" r:id="rId64"/>
    <p:sldId id="368" r:id="rId6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498" autoAdjust="0"/>
    <p:restoredTop sz="94660"/>
  </p:normalViewPr>
  <p:slideViewPr>
    <p:cSldViewPr snapToGrid="0">
      <p:cViewPr varScale="1">
        <p:scale>
          <a:sx n="83" d="100"/>
          <a:sy n="83" d="100"/>
        </p:scale>
        <p:origin x="2040" y="20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001FA4-29DD-B64F-862A-5CA2419E3FD6}" type="datetimeFigureOut">
              <a:rPr lang="en-US" smtClean="0"/>
              <a:pPr/>
              <a:t>7/23/19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3AC3E7-0DE5-A641-9888-E0BF81EED9ED}" type="slidenum">
              <a:rPr lang="en-US" smtClean="0"/>
              <a:pPr/>
              <a:t>‹#›</a:t>
            </a:fld>
            <a:endParaRPr lang="en-US"/>
          </a:p>
        </p:txBody>
      </p:sp>
    </p:spTree>
    <p:extLst>
      <p:ext uri="{BB962C8B-B14F-4D97-AF65-F5344CB8AC3E}">
        <p14:creationId xmlns:p14="http://schemas.microsoft.com/office/powerpoint/2010/main" val="13287708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776951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1280722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3883201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57754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025251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17070894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3164410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7559842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1522587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1337921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525485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9564673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19406707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9672010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5767275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40229361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258844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9614842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8699053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8062589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6565820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8022596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15078638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7281161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18671024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9298446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2038328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0023878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64352342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65720571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48799851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0705360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81575417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a:noFill/>
          <a:ln/>
        </p:spPr>
        <p:txBody>
          <a:bodyPr/>
          <a:lstStyle/>
          <a:p>
            <a:pPr eaLnBrk="1" hangingPunct="1"/>
            <a:endParaRPr lang="en-US">
              <a:latin typeface="Arial" charset="0"/>
              <a:ea typeface="ＭＳ Ｐゴシック" charset="-128"/>
              <a:cs typeface="ＭＳ Ｐゴシック" charset="-128"/>
            </a:endParaRPr>
          </a:p>
        </p:txBody>
      </p:sp>
    </p:spTree>
    <p:extLst>
      <p:ext uri="{BB962C8B-B14F-4D97-AF65-F5344CB8AC3E}">
        <p14:creationId xmlns:p14="http://schemas.microsoft.com/office/powerpoint/2010/main" val="348803750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77176041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85080328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1026"/>
          <p:cNvSpPr>
            <a:spLocks noGrp="1" noRot="1" noChangeAspect="1" noChangeArrowheads="1" noTextEdit="1"/>
          </p:cNvSpPr>
          <p:nvPr>
            <p:ph type="sldImg"/>
          </p:nvPr>
        </p:nvSpPr>
        <p:spPr>
          <a:ln/>
        </p:spPr>
      </p:sp>
      <p:sp>
        <p:nvSpPr>
          <p:cNvPr id="58372" name="Rectangle 1027"/>
          <p:cNvSpPr>
            <a:spLocks noGrp="1" noChangeArrowheads="1"/>
          </p:cNvSpPr>
          <p:nvPr>
            <p:ph type="body" idx="1"/>
          </p:nvPr>
        </p:nvSpPr>
        <p:spPr>
          <a:noFill/>
          <a:ln/>
        </p:spPr>
        <p:txBody>
          <a:bodyPr/>
          <a:lstStyle/>
          <a:p>
            <a:pPr eaLnBrk="1" hangingPunct="1"/>
            <a:endParaRPr lang="en-US">
              <a:latin typeface="Arial" charset="0"/>
              <a:ea typeface="ＭＳ Ｐゴシック" charset="-128"/>
              <a:cs typeface="ＭＳ Ｐゴシック" charset="-128"/>
            </a:endParaRPr>
          </a:p>
        </p:txBody>
      </p:sp>
    </p:spTree>
    <p:extLst>
      <p:ext uri="{BB962C8B-B14F-4D97-AF65-F5344CB8AC3E}">
        <p14:creationId xmlns:p14="http://schemas.microsoft.com/office/powerpoint/2010/main" val="283378972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p:spPr>
        <p:txBody>
          <a:bodyPr/>
          <a:lstStyle/>
          <a:p>
            <a:pPr eaLnBrk="1" hangingPunct="1"/>
            <a:endParaRPr lang="en-US">
              <a:latin typeface="Arial" charset="0"/>
              <a:ea typeface="ＭＳ Ｐゴシック" charset="-128"/>
              <a:cs typeface="ＭＳ Ｐゴシック" charset="-128"/>
            </a:endParaRPr>
          </a:p>
        </p:txBody>
      </p:sp>
    </p:spTree>
    <p:extLst>
      <p:ext uri="{BB962C8B-B14F-4D97-AF65-F5344CB8AC3E}">
        <p14:creationId xmlns:p14="http://schemas.microsoft.com/office/powerpoint/2010/main" val="125710389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p:spPr>
        <p:txBody>
          <a:bodyPr/>
          <a:lstStyle/>
          <a:p>
            <a:pPr eaLnBrk="1" hangingPunct="1"/>
            <a:endParaRPr lang="en-US">
              <a:latin typeface="Arial" charset="0"/>
              <a:ea typeface="ＭＳ Ｐゴシック" charset="-128"/>
              <a:cs typeface="ＭＳ Ｐゴシック" charset="-128"/>
            </a:endParaRPr>
          </a:p>
        </p:txBody>
      </p:sp>
    </p:spTree>
    <p:extLst>
      <p:ext uri="{BB962C8B-B14F-4D97-AF65-F5344CB8AC3E}">
        <p14:creationId xmlns:p14="http://schemas.microsoft.com/office/powerpoint/2010/main" val="308678352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p:spPr>
        <p:txBody>
          <a:bodyPr/>
          <a:lstStyle/>
          <a:p>
            <a:pPr eaLnBrk="1" hangingPunct="1"/>
            <a:endParaRPr lang="en-US">
              <a:latin typeface="Arial" charset="0"/>
              <a:ea typeface="ＭＳ Ｐゴシック" charset="-128"/>
              <a:cs typeface="ＭＳ Ｐゴシック" charset="-128"/>
            </a:endParaRPr>
          </a:p>
        </p:txBody>
      </p:sp>
    </p:spTree>
    <p:extLst>
      <p:ext uri="{BB962C8B-B14F-4D97-AF65-F5344CB8AC3E}">
        <p14:creationId xmlns:p14="http://schemas.microsoft.com/office/powerpoint/2010/main" val="162951334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7"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a:noFill/>
          <a:ln/>
        </p:spPr>
        <p:txBody>
          <a:bodyPr/>
          <a:lstStyle/>
          <a:p>
            <a:pPr eaLnBrk="1" hangingPunct="1"/>
            <a:endParaRPr lang="en-US">
              <a:latin typeface="Arial" charset="0"/>
              <a:ea typeface="ＭＳ Ｐゴシック" charset="-128"/>
              <a:cs typeface="ＭＳ Ｐゴシック" charset="-128"/>
            </a:endParaRPr>
          </a:p>
        </p:txBody>
      </p:sp>
    </p:spTree>
    <p:extLst>
      <p:ext uri="{BB962C8B-B14F-4D97-AF65-F5344CB8AC3E}">
        <p14:creationId xmlns:p14="http://schemas.microsoft.com/office/powerpoint/2010/main" val="162826942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409363470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26546797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144127839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60278847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8995509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121394030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72163587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15323373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97113520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23809800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83930828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78937879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53940248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73858801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656252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6600" spc="-9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206876"/>
            <a:ext cx="6921151" cy="1645920"/>
          </a:xfrm>
        </p:spPr>
        <p:txBody>
          <a:bodyPr>
            <a:normAutofit/>
          </a:bodyPr>
          <a:lstStyle>
            <a:lvl1pPr marL="0" indent="0" algn="l">
              <a:buNone/>
              <a:defRPr sz="2400">
                <a:solidFill>
                  <a:schemeClr val="bg1"/>
                </a:solidFill>
                <a:latin typeface="+mj-lt"/>
              </a:defRPr>
            </a:lvl1pPr>
            <a:lvl2pPr marL="342900" indent="0" algn="ctr">
              <a:buNone/>
              <a:defRPr sz="21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BB05CC16-1876-45B7-91B9-48078A3A7CE2}" type="datetimeFigureOut">
              <a:rPr lang="en-US" smtClean="0"/>
              <a:pPr/>
              <a:t>7/23/19</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30F630B9-85AA-4134-9C56-79841B7D5DC3}" type="slidenum">
              <a:rPr lang="en-US" smtClean="0"/>
              <a:pPr/>
              <a:t>‹#›</a:t>
            </a:fld>
            <a:endParaRPr lang="en-US"/>
          </a:p>
        </p:txBody>
      </p:sp>
    </p:spTree>
    <p:extLst>
      <p:ext uri="{BB962C8B-B14F-4D97-AF65-F5344CB8AC3E}">
        <p14:creationId xmlns:p14="http://schemas.microsoft.com/office/powerpoint/2010/main" val="4029925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05CC16-1876-45B7-91B9-48078A3A7CE2}" type="datetimeFigureOut">
              <a:rPr lang="en-US" smtClean="0"/>
              <a:pPr/>
              <a:t>7/23/19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F630B9-85AA-4134-9C56-79841B7D5DC3}" type="slidenum">
              <a:rPr lang="en-US" smtClean="0"/>
              <a:pPr/>
              <a:t>‹#›</a:t>
            </a:fld>
            <a:endParaRPr lang="en-US"/>
          </a:p>
        </p:txBody>
      </p:sp>
    </p:spTree>
    <p:extLst>
      <p:ext uri="{BB962C8B-B14F-4D97-AF65-F5344CB8AC3E}">
        <p14:creationId xmlns:p14="http://schemas.microsoft.com/office/powerpoint/2010/main" val="3480253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p:spPr>
        <p:txBody>
          <a:bodyPr anchor="b">
            <a:normAutofit/>
          </a:bodyPr>
          <a:lstStyle>
            <a:lvl1pPr>
              <a:lnSpc>
                <a:spcPct val="80000"/>
              </a:lnSpc>
              <a:defRPr sz="66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204209"/>
            <a:ext cx="6919722" cy="1645920"/>
          </a:xfrm>
        </p:spPr>
        <p:txBody>
          <a:bodyPr anchor="t">
            <a:normAutofit/>
          </a:bodyPr>
          <a:lstStyle>
            <a:lvl1pPr marL="0" indent="0">
              <a:buNone/>
              <a:defRPr sz="2400">
                <a:solidFill>
                  <a:schemeClr val="tx1"/>
                </a:solidFill>
                <a:latin typeface="+mj-lt"/>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05CC16-1876-45B7-91B9-48078A3A7CE2}" type="datetimeFigureOut">
              <a:rPr lang="en-US" smtClean="0"/>
              <a:pPr/>
              <a:t>7/23/19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F630B9-85AA-4134-9C56-79841B7D5DC3}" type="slidenum">
              <a:rPr lang="en-US" smtClean="0"/>
              <a:pPr/>
              <a:t>‹#›</a:t>
            </a:fld>
            <a:endParaRPr lang="en-US"/>
          </a:p>
        </p:txBody>
      </p:sp>
    </p:spTree>
    <p:extLst>
      <p:ext uri="{BB962C8B-B14F-4D97-AF65-F5344CB8AC3E}">
        <p14:creationId xmlns:p14="http://schemas.microsoft.com/office/powerpoint/2010/main" val="3019789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7492" y="1998134"/>
            <a:ext cx="3497580" cy="376732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08498" y="1998134"/>
            <a:ext cx="3497580" cy="376732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05CC16-1876-45B7-91B9-48078A3A7CE2}" type="datetimeFigureOut">
              <a:rPr lang="en-US" smtClean="0"/>
              <a:pPr/>
              <a:t>7/23/19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0F630B9-85AA-4134-9C56-79841B7D5DC3}" type="slidenum">
              <a:rPr lang="en-US" smtClean="0"/>
              <a:pPr/>
              <a:t>‹#›</a:t>
            </a:fld>
            <a:endParaRPr lang="en-US"/>
          </a:p>
        </p:txBody>
      </p:sp>
    </p:spTree>
    <p:extLst>
      <p:ext uri="{BB962C8B-B14F-4D97-AF65-F5344CB8AC3E}">
        <p14:creationId xmlns:p14="http://schemas.microsoft.com/office/powerpoint/2010/main" val="875728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507492" y="2040467"/>
            <a:ext cx="3497580" cy="723400"/>
          </a:xfrm>
        </p:spPr>
        <p:txBody>
          <a:bodyPr anchor="ctr">
            <a:normAutofit/>
          </a:bodyPr>
          <a:lstStyle>
            <a:lvl1pPr marL="0" indent="0">
              <a:buNone/>
              <a:defRPr sz="1650" b="0" cap="all" baseline="0">
                <a:solidFill>
                  <a:schemeClr val="tx1">
                    <a:lumMod val="85000"/>
                    <a:lumOff val="15000"/>
                  </a:schemeClr>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07492" y="2753084"/>
            <a:ext cx="3497580" cy="3200400"/>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505706" y="2038435"/>
            <a:ext cx="3497580" cy="722376"/>
          </a:xfrm>
        </p:spPr>
        <p:txBody>
          <a:bodyPr anchor="ctr">
            <a:normAutofit/>
          </a:bodyPr>
          <a:lstStyle>
            <a:lvl1pPr marL="0" indent="0">
              <a:buNone/>
              <a:defRPr sz="1650" b="0" cap="all" baseline="0">
                <a:solidFill>
                  <a:schemeClr val="tx1">
                    <a:lumMod val="85000"/>
                    <a:lumOff val="15000"/>
                  </a:schemeClr>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505706" y="2750990"/>
            <a:ext cx="3497580" cy="3200400"/>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05CC16-1876-45B7-91B9-48078A3A7CE2}" type="datetimeFigureOut">
              <a:rPr lang="en-US" smtClean="0"/>
              <a:pPr/>
              <a:t>7/23/19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0F630B9-85AA-4134-9C56-79841B7D5DC3}" type="slidenum">
              <a:rPr lang="en-US" smtClean="0"/>
              <a:pPr/>
              <a:t>‹#›</a:t>
            </a:fld>
            <a:endParaRPr lang="en-US"/>
          </a:p>
        </p:txBody>
      </p:sp>
    </p:spTree>
    <p:extLst>
      <p:ext uri="{BB962C8B-B14F-4D97-AF65-F5344CB8AC3E}">
        <p14:creationId xmlns:p14="http://schemas.microsoft.com/office/powerpoint/2010/main" val="2966706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05CC16-1876-45B7-91B9-48078A3A7CE2}" type="datetimeFigureOut">
              <a:rPr lang="en-US" smtClean="0"/>
              <a:pPr/>
              <a:t>7/23/19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0F630B9-85AA-4134-9C56-79841B7D5DC3}" type="slidenum">
              <a:rPr lang="en-US" smtClean="0"/>
              <a:pPr/>
              <a:t>‹#›</a:t>
            </a:fld>
            <a:endParaRPr lang="en-US"/>
          </a:p>
        </p:txBody>
      </p:sp>
    </p:spTree>
    <p:extLst>
      <p:ext uri="{BB962C8B-B14F-4D97-AF65-F5344CB8AC3E}">
        <p14:creationId xmlns:p14="http://schemas.microsoft.com/office/powerpoint/2010/main" val="3046343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05CC16-1876-45B7-91B9-48078A3A7CE2}" type="datetimeFigureOut">
              <a:rPr lang="en-US" smtClean="0"/>
              <a:pPr/>
              <a:t>7/23/19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0F630B9-85AA-4134-9C56-79841B7D5DC3}" type="slidenum">
              <a:rPr lang="en-US" smtClean="0"/>
              <a:pPr/>
              <a:t>‹#›</a:t>
            </a:fld>
            <a:endParaRPr lang="en-US"/>
          </a:p>
        </p:txBody>
      </p:sp>
    </p:spTree>
    <p:extLst>
      <p:ext uri="{BB962C8B-B14F-4D97-AF65-F5344CB8AC3E}">
        <p14:creationId xmlns:p14="http://schemas.microsoft.com/office/powerpoint/2010/main" val="3076130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685800" rtl="0" eaLnBrk="1" fontAlgn="auto" latinLnBrk="0" hangingPunct="1">
              <a:lnSpc>
                <a:spcPct val="100000"/>
              </a:lnSpc>
              <a:spcBef>
                <a:spcPts val="900"/>
              </a:spcBef>
              <a:spcAft>
                <a:spcPts val="0"/>
              </a:spcAft>
              <a:buClrTx/>
              <a:buSzTx/>
              <a:buFontTx/>
              <a:buNone/>
              <a:tabLst/>
              <a:defRPr sz="1350">
                <a:solidFill>
                  <a:srgbClr val="262626"/>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marL="0" marR="0" lvl="0" indent="0" algn="l" defTabSz="685800" rtl="0" eaLnBrk="1" fontAlgn="auto" latinLnBrk="0" hangingPunct="1">
              <a:lnSpc>
                <a:spcPct val="100000"/>
              </a:lnSpc>
              <a:spcBef>
                <a:spcPts val="105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BB05CC16-1876-45B7-91B9-48078A3A7CE2}" type="datetimeFigureOut">
              <a:rPr lang="en-US" smtClean="0"/>
              <a:pPr/>
              <a:t>7/23/19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30F630B9-85AA-4134-9C56-79841B7D5DC3}" type="slidenum">
              <a:rPr lang="en-US" smtClean="0"/>
              <a:pPr/>
              <a:t>‹#›</a:t>
            </a:fld>
            <a:endParaRPr lang="en-US"/>
          </a:p>
        </p:txBody>
      </p:sp>
    </p:spTree>
    <p:extLst>
      <p:ext uri="{BB962C8B-B14F-4D97-AF65-F5344CB8AC3E}">
        <p14:creationId xmlns:p14="http://schemas.microsoft.com/office/powerpoint/2010/main" val="363976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defRPr sz="24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600"/>
              </a:spcBef>
              <a:buNone/>
              <a:defRPr sz="2400">
                <a:solidFill>
                  <a:schemeClr val="tx1">
                    <a:lumMod val="75000"/>
                    <a:lumOff val="25000"/>
                  </a:schemeClr>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07492" y="5909735"/>
            <a:ext cx="6922008" cy="533400"/>
          </a:xfrm>
        </p:spPr>
        <p:txBody>
          <a:bodyPr>
            <a:normAutofit/>
          </a:bodyPr>
          <a:lstStyle>
            <a:lvl1pPr marL="0" indent="0">
              <a:lnSpc>
                <a:spcPct val="90000"/>
              </a:lnSpc>
              <a:buNone/>
              <a:defRPr sz="1050">
                <a:solidFill>
                  <a:srgbClr val="262626"/>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BB05CC16-1876-45B7-91B9-48078A3A7CE2}" type="datetimeFigureOut">
              <a:rPr lang="en-US" smtClean="0"/>
              <a:pPr/>
              <a:t>7/23/19</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30F630B9-85AA-4134-9C56-79841B7D5DC3}" type="slidenum">
              <a:rPr lang="en-US" smtClean="0"/>
              <a:pPr/>
              <a:t>‹#›</a:t>
            </a:fld>
            <a:endParaRPr lang="en-US"/>
          </a:p>
        </p:txBody>
      </p:sp>
    </p:spTree>
    <p:extLst>
      <p:ext uri="{BB962C8B-B14F-4D97-AF65-F5344CB8AC3E}">
        <p14:creationId xmlns:p14="http://schemas.microsoft.com/office/powerpoint/2010/main" val="3164938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05CC16-1876-45B7-91B9-48078A3A7CE2}" type="datetimeFigureOut">
              <a:rPr lang="en-US" smtClean="0"/>
              <a:pPr/>
              <a:t>7/23/19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F630B9-85AA-4134-9C56-79841B7D5DC3}" type="slidenum">
              <a:rPr lang="en-US" smtClean="0"/>
              <a:pPr/>
              <a:t>‹#›</a:t>
            </a:fld>
            <a:endParaRPr lang="en-US"/>
          </a:p>
        </p:txBody>
      </p:sp>
    </p:spTree>
    <p:extLst>
      <p:ext uri="{BB962C8B-B14F-4D97-AF65-F5344CB8AC3E}">
        <p14:creationId xmlns:p14="http://schemas.microsoft.com/office/powerpoint/2010/main" val="3615186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05CC16-1876-45B7-91B9-48078A3A7CE2}" type="datetimeFigureOut">
              <a:rPr lang="en-US" smtClean="0"/>
              <a:pPr/>
              <a:t>7/23/19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F630B9-85AA-4134-9C56-79841B7D5DC3}" type="slidenum">
              <a:rPr lang="en-US" smtClean="0"/>
              <a:pPr/>
              <a:t>‹#›</a:t>
            </a:fld>
            <a:endParaRPr lang="en-US"/>
          </a:p>
        </p:txBody>
      </p:sp>
    </p:spTree>
    <p:extLst>
      <p:ext uri="{BB962C8B-B14F-4D97-AF65-F5344CB8AC3E}">
        <p14:creationId xmlns:p14="http://schemas.microsoft.com/office/powerpoint/2010/main" val="30579456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2919" y="499533"/>
            <a:ext cx="8079581"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07492" y="2011680"/>
            <a:ext cx="8065294"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4350" y="6412447"/>
            <a:ext cx="3086100" cy="228600"/>
          </a:xfrm>
          <a:prstGeom prst="rect">
            <a:avLst/>
          </a:prstGeom>
        </p:spPr>
        <p:txBody>
          <a:bodyPr vert="horz" lIns="91440" tIns="45720" rIns="91440" bIns="45720" rtlCol="0" anchor="ctr"/>
          <a:lstStyle>
            <a:lvl1pPr algn="l">
              <a:defRPr sz="713">
                <a:solidFill>
                  <a:schemeClr val="tx1">
                    <a:alpha val="80000"/>
                  </a:schemeClr>
                </a:solidFill>
              </a:defRPr>
            </a:lvl1pPr>
          </a:lstStyle>
          <a:p>
            <a:fld id="{BB05CC16-1876-45B7-91B9-48078A3A7CE2}" type="datetimeFigureOut">
              <a:rPr lang="en-US" smtClean="0"/>
              <a:pPr/>
              <a:t>7/23/19</a:t>
            </a:fld>
            <a:endParaRPr lang="en-US"/>
          </a:p>
        </p:txBody>
      </p:sp>
      <p:sp>
        <p:nvSpPr>
          <p:cNvPr id="5" name="Footer Placeholder 4"/>
          <p:cNvSpPr>
            <a:spLocks noGrp="1"/>
          </p:cNvSpPr>
          <p:nvPr>
            <p:ph type="ftr" sz="quarter" idx="3"/>
          </p:nvPr>
        </p:nvSpPr>
        <p:spPr>
          <a:xfrm>
            <a:off x="514350" y="6554697"/>
            <a:ext cx="3771900" cy="228600"/>
          </a:xfrm>
          <a:prstGeom prst="rect">
            <a:avLst/>
          </a:prstGeom>
        </p:spPr>
        <p:txBody>
          <a:bodyPr vert="horz" lIns="91440" tIns="45720" rIns="91440" bIns="45720" rtlCol="0" anchor="ctr"/>
          <a:lstStyle>
            <a:lvl1pPr algn="l">
              <a:defRPr sz="713"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6572945" y="5876413"/>
            <a:ext cx="2194560" cy="1397039"/>
          </a:xfrm>
          <a:prstGeom prst="rect">
            <a:avLst/>
          </a:prstGeom>
        </p:spPr>
        <p:txBody>
          <a:bodyPr vert="horz" lIns="91440" tIns="45720" rIns="91440" bIns="45720" rtlCol="0" anchor="b"/>
          <a:lstStyle>
            <a:lvl1pPr algn="r">
              <a:defRPr sz="7725" b="0">
                <a:ln>
                  <a:noFill/>
                </a:ln>
                <a:solidFill>
                  <a:schemeClr val="accent1">
                    <a:alpha val="25000"/>
                  </a:schemeClr>
                </a:solidFill>
                <a:latin typeface="+mj-lt"/>
              </a:defRPr>
            </a:lvl1pPr>
          </a:lstStyle>
          <a:p>
            <a:fld id="{30F630B9-85AA-4134-9C56-79841B7D5DC3}" type="slidenum">
              <a:rPr lang="en-US" smtClean="0"/>
              <a:pPr/>
              <a:t>‹#›</a:t>
            </a:fld>
            <a:endParaRPr lang="en-US"/>
          </a:p>
        </p:txBody>
      </p:sp>
    </p:spTree>
    <p:extLst>
      <p:ext uri="{BB962C8B-B14F-4D97-AF65-F5344CB8AC3E}">
        <p14:creationId xmlns:p14="http://schemas.microsoft.com/office/powerpoint/2010/main" val="189153593"/>
      </p:ext>
    </p:extLst>
  </p:cSld>
  <p:clrMap bg1="dk1" tx1="lt1" bg2="dk2" tx2="lt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Lst>
  <p:txStyles>
    <p:titleStyle>
      <a:lvl1pPr algn="l" defTabSz="685800" rtl="0" eaLnBrk="1" latinLnBrk="0" hangingPunct="1">
        <a:lnSpc>
          <a:spcPct val="85000"/>
        </a:lnSpc>
        <a:spcBef>
          <a:spcPct val="0"/>
        </a:spcBef>
        <a:buNone/>
        <a:defRPr sz="4050" kern="1200" spc="-90" baseline="0">
          <a:solidFill>
            <a:schemeClr val="accent1"/>
          </a:solidFill>
          <a:latin typeface="+mj-lt"/>
          <a:ea typeface="+mj-ea"/>
          <a:cs typeface="+mj-cs"/>
        </a:defRPr>
      </a:lvl1pPr>
    </p:titleStyle>
    <p:bodyStyle>
      <a:lvl1pPr marL="68580" indent="-68580" algn="l" defTabSz="685800" rtl="0" eaLnBrk="1" latinLnBrk="0" hangingPunct="1">
        <a:lnSpc>
          <a:spcPct val="85000"/>
        </a:lnSpc>
        <a:spcBef>
          <a:spcPts val="975"/>
        </a:spcBef>
        <a:buFont typeface="Arial" pitchFamily="34" charset="0"/>
        <a:buChar char=" "/>
        <a:defRPr sz="1800" kern="1200">
          <a:solidFill>
            <a:schemeClr val="tx1">
              <a:lumMod val="85000"/>
              <a:lumOff val="15000"/>
            </a:schemeClr>
          </a:solidFill>
          <a:latin typeface="+mn-lt"/>
          <a:ea typeface="+mn-ea"/>
          <a:cs typeface="+mn-cs"/>
        </a:defRPr>
      </a:lvl1pPr>
      <a:lvl2pPr marL="260604" indent="-257175" algn="l" defTabSz="685800" rtl="0" eaLnBrk="1" latinLnBrk="0" hangingPunct="1">
        <a:lnSpc>
          <a:spcPct val="85000"/>
        </a:lnSpc>
        <a:spcBef>
          <a:spcPts val="450"/>
        </a:spcBef>
        <a:buFont typeface="Arial" pitchFamily="34" charset="0"/>
        <a:buChar char=" "/>
        <a:defRPr sz="1800" kern="1200">
          <a:solidFill>
            <a:schemeClr val="tx1">
              <a:lumMod val="85000"/>
              <a:lumOff val="15000"/>
            </a:schemeClr>
          </a:solidFill>
          <a:latin typeface="+mn-lt"/>
          <a:ea typeface="+mn-ea"/>
          <a:cs typeface="+mn-cs"/>
        </a:defRPr>
      </a:lvl2pPr>
      <a:lvl3pPr marL="411480" indent="-411480" algn="l" defTabSz="685800" rtl="0" eaLnBrk="1" latinLnBrk="0" hangingPunct="1">
        <a:lnSpc>
          <a:spcPct val="85000"/>
        </a:lnSpc>
        <a:spcBef>
          <a:spcPts val="450"/>
        </a:spcBef>
        <a:buFont typeface="Arial" pitchFamily="34" charset="0"/>
        <a:buChar char=" "/>
        <a:defRPr sz="1500" i="1" kern="1200">
          <a:solidFill>
            <a:schemeClr val="tx1">
              <a:lumMod val="85000"/>
              <a:lumOff val="15000"/>
            </a:schemeClr>
          </a:solidFill>
          <a:latin typeface="+mn-lt"/>
          <a:ea typeface="+mn-ea"/>
          <a:cs typeface="+mn-cs"/>
        </a:defRPr>
      </a:lvl3pPr>
      <a:lvl4pPr marL="617220" indent="-61722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4pPr>
      <a:lvl5pPr marL="822960" indent="-82296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5pPr>
      <a:lvl6pPr marL="90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6pPr>
      <a:lvl7pPr marL="105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7pPr>
      <a:lvl8pPr marL="120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8pPr>
      <a:lvl9pPr marL="135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file:////Users/marcianeel/Desktop/MDMEA%20Principal%20as%20Advocate%20Videos/Slide%2012%20Marching%20Band%20Annoying%20Kid.mp4" TargetMode="External"/><Relationship Id="rId1" Type="http://schemas.microsoft.com/office/2007/relationships/media" Target="file:////Users/marcianeel/Desktop/MDMEA%20Principal%20as%20Advocate%20Videos/Slide%2012%20Marching%20Band%20Annoying%20Kid.mp4" TargetMode="External"/><Relationship Id="rId5" Type="http://schemas.openxmlformats.org/officeDocument/2006/relationships/image" Target="../media/image15.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6.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file:////Users/marcianeel/Desktop/West%20Chester%20Making%20Advocate%20of%20Your%20Principal%20Videos/Slide%2013%20Teamwork.mp4" TargetMode="External"/><Relationship Id="rId1" Type="http://schemas.microsoft.com/office/2007/relationships/media" Target="file:////Users/marcianeel/Desktop/West%20Chester%20Making%20Advocate%20of%20Your%20Principal%20Videos/Slide%2013%20Teamwork.mp4" TargetMode="External"/><Relationship Id="rId5" Type="http://schemas.openxmlformats.org/officeDocument/2006/relationships/image" Target="../media/image17.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8.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24.pn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9.xml"/><Relationship Id="rId1" Type="http://schemas.openxmlformats.org/officeDocument/2006/relationships/slideLayout" Target="../slideLayouts/slideLayout1.xml"/><Relationship Id="rId5" Type="http://schemas.openxmlformats.org/officeDocument/2006/relationships/image" Target="../media/image37.png"/><Relationship Id="rId4" Type="http://schemas.openxmlformats.org/officeDocument/2006/relationships/image" Target="../media/image36.png"/></Relationships>
</file>

<file path=ppt/slides/_rels/slide3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2.png"/><Relationship Id="rId4" Type="http://schemas.openxmlformats.org/officeDocument/2006/relationships/notesSlide" Target="../notesSlides/notesSlide37.xml"/></Relationships>
</file>

<file path=ppt/slides/_rels/slide4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file:////Users/marcianeel/Desktop/West%20Chester%20Making%20Advocate%20of%20Your%20Principal%20Videos/Slide%2043%20Cleveland%20Hgts%20Gospel%20Choir.mp4" TargetMode="External"/><Relationship Id="rId1" Type="http://schemas.microsoft.com/office/2007/relationships/media" Target="file:////Users/marcianeel/Desktop/West%20Chester%20Making%20Advocate%20of%20Your%20Principal%20Videos/Slide%2043%20Cleveland%20Hgts%20Gospel%20Choir.mp4" TargetMode="External"/><Relationship Id="rId5" Type="http://schemas.openxmlformats.org/officeDocument/2006/relationships/image" Target="../media/image44.png"/><Relationship Id="rId4" Type="http://schemas.openxmlformats.org/officeDocument/2006/relationships/notesSlide" Target="../notesSlides/notesSlide39.xml"/></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45.png"/><Relationship Id="rId4" Type="http://schemas.openxmlformats.org/officeDocument/2006/relationships/notesSlide" Target="../notesSlides/notesSlide40.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file:////Users/marcianeel/Desktop/West%20Chester%20Making%20Advocate%20of%20Your%20Principal%20Videos/Slide%2045%20Steel%20Drums.mp4" TargetMode="External"/><Relationship Id="rId1" Type="http://schemas.microsoft.com/office/2007/relationships/media" Target="file:////Users/marcianeel/Desktop/West%20Chester%20Making%20Advocate%20of%20Your%20Principal%20Videos/Slide%2045%20Steel%20Drums.mp4" TargetMode="External"/><Relationship Id="rId4" Type="http://schemas.openxmlformats.org/officeDocument/2006/relationships/image" Target="../media/image46.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47.png"/></Relationships>
</file>

<file path=ppt/slides/_rels/slide4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notesSlide" Target="../notesSlides/notesSlide42.xml"/><Relationship Id="rId1" Type="http://schemas.openxmlformats.org/officeDocument/2006/relationships/slideLayout" Target="../slideLayouts/slideLayout1.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54.pdf"/><Relationship Id="rId2" Type="http://schemas.openxmlformats.org/officeDocument/2006/relationships/notesSlide" Target="../notesSlides/notesSlide44.xml"/><Relationship Id="rId1" Type="http://schemas.openxmlformats.org/officeDocument/2006/relationships/slideLayout" Target="../slideLayouts/slideLayout1.xml"/><Relationship Id="rId4" Type="http://schemas.openxmlformats.org/officeDocument/2006/relationships/image" Target="../media/image54.png"/></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1.xml"/><Relationship Id="rId1" Type="http://schemas.openxmlformats.org/officeDocument/2006/relationships/video" Target="file:////Users/marcianeel/Desktop/NAfME%20Videos/Slide%2053%20USED:My%20PVC%20Instrument,%20Disney%20Medley.mp4" TargetMode="External"/><Relationship Id="rId4" Type="http://schemas.openxmlformats.org/officeDocument/2006/relationships/image" Target="../media/image55.png"/></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56.png"/><Relationship Id="rId4" Type="http://schemas.openxmlformats.org/officeDocument/2006/relationships/notesSlide" Target="../notesSlides/notesSlide46.xml"/></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file:////Users/marcianeel/Desktop/West%20Chester%20Making%20Advocate%20of%20Your%20Principal%20Videos/Slide%2053%20Principal%20Raps%20About%20Snow%20Day%20With%20'Ice%20Ice%20Baby'%20Instrumental.mp4" TargetMode="External"/><Relationship Id="rId1" Type="http://schemas.microsoft.com/office/2007/relationships/media" Target="file:////Users/marcianeel/Desktop/West%20Chester%20Making%20Advocate%20of%20Your%20Principal%20Videos/Slide%2053%20Principal%20Raps%20About%20Snow%20Day%20With%20'Ice%20Ice%20Baby'%20Instrumental.mp4" TargetMode="External"/><Relationship Id="rId5" Type="http://schemas.openxmlformats.org/officeDocument/2006/relationships/image" Target="../media/image57.png"/><Relationship Id="rId4" Type="http://schemas.openxmlformats.org/officeDocument/2006/relationships/notesSlide" Target="../notesSlides/notesSlide47.xml"/></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58.png"/><Relationship Id="rId4" Type="http://schemas.openxmlformats.org/officeDocument/2006/relationships/notesSlide" Target="../notesSlides/notesSlide48.xml"/></Relationships>
</file>

<file path=ppt/slides/_rels/slide5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9.xml"/><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60.png"/><Relationship Id="rId4" Type="http://schemas.openxmlformats.org/officeDocument/2006/relationships/notesSlide" Target="../notesSlides/notesSlide50.xml"/></Relationships>
</file>

<file path=ppt/slides/_rels/slide5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51.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53.xm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54.xml"/><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5.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file:////Users/marcianeel/Desktop/02-%20I%20AM%20Carmel%20Bands.mp4" TargetMode="External"/><Relationship Id="rId1" Type="http://schemas.microsoft.com/office/2007/relationships/media" Target="file:////Users/marcianeel/Desktop/02-%20I%20AM%20Carmel%20Bands.mp4" TargetMode="Externa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notesSlide" Target="../notesSlides/notesSlide56.xml"/></Relationships>
</file>

<file path=ppt/slides/_rels/slide6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67214" y="1960560"/>
            <a:ext cx="4618258" cy="2122510"/>
          </a:xfrm>
        </p:spPr>
        <p:txBody>
          <a:bodyPr>
            <a:normAutofit/>
          </a:bodyPr>
          <a:lstStyle/>
          <a:p>
            <a:pPr algn="ctr"/>
            <a:r>
              <a:rPr lang="en-US" sz="3600" dirty="0">
                <a:effectLst>
                  <a:outerShdw blurRad="50800" dist="38100" dir="2700000">
                    <a:srgbClr val="000000">
                      <a:alpha val="43000"/>
                    </a:srgbClr>
                  </a:outerShdw>
                </a:effectLst>
                <a:latin typeface="Helvetica" panose="020B0604020202020204" pitchFamily="34" charset="0"/>
                <a:cs typeface="Helvetica" panose="020B0604020202020204" pitchFamily="34" charset="0"/>
              </a:rPr>
              <a:t>Marcia Neel </a:t>
            </a:r>
            <a:br>
              <a:rPr lang="en-US" sz="3600" dirty="0">
                <a:effectLst>
                  <a:outerShdw blurRad="50800" dist="38100" dir="2700000">
                    <a:srgbClr val="000000">
                      <a:alpha val="43000"/>
                    </a:srgbClr>
                  </a:outerShdw>
                </a:effectLst>
                <a:latin typeface="Helvetica" panose="020B0604020202020204" pitchFamily="34" charset="0"/>
                <a:cs typeface="Helvetica" panose="020B0604020202020204" pitchFamily="34" charset="0"/>
              </a:rPr>
            </a:br>
            <a:br>
              <a:rPr lang="en-US" sz="3600" dirty="0">
                <a:effectLst>
                  <a:outerShdw blurRad="50800" dist="38100" dir="2700000">
                    <a:srgbClr val="000000">
                      <a:alpha val="43000"/>
                    </a:srgbClr>
                  </a:outerShdw>
                </a:effectLst>
                <a:latin typeface="High Tower Text" panose="02040502050506030303" pitchFamily="18" charset="0"/>
              </a:rPr>
            </a:br>
            <a:r>
              <a:rPr lang="en-US" sz="3600" dirty="0">
                <a:effectLst>
                  <a:outerShdw blurRad="50800" dist="38100" dir="2700000">
                    <a:srgbClr val="000000">
                      <a:alpha val="43000"/>
                    </a:srgbClr>
                  </a:outerShdw>
                </a:effectLst>
                <a:latin typeface="High Tower Text" panose="02040502050506030303" pitchFamily="18" charset="0"/>
              </a:rPr>
              <a:t>        </a:t>
            </a:r>
            <a:br>
              <a:rPr lang="en-US" sz="3600" dirty="0">
                <a:effectLst>
                  <a:outerShdw blurRad="50800" dist="38100" dir="2700000">
                    <a:srgbClr val="000000">
                      <a:alpha val="43000"/>
                    </a:srgbClr>
                  </a:outerShdw>
                </a:effectLst>
                <a:latin typeface="High Tower Text" panose="02040502050506030303" pitchFamily="18" charset="0"/>
              </a:rPr>
            </a:br>
            <a:r>
              <a:rPr lang="en-US" sz="3600" dirty="0">
                <a:effectLst>
                  <a:outerShdw blurRad="50800" dist="38100" dir="2700000">
                    <a:srgbClr val="000000">
                      <a:alpha val="43000"/>
                    </a:srgbClr>
                  </a:outerShdw>
                </a:effectLst>
                <a:latin typeface="Helvetica" panose="020B0604020202020204" pitchFamily="34" charset="0"/>
                <a:cs typeface="Helvetica" panose="020B0604020202020204" pitchFamily="34" charset="0"/>
              </a:rPr>
              <a:t>Master Educator</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57699" y="1945674"/>
            <a:ext cx="2510227" cy="2510227"/>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94555" y="2836889"/>
            <a:ext cx="2002568" cy="529910"/>
          </a:xfrm>
          <a:prstGeom prst="rect">
            <a:avLst/>
          </a:prstGeom>
        </p:spPr>
      </p:pic>
      <p:pic>
        <p:nvPicPr>
          <p:cNvPr id="3" name="Picture 2"/>
          <p:cNvPicPr>
            <a:picLocks noChangeAspect="1"/>
          </p:cNvPicPr>
          <p:nvPr/>
        </p:nvPicPr>
        <p:blipFill rotWithShape="1">
          <a:blip r:embed="rId4"/>
          <a:srcRect l="1321" t="-1" r="486" b="-69"/>
          <a:stretch/>
        </p:blipFill>
        <p:spPr>
          <a:xfrm>
            <a:off x="-38747" y="5289963"/>
            <a:ext cx="9221495" cy="990600"/>
          </a:xfrm>
          <a:prstGeom prst="rect">
            <a:avLst/>
          </a:prstGeom>
        </p:spPr>
      </p:pic>
      <p:sp>
        <p:nvSpPr>
          <p:cNvPr id="4" name="TextBox 3">
            <a:extLst>
              <a:ext uri="{FF2B5EF4-FFF2-40B4-BE49-F238E27FC236}">
                <a16:creationId xmlns:a16="http://schemas.microsoft.com/office/drawing/2014/main" id="{A825C4B2-F223-9C41-A93F-9AFAA6CABFB7}"/>
              </a:ext>
            </a:extLst>
          </p:cNvPr>
          <p:cNvSpPr txBox="1"/>
          <p:nvPr/>
        </p:nvSpPr>
        <p:spPr>
          <a:xfrm>
            <a:off x="0" y="65368"/>
            <a:ext cx="9144000" cy="1569660"/>
          </a:xfrm>
          <a:prstGeom prst="rect">
            <a:avLst/>
          </a:prstGeom>
          <a:noFill/>
        </p:spPr>
        <p:txBody>
          <a:bodyPr wrap="square" rtlCol="0">
            <a:spAutoFit/>
          </a:bodyPr>
          <a:lstStyle/>
          <a:p>
            <a:pPr lvl="1" algn="ctr"/>
            <a:r>
              <a:rPr lang="en-US" sz="4800" dirty="0">
                <a:solidFill>
                  <a:srgbClr val="FFFF00"/>
                </a:solidFill>
                <a:effectLst>
                  <a:outerShdw blurRad="50800" dist="38100" dir="2700000">
                    <a:srgbClr val="000000">
                      <a:alpha val="43000"/>
                    </a:srgbClr>
                  </a:outerShdw>
                </a:effectLst>
              </a:rPr>
              <a:t>Making an Advocate of </a:t>
            </a:r>
          </a:p>
          <a:p>
            <a:pPr lvl="1" algn="ctr"/>
            <a:r>
              <a:rPr lang="en-US" sz="4800" dirty="0">
                <a:solidFill>
                  <a:srgbClr val="FFFF00"/>
                </a:solidFill>
                <a:effectLst>
                  <a:outerShdw blurRad="50800" dist="38100" dir="2700000">
                    <a:srgbClr val="000000">
                      <a:alpha val="43000"/>
                    </a:srgbClr>
                  </a:outerShdw>
                </a:effectLst>
              </a:rPr>
              <a:t>Your Principal: Top 10!</a:t>
            </a:r>
            <a:endParaRPr lang="en-US" sz="4800" dirty="0">
              <a:effectLst>
                <a:outerShdw blurRad="50800" dist="38100" dir="2700000">
                  <a:srgbClr val="000000">
                    <a:alpha val="43000"/>
                  </a:srgbClr>
                </a:outerShdw>
              </a:effectLst>
            </a:endParaRPr>
          </a:p>
        </p:txBody>
      </p:sp>
    </p:spTree>
    <p:extLst>
      <p:ext uri="{BB962C8B-B14F-4D97-AF65-F5344CB8AC3E}">
        <p14:creationId xmlns:p14="http://schemas.microsoft.com/office/powerpoint/2010/main" val="22817395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9" name="Rectangle 2"/>
          <p:cNvSpPr>
            <a:spLocks noChangeArrowheads="1"/>
          </p:cNvSpPr>
          <p:nvPr/>
        </p:nvSpPr>
        <p:spPr bwMode="auto">
          <a:xfrm>
            <a:off x="4181475" y="3648075"/>
            <a:ext cx="184150" cy="457200"/>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p>
        </p:txBody>
      </p:sp>
      <p:sp>
        <p:nvSpPr>
          <p:cNvPr id="16390" name="Rectangle 3"/>
          <p:cNvSpPr>
            <a:spLocks noChangeArrowheads="1"/>
          </p:cNvSpPr>
          <p:nvPr/>
        </p:nvSpPr>
        <p:spPr bwMode="auto">
          <a:xfrm>
            <a:off x="4537075" y="3854450"/>
            <a:ext cx="184150" cy="457200"/>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p>
        </p:txBody>
      </p:sp>
      <p:sp>
        <p:nvSpPr>
          <p:cNvPr id="16391" name="Rectangle 4"/>
          <p:cNvSpPr>
            <a:spLocks noChangeArrowheads="1"/>
          </p:cNvSpPr>
          <p:nvPr/>
        </p:nvSpPr>
        <p:spPr bwMode="auto">
          <a:xfrm>
            <a:off x="304800" y="228600"/>
            <a:ext cx="8610600" cy="769441"/>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algn="ctr"/>
            <a:r>
              <a:rPr lang="en-US" sz="4400" dirty="0">
                <a:solidFill>
                  <a:srgbClr val="FFFF00"/>
                </a:solidFill>
                <a:effectLst>
                  <a:outerShdw blurRad="50800" dist="38100" dir="2700000">
                    <a:srgbClr val="000000">
                      <a:alpha val="43000"/>
                    </a:srgbClr>
                  </a:outerShdw>
                </a:effectLst>
                <a:cs typeface="Times New Roman"/>
              </a:rPr>
              <a:t>The Two </a:t>
            </a:r>
            <a:r>
              <a:rPr lang="en-US" sz="4400" dirty="0" err="1">
                <a:solidFill>
                  <a:srgbClr val="FFFF00"/>
                </a:solidFill>
                <a:effectLst>
                  <a:outerShdw blurRad="50800" dist="38100" dir="2700000">
                    <a:srgbClr val="000000">
                      <a:alpha val="43000"/>
                    </a:srgbClr>
                  </a:outerShdw>
                </a:effectLst>
                <a:cs typeface="Times New Roman"/>
              </a:rPr>
              <a:t>Querries</a:t>
            </a:r>
            <a:r>
              <a:rPr lang="en-US" sz="4400" dirty="0">
                <a:solidFill>
                  <a:srgbClr val="FFFF00"/>
                </a:solidFill>
                <a:effectLst>
                  <a:outerShdw blurRad="50800" dist="38100" dir="2700000">
                    <a:srgbClr val="000000">
                      <a:alpha val="43000"/>
                    </a:srgbClr>
                  </a:outerShdw>
                </a:effectLst>
                <a:cs typeface="Times New Roman"/>
              </a:rPr>
              <a:t>…</a:t>
            </a:r>
            <a:endParaRPr lang="en-US" sz="4400" dirty="0">
              <a:effectLst>
                <a:outerShdw blurRad="50800" dist="38100" dir="2700000">
                  <a:srgbClr val="000000">
                    <a:alpha val="43000"/>
                  </a:srgbClr>
                </a:outerShdw>
              </a:effectLst>
              <a:cs typeface="Times New Roman"/>
            </a:endParaRPr>
          </a:p>
        </p:txBody>
      </p:sp>
      <p:sp>
        <p:nvSpPr>
          <p:cNvPr id="16392" name="Rectangle 5"/>
          <p:cNvSpPr>
            <a:spLocks noChangeArrowheads="1"/>
          </p:cNvSpPr>
          <p:nvPr/>
        </p:nvSpPr>
        <p:spPr bwMode="auto">
          <a:xfrm>
            <a:off x="304800" y="1143000"/>
            <a:ext cx="8610600" cy="1754327"/>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marL="457200" indent="-457200">
              <a:buFont typeface="Arial" pitchFamily="-104" charset="0"/>
              <a:buAutoNum type="arabicPeriod"/>
            </a:pPr>
            <a:r>
              <a:rPr lang="en-US" sz="5400" i="1" dirty="0">
                <a:solidFill>
                  <a:srgbClr val="FFFF00"/>
                </a:solidFill>
                <a:effectLst>
                  <a:outerShdw blurRad="50800" dist="38100" dir="2700000">
                    <a:srgbClr val="000000">
                      <a:alpha val="43000"/>
                    </a:srgbClr>
                  </a:outerShdw>
                </a:effectLst>
                <a:cs typeface="Times New Roman"/>
              </a:rPr>
              <a:t>What Do Principals </a:t>
            </a:r>
            <a:r>
              <a:rPr lang="en-US" sz="5400" i="1" u="sng" dirty="0">
                <a:effectLst>
                  <a:outerShdw blurRad="50800" dist="38100" dir="2700000">
                    <a:srgbClr val="000000">
                      <a:alpha val="43000"/>
                    </a:srgbClr>
                  </a:outerShdw>
                </a:effectLst>
                <a:cs typeface="Times New Roman"/>
              </a:rPr>
              <a:t>Really</a:t>
            </a:r>
            <a:r>
              <a:rPr lang="en-US" sz="5400" i="1" dirty="0">
                <a:solidFill>
                  <a:srgbClr val="FFFF00"/>
                </a:solidFill>
                <a:effectLst>
                  <a:outerShdw blurRad="50800" dist="38100" dir="2700000">
                    <a:srgbClr val="000000">
                      <a:alpha val="43000"/>
                    </a:srgbClr>
                  </a:outerShdw>
                </a:effectLst>
                <a:cs typeface="Times New Roman"/>
              </a:rPr>
              <a:t> Think?</a:t>
            </a:r>
            <a:endParaRPr lang="en-US" sz="5400" i="1" dirty="0">
              <a:effectLst>
                <a:outerShdw blurRad="50800" dist="38100" dir="2700000">
                  <a:srgbClr val="000000">
                    <a:alpha val="43000"/>
                  </a:srgbClr>
                </a:outerShdw>
              </a:effectLst>
              <a:cs typeface="Times New Roman"/>
            </a:endParaRPr>
          </a:p>
        </p:txBody>
      </p:sp>
      <p:sp>
        <p:nvSpPr>
          <p:cNvPr id="9" name="TextBox 8"/>
          <p:cNvSpPr txBox="1"/>
          <p:nvPr/>
        </p:nvSpPr>
        <p:spPr>
          <a:xfrm>
            <a:off x="7366000" y="642471"/>
            <a:ext cx="184666" cy="369332"/>
          </a:xfrm>
          <a:prstGeom prst="rect">
            <a:avLst/>
          </a:prstGeom>
          <a:noFill/>
          <a:effectLst>
            <a:outerShdw blurRad="50800" dist="38100" dir="2700000">
              <a:srgbClr val="000000">
                <a:alpha val="43000"/>
              </a:srgbClr>
            </a:outerShdw>
          </a:effectLst>
        </p:spPr>
        <p:txBody>
          <a:bodyPr wrap="none" rtlCol="0">
            <a:spAutoFit/>
          </a:bodyPr>
          <a:lstStyle/>
          <a:p>
            <a:endParaRPr lang="en-US" dirty="0"/>
          </a:p>
        </p:txBody>
      </p:sp>
      <p:sp>
        <p:nvSpPr>
          <p:cNvPr id="10" name="Rectangle 5"/>
          <p:cNvSpPr>
            <a:spLocks noChangeArrowheads="1"/>
          </p:cNvSpPr>
          <p:nvPr/>
        </p:nvSpPr>
        <p:spPr bwMode="auto">
          <a:xfrm>
            <a:off x="326325" y="3285765"/>
            <a:ext cx="8610600" cy="2585323"/>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marL="457200" indent="-457200">
              <a:buFont typeface="Arial" pitchFamily="-104" charset="0"/>
              <a:buNone/>
            </a:pPr>
            <a:r>
              <a:rPr lang="en-US" sz="5400" i="1" dirty="0">
                <a:solidFill>
                  <a:srgbClr val="FFFF00"/>
                </a:solidFill>
                <a:effectLst>
                  <a:outerShdw blurRad="50800" dist="38100" dir="2700000">
                    <a:srgbClr val="000000">
                      <a:alpha val="43000"/>
                    </a:srgbClr>
                  </a:outerShdw>
                </a:effectLst>
                <a:cs typeface="Times New Roman"/>
              </a:rPr>
              <a:t>2.What Have </a:t>
            </a:r>
            <a:r>
              <a:rPr lang="en-US" sz="5400" i="1" u="sng" dirty="0">
                <a:effectLst>
                  <a:outerShdw blurRad="50800" dist="38100" dir="2700000">
                    <a:srgbClr val="000000">
                      <a:alpha val="43000"/>
                    </a:srgbClr>
                  </a:outerShdw>
                </a:effectLst>
                <a:cs typeface="Times New Roman"/>
              </a:rPr>
              <a:t>You</a:t>
            </a:r>
            <a:r>
              <a:rPr lang="en-US" sz="5400" i="1" dirty="0">
                <a:solidFill>
                  <a:srgbClr val="FFFF00"/>
                </a:solidFill>
                <a:effectLst>
                  <a:outerShdw blurRad="50800" dist="38100" dir="2700000">
                    <a:srgbClr val="000000">
                      <a:alpha val="43000"/>
                    </a:srgbClr>
                  </a:outerShdw>
                </a:effectLst>
                <a:cs typeface="Times New Roman"/>
              </a:rPr>
              <a:t> Done to Make an Advocate out of </a:t>
            </a:r>
            <a:r>
              <a:rPr lang="en-US" sz="5400" i="1" u="sng" dirty="0">
                <a:effectLst>
                  <a:outerShdw blurRad="50800" dist="38100" dir="2700000">
                    <a:srgbClr val="000000">
                      <a:alpha val="43000"/>
                    </a:srgbClr>
                  </a:outerShdw>
                </a:effectLst>
                <a:cs typeface="Times New Roman"/>
              </a:rPr>
              <a:t>Your</a:t>
            </a:r>
            <a:r>
              <a:rPr lang="en-US" sz="5400" i="1" dirty="0">
                <a:solidFill>
                  <a:srgbClr val="FFFF00"/>
                </a:solidFill>
                <a:effectLst>
                  <a:outerShdw blurRad="50800" dist="38100" dir="2700000">
                    <a:srgbClr val="000000">
                      <a:alpha val="43000"/>
                    </a:srgbClr>
                  </a:outerShdw>
                </a:effectLst>
                <a:cs typeface="Times New Roman"/>
              </a:rPr>
              <a:t> Principal?</a:t>
            </a:r>
            <a:endParaRPr lang="en-US" sz="5400" i="1" dirty="0">
              <a:effectLst>
                <a:outerShdw blurRad="50800" dist="38100" dir="2700000">
                  <a:srgbClr val="000000">
                    <a:alpha val="43000"/>
                  </a:srgbClr>
                </a:outerShdw>
              </a:effectLst>
              <a:cs typeface="Times New Roman"/>
            </a:endParaRPr>
          </a:p>
        </p:txBody>
      </p:sp>
    </p:spTree>
    <p:extLst>
      <p:ext uri="{BB962C8B-B14F-4D97-AF65-F5344CB8AC3E}">
        <p14:creationId xmlns:p14="http://schemas.microsoft.com/office/powerpoint/2010/main" val="4256381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2000"/>
                                  </p:stCondLst>
                                  <p:childTnLst>
                                    <p:set>
                                      <p:cBhvr>
                                        <p:cTn id="6" dur="1" fill="hold">
                                          <p:stCondLst>
                                            <p:cond delay="0"/>
                                          </p:stCondLst>
                                        </p:cTn>
                                        <p:tgtEl>
                                          <p:spTgt spid="1639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92" grpId="0"/>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7"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18438" name="Rectangle 3"/>
          <p:cNvSpPr>
            <a:spLocks noChangeArrowheads="1"/>
          </p:cNvSpPr>
          <p:nvPr/>
        </p:nvSpPr>
        <p:spPr bwMode="auto">
          <a:xfrm>
            <a:off x="4537075" y="385445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18440" name="Rectangle 5"/>
          <p:cNvSpPr>
            <a:spLocks noChangeArrowheads="1"/>
          </p:cNvSpPr>
          <p:nvPr/>
        </p:nvSpPr>
        <p:spPr bwMode="auto">
          <a:xfrm>
            <a:off x="155575" y="106278"/>
            <a:ext cx="8763000" cy="1200329"/>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marL="457200" indent="-457200"/>
            <a:r>
              <a:rPr lang="en-US" sz="3600" i="1" dirty="0">
                <a:solidFill>
                  <a:srgbClr val="FFFF00"/>
                </a:solidFill>
                <a:effectLst>
                  <a:outerShdw blurRad="50800" dist="38100" dir="2700000">
                    <a:srgbClr val="000000">
                      <a:alpha val="43000"/>
                    </a:srgbClr>
                  </a:outerShdw>
                </a:effectLst>
                <a:cs typeface="Times New Roman"/>
              </a:rPr>
              <a:t>1. </a:t>
            </a:r>
            <a:r>
              <a:rPr lang="en-US" sz="3600" i="1" u="sng" dirty="0">
                <a:solidFill>
                  <a:srgbClr val="FFFF00"/>
                </a:solidFill>
                <a:effectLst>
                  <a:outerShdw blurRad="50800" dist="38100" dir="2700000">
                    <a:srgbClr val="000000">
                      <a:alpha val="43000"/>
                    </a:srgbClr>
                  </a:outerShdw>
                </a:effectLst>
                <a:cs typeface="Times New Roman"/>
              </a:rPr>
              <a:t>What I love best</a:t>
            </a:r>
            <a:r>
              <a:rPr lang="en-US" sz="3600" i="1" dirty="0">
                <a:solidFill>
                  <a:srgbClr val="FFFF00"/>
                </a:solidFill>
                <a:effectLst>
                  <a:outerShdw blurRad="50800" dist="38100" dir="2700000">
                    <a:srgbClr val="000000">
                      <a:alpha val="43000"/>
                    </a:srgbClr>
                  </a:outerShdw>
                </a:effectLst>
                <a:cs typeface="Times New Roman"/>
              </a:rPr>
              <a:t> </a:t>
            </a:r>
            <a:r>
              <a:rPr lang="en-US" sz="3600" i="1" dirty="0">
                <a:effectLst>
                  <a:outerShdw blurRad="50800" dist="38100" dir="2700000">
                    <a:srgbClr val="000000">
                      <a:alpha val="43000"/>
                    </a:srgbClr>
                  </a:outerShdw>
                </a:effectLst>
                <a:cs typeface="Times New Roman"/>
              </a:rPr>
              <a:t>about my music teacher is </a:t>
            </a:r>
          </a:p>
          <a:p>
            <a:pPr marL="457200" indent="-457200"/>
            <a:r>
              <a:rPr lang="en-US" sz="3600" i="1" dirty="0">
                <a:effectLst>
                  <a:outerShdw blurRad="50800" dist="38100" dir="2700000">
                    <a:srgbClr val="000000">
                      <a:alpha val="43000"/>
                    </a:srgbClr>
                  </a:outerShdw>
                </a:effectLst>
                <a:cs typeface="Times New Roman"/>
              </a:rPr>
              <a:t>that he/she is. . .(here we go!)</a:t>
            </a:r>
            <a:r>
              <a:rPr lang="en-US" sz="3600" dirty="0">
                <a:effectLst>
                  <a:outerShdw blurRad="50800" dist="38100" dir="2700000">
                    <a:srgbClr val="000000">
                      <a:alpha val="43000"/>
                    </a:srgbClr>
                  </a:outerShdw>
                </a:effectLst>
                <a:cs typeface="Times New Roman"/>
              </a:rPr>
              <a:t>	</a:t>
            </a:r>
          </a:p>
        </p:txBody>
      </p:sp>
      <p:pic>
        <p:nvPicPr>
          <p:cNvPr id="18441" name="Picture 8" descr="Picture 1"/>
          <p:cNvPicPr>
            <a:picLocks noChangeAspect="1" noChangeArrowheads="1"/>
          </p:cNvPicPr>
          <p:nvPr/>
        </p:nvPicPr>
        <p:blipFill>
          <a:blip r:embed="rId3"/>
          <a:srcRect/>
          <a:stretch>
            <a:fillRect/>
          </a:stretch>
        </p:blipFill>
        <p:spPr bwMode="auto">
          <a:xfrm>
            <a:off x="3843767" y="1863207"/>
            <a:ext cx="4734653" cy="2860965"/>
          </a:xfrm>
          <a:prstGeom prst="rect">
            <a:avLst/>
          </a:prstGeom>
          <a:ln>
            <a:noFill/>
          </a:ln>
          <a:effectLst>
            <a:outerShdw blurRad="50800" dist="38100" dir="2700000">
              <a:srgbClr val="000000">
                <a:alpha val="43000"/>
              </a:srgbClr>
            </a:outerShdw>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9" name="TextBox 8"/>
          <p:cNvSpPr txBox="1"/>
          <p:nvPr/>
        </p:nvSpPr>
        <p:spPr>
          <a:xfrm>
            <a:off x="496432" y="1435390"/>
            <a:ext cx="1236236" cy="584775"/>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Caring</a:t>
            </a:r>
          </a:p>
        </p:txBody>
      </p:sp>
      <p:sp>
        <p:nvSpPr>
          <p:cNvPr id="10" name="TextBox 9"/>
          <p:cNvSpPr txBox="1"/>
          <p:nvPr/>
        </p:nvSpPr>
        <p:spPr>
          <a:xfrm>
            <a:off x="482001" y="1886460"/>
            <a:ext cx="1851789"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Dedicated</a:t>
            </a:r>
          </a:p>
        </p:txBody>
      </p:sp>
      <p:sp>
        <p:nvSpPr>
          <p:cNvPr id="11" name="TextBox 10"/>
          <p:cNvSpPr txBox="1"/>
          <p:nvPr/>
        </p:nvSpPr>
        <p:spPr>
          <a:xfrm>
            <a:off x="482001" y="2337530"/>
            <a:ext cx="1938864" cy="584775"/>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Passionate</a:t>
            </a:r>
          </a:p>
        </p:txBody>
      </p:sp>
      <p:sp>
        <p:nvSpPr>
          <p:cNvPr id="12" name="TextBox 11"/>
          <p:cNvSpPr txBox="1"/>
          <p:nvPr/>
        </p:nvSpPr>
        <p:spPr>
          <a:xfrm>
            <a:off x="482001" y="2775897"/>
            <a:ext cx="2031325"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Committed</a:t>
            </a:r>
          </a:p>
        </p:txBody>
      </p:sp>
      <p:sp>
        <p:nvSpPr>
          <p:cNvPr id="13" name="TextBox 12"/>
          <p:cNvSpPr txBox="1"/>
          <p:nvPr/>
        </p:nvSpPr>
        <p:spPr>
          <a:xfrm>
            <a:off x="497823" y="3225580"/>
            <a:ext cx="2967479"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Success-oriented</a:t>
            </a:r>
          </a:p>
        </p:txBody>
      </p:sp>
      <p:sp>
        <p:nvSpPr>
          <p:cNvPr id="14" name="TextBox 13"/>
          <p:cNvSpPr txBox="1"/>
          <p:nvPr/>
        </p:nvSpPr>
        <p:spPr>
          <a:xfrm>
            <a:off x="511002" y="3688575"/>
            <a:ext cx="1890261"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Organized</a:t>
            </a:r>
          </a:p>
        </p:txBody>
      </p:sp>
      <p:sp>
        <p:nvSpPr>
          <p:cNvPr id="15" name="TextBox 14"/>
          <p:cNvSpPr txBox="1"/>
          <p:nvPr/>
        </p:nvSpPr>
        <p:spPr>
          <a:xfrm>
            <a:off x="522790" y="4123967"/>
            <a:ext cx="1612942" cy="584775"/>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Dynamic</a:t>
            </a:r>
          </a:p>
        </p:txBody>
      </p:sp>
      <p:sp>
        <p:nvSpPr>
          <p:cNvPr id="16" name="TextBox 15"/>
          <p:cNvSpPr txBox="1"/>
          <p:nvPr/>
        </p:nvSpPr>
        <p:spPr>
          <a:xfrm>
            <a:off x="535969" y="4559421"/>
            <a:ext cx="1507143"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Positive</a:t>
            </a:r>
          </a:p>
        </p:txBody>
      </p:sp>
      <p:sp>
        <p:nvSpPr>
          <p:cNvPr id="17" name="TextBox 16"/>
          <p:cNvSpPr txBox="1"/>
          <p:nvPr/>
        </p:nvSpPr>
        <p:spPr>
          <a:xfrm>
            <a:off x="535968" y="4990780"/>
            <a:ext cx="8268307" cy="1077218"/>
          </a:xfrm>
          <a:prstGeom prst="rect">
            <a:avLst/>
          </a:prstGeom>
          <a:noFill/>
          <a:effectLst>
            <a:outerShdw blurRad="50800" dist="38100" dir="2700000">
              <a:srgbClr val="000000">
                <a:alpha val="43000"/>
              </a:srgbClr>
            </a:outerShdw>
          </a:effectLst>
        </p:spPr>
        <p:txBody>
          <a:bodyPr wrap="square" rtlCol="0">
            <a:spAutoFit/>
          </a:bodyPr>
          <a:lstStyle/>
          <a:p>
            <a:r>
              <a:rPr lang="en-US" sz="3200" dirty="0">
                <a:cs typeface="Times New Roman"/>
              </a:rPr>
              <a:t>A Team Player/Builder </a:t>
            </a:r>
          </a:p>
          <a:p>
            <a:r>
              <a:rPr lang="en-US" sz="3200" dirty="0">
                <a:cs typeface="Times New Roman"/>
              </a:rPr>
              <a:t>	with Students, Staff and Parents</a:t>
            </a:r>
          </a:p>
        </p:txBody>
      </p:sp>
    </p:spTree>
    <p:extLst>
      <p:ext uri="{BB962C8B-B14F-4D97-AF65-F5344CB8AC3E}">
        <p14:creationId xmlns:p14="http://schemas.microsoft.com/office/powerpoint/2010/main" val="2617645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900" decel="100000" fill="hold"/>
                                        <p:tgtEl>
                                          <p:spTgt spid="9"/>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9"/>
                                        </p:tgtEl>
                                        <p:attrNameLst>
                                          <p:attrName>ppt_y</p:attrName>
                                        </p:attrNameLst>
                                      </p:cBhvr>
                                      <p:tavLst>
                                        <p:tav tm="0">
                                          <p:val>
                                            <p:strVal val="#ppt_y-.03"/>
                                          </p:val>
                                        </p:tav>
                                        <p:tav tm="100000">
                                          <p:val>
                                            <p:strVal val="#ppt_y"/>
                                          </p:val>
                                        </p:tav>
                                      </p:tavLst>
                                    </p:anim>
                                  </p:childTnLst>
                                </p:cTn>
                              </p:par>
                            </p:childTnLst>
                          </p:cTn>
                        </p:par>
                        <p:par>
                          <p:cTn id="11" fill="hold">
                            <p:stCondLst>
                              <p:cond delay="1000"/>
                            </p:stCondLst>
                            <p:childTnLst>
                              <p:par>
                                <p:cTn id="12" presetID="37" presetClass="entr" presetSubtype="0" fill="hold" grpId="0" nodeType="after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anim calcmode="lin" valueType="num">
                                      <p:cBhvr>
                                        <p:cTn id="15" dur="1000" fill="hold"/>
                                        <p:tgtEl>
                                          <p:spTgt spid="10"/>
                                        </p:tgtEl>
                                        <p:attrNameLst>
                                          <p:attrName>ppt_x</p:attrName>
                                        </p:attrNameLst>
                                      </p:cBhvr>
                                      <p:tavLst>
                                        <p:tav tm="0">
                                          <p:val>
                                            <p:strVal val="#ppt_x"/>
                                          </p:val>
                                        </p:tav>
                                        <p:tav tm="100000">
                                          <p:val>
                                            <p:strVal val="#ppt_x"/>
                                          </p:val>
                                        </p:tav>
                                      </p:tavLst>
                                    </p:anim>
                                    <p:anim calcmode="lin" valueType="num">
                                      <p:cBhvr>
                                        <p:cTn id="16" dur="900" decel="100000" fill="hold"/>
                                        <p:tgtEl>
                                          <p:spTgt spid="10"/>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0"/>
                                        </p:tgtEl>
                                        <p:attrNameLst>
                                          <p:attrName>ppt_y</p:attrName>
                                        </p:attrNameLst>
                                      </p:cBhvr>
                                      <p:tavLst>
                                        <p:tav tm="0">
                                          <p:val>
                                            <p:strVal val="#ppt_y-.03"/>
                                          </p:val>
                                        </p:tav>
                                        <p:tav tm="100000">
                                          <p:val>
                                            <p:strVal val="#ppt_y"/>
                                          </p:val>
                                        </p:tav>
                                      </p:tavLst>
                                    </p:anim>
                                  </p:childTnLst>
                                </p:cTn>
                              </p:par>
                            </p:childTnLst>
                          </p:cTn>
                        </p:par>
                        <p:par>
                          <p:cTn id="18" fill="hold">
                            <p:stCondLst>
                              <p:cond delay="2000"/>
                            </p:stCondLst>
                            <p:childTnLst>
                              <p:par>
                                <p:cTn id="19" presetID="37" presetClass="entr" presetSubtype="0" fill="hold" grpId="0" nodeType="after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1000"/>
                                        <p:tgtEl>
                                          <p:spTgt spid="11"/>
                                        </p:tgtEl>
                                      </p:cBhvr>
                                    </p:animEffect>
                                    <p:anim calcmode="lin" valueType="num">
                                      <p:cBhvr>
                                        <p:cTn id="22" dur="1000" fill="hold"/>
                                        <p:tgtEl>
                                          <p:spTgt spid="11"/>
                                        </p:tgtEl>
                                        <p:attrNameLst>
                                          <p:attrName>ppt_x</p:attrName>
                                        </p:attrNameLst>
                                      </p:cBhvr>
                                      <p:tavLst>
                                        <p:tav tm="0">
                                          <p:val>
                                            <p:strVal val="#ppt_x"/>
                                          </p:val>
                                        </p:tav>
                                        <p:tav tm="100000">
                                          <p:val>
                                            <p:strVal val="#ppt_x"/>
                                          </p:val>
                                        </p:tav>
                                      </p:tavLst>
                                    </p:anim>
                                    <p:anim calcmode="lin" valueType="num">
                                      <p:cBhvr>
                                        <p:cTn id="23" dur="900" decel="100000" fill="hold"/>
                                        <p:tgtEl>
                                          <p:spTgt spid="11"/>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11"/>
                                        </p:tgtEl>
                                        <p:attrNameLst>
                                          <p:attrName>ppt_y</p:attrName>
                                        </p:attrNameLst>
                                      </p:cBhvr>
                                      <p:tavLst>
                                        <p:tav tm="0">
                                          <p:val>
                                            <p:strVal val="#ppt_y-.03"/>
                                          </p:val>
                                        </p:tav>
                                        <p:tav tm="100000">
                                          <p:val>
                                            <p:strVal val="#ppt_y"/>
                                          </p:val>
                                        </p:tav>
                                      </p:tavLst>
                                    </p:anim>
                                  </p:childTnLst>
                                </p:cTn>
                              </p:par>
                            </p:childTnLst>
                          </p:cTn>
                        </p:par>
                        <p:par>
                          <p:cTn id="25" fill="hold">
                            <p:stCondLst>
                              <p:cond delay="3000"/>
                            </p:stCondLst>
                            <p:childTnLst>
                              <p:par>
                                <p:cTn id="26" presetID="37" presetClass="entr" presetSubtype="0" fill="hold" grpId="0" nodeType="after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1000"/>
                                        <p:tgtEl>
                                          <p:spTgt spid="12"/>
                                        </p:tgtEl>
                                      </p:cBhvr>
                                    </p:animEffect>
                                    <p:anim calcmode="lin" valueType="num">
                                      <p:cBhvr>
                                        <p:cTn id="29" dur="1000" fill="hold"/>
                                        <p:tgtEl>
                                          <p:spTgt spid="12"/>
                                        </p:tgtEl>
                                        <p:attrNameLst>
                                          <p:attrName>ppt_x</p:attrName>
                                        </p:attrNameLst>
                                      </p:cBhvr>
                                      <p:tavLst>
                                        <p:tav tm="0">
                                          <p:val>
                                            <p:strVal val="#ppt_x"/>
                                          </p:val>
                                        </p:tav>
                                        <p:tav tm="100000">
                                          <p:val>
                                            <p:strVal val="#ppt_x"/>
                                          </p:val>
                                        </p:tav>
                                      </p:tavLst>
                                    </p:anim>
                                    <p:anim calcmode="lin" valueType="num">
                                      <p:cBhvr>
                                        <p:cTn id="30" dur="900" decel="100000" fill="hold"/>
                                        <p:tgtEl>
                                          <p:spTgt spid="12"/>
                                        </p:tgtEl>
                                        <p:attrNameLst>
                                          <p:attrName>ppt_y</p:attrName>
                                        </p:attrNameLst>
                                      </p:cBhvr>
                                      <p:tavLst>
                                        <p:tav tm="0">
                                          <p:val>
                                            <p:strVal val="#ppt_y+1"/>
                                          </p:val>
                                        </p:tav>
                                        <p:tav tm="100000">
                                          <p:val>
                                            <p:strVal val="#ppt_y-.03"/>
                                          </p:val>
                                        </p:tav>
                                      </p:tavLst>
                                    </p:anim>
                                    <p:anim calcmode="lin" valueType="num">
                                      <p:cBhvr>
                                        <p:cTn id="31" dur="100" accel="100000" fill="hold">
                                          <p:stCondLst>
                                            <p:cond delay="900"/>
                                          </p:stCondLst>
                                        </p:cTn>
                                        <p:tgtEl>
                                          <p:spTgt spid="12"/>
                                        </p:tgtEl>
                                        <p:attrNameLst>
                                          <p:attrName>ppt_y</p:attrName>
                                        </p:attrNameLst>
                                      </p:cBhvr>
                                      <p:tavLst>
                                        <p:tav tm="0">
                                          <p:val>
                                            <p:strVal val="#ppt_y-.03"/>
                                          </p:val>
                                        </p:tav>
                                        <p:tav tm="100000">
                                          <p:val>
                                            <p:strVal val="#ppt_y"/>
                                          </p:val>
                                        </p:tav>
                                      </p:tavLst>
                                    </p:anim>
                                  </p:childTnLst>
                                </p:cTn>
                              </p:par>
                            </p:childTnLst>
                          </p:cTn>
                        </p:par>
                        <p:par>
                          <p:cTn id="32" fill="hold">
                            <p:stCondLst>
                              <p:cond delay="4000"/>
                            </p:stCondLst>
                            <p:childTnLst>
                              <p:par>
                                <p:cTn id="33" presetID="37" presetClass="entr" presetSubtype="0" fill="hold" grpId="0" nodeType="after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1000"/>
                                        <p:tgtEl>
                                          <p:spTgt spid="13"/>
                                        </p:tgtEl>
                                      </p:cBhvr>
                                    </p:animEffect>
                                    <p:anim calcmode="lin" valueType="num">
                                      <p:cBhvr>
                                        <p:cTn id="36" dur="1000" fill="hold"/>
                                        <p:tgtEl>
                                          <p:spTgt spid="13"/>
                                        </p:tgtEl>
                                        <p:attrNameLst>
                                          <p:attrName>ppt_x</p:attrName>
                                        </p:attrNameLst>
                                      </p:cBhvr>
                                      <p:tavLst>
                                        <p:tav tm="0">
                                          <p:val>
                                            <p:strVal val="#ppt_x"/>
                                          </p:val>
                                        </p:tav>
                                        <p:tav tm="100000">
                                          <p:val>
                                            <p:strVal val="#ppt_x"/>
                                          </p:val>
                                        </p:tav>
                                      </p:tavLst>
                                    </p:anim>
                                    <p:anim calcmode="lin" valueType="num">
                                      <p:cBhvr>
                                        <p:cTn id="37" dur="900" decel="100000" fill="hold"/>
                                        <p:tgtEl>
                                          <p:spTgt spid="13"/>
                                        </p:tgtEl>
                                        <p:attrNameLst>
                                          <p:attrName>ppt_y</p:attrName>
                                        </p:attrNameLst>
                                      </p:cBhvr>
                                      <p:tavLst>
                                        <p:tav tm="0">
                                          <p:val>
                                            <p:strVal val="#ppt_y+1"/>
                                          </p:val>
                                        </p:tav>
                                        <p:tav tm="100000">
                                          <p:val>
                                            <p:strVal val="#ppt_y-.03"/>
                                          </p:val>
                                        </p:tav>
                                      </p:tavLst>
                                    </p:anim>
                                    <p:anim calcmode="lin" valueType="num">
                                      <p:cBhvr>
                                        <p:cTn id="38" dur="100" accel="100000" fill="hold">
                                          <p:stCondLst>
                                            <p:cond delay="900"/>
                                          </p:stCondLst>
                                        </p:cTn>
                                        <p:tgtEl>
                                          <p:spTgt spid="13"/>
                                        </p:tgtEl>
                                        <p:attrNameLst>
                                          <p:attrName>ppt_y</p:attrName>
                                        </p:attrNameLst>
                                      </p:cBhvr>
                                      <p:tavLst>
                                        <p:tav tm="0">
                                          <p:val>
                                            <p:strVal val="#ppt_y-.03"/>
                                          </p:val>
                                        </p:tav>
                                        <p:tav tm="100000">
                                          <p:val>
                                            <p:strVal val="#ppt_y"/>
                                          </p:val>
                                        </p:tav>
                                      </p:tavLst>
                                    </p:anim>
                                  </p:childTnLst>
                                </p:cTn>
                              </p:par>
                            </p:childTnLst>
                          </p:cTn>
                        </p:par>
                        <p:par>
                          <p:cTn id="39" fill="hold">
                            <p:stCondLst>
                              <p:cond delay="5000"/>
                            </p:stCondLst>
                            <p:childTnLst>
                              <p:par>
                                <p:cTn id="40" presetID="37" presetClass="entr" presetSubtype="0" fill="hold" grpId="0" nodeType="after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1000"/>
                                        <p:tgtEl>
                                          <p:spTgt spid="14"/>
                                        </p:tgtEl>
                                      </p:cBhvr>
                                    </p:animEffect>
                                    <p:anim calcmode="lin" valueType="num">
                                      <p:cBhvr>
                                        <p:cTn id="43" dur="1000" fill="hold"/>
                                        <p:tgtEl>
                                          <p:spTgt spid="14"/>
                                        </p:tgtEl>
                                        <p:attrNameLst>
                                          <p:attrName>ppt_x</p:attrName>
                                        </p:attrNameLst>
                                      </p:cBhvr>
                                      <p:tavLst>
                                        <p:tav tm="0">
                                          <p:val>
                                            <p:strVal val="#ppt_x"/>
                                          </p:val>
                                        </p:tav>
                                        <p:tav tm="100000">
                                          <p:val>
                                            <p:strVal val="#ppt_x"/>
                                          </p:val>
                                        </p:tav>
                                      </p:tavLst>
                                    </p:anim>
                                    <p:anim calcmode="lin" valueType="num">
                                      <p:cBhvr>
                                        <p:cTn id="44" dur="900" decel="100000" fill="hold"/>
                                        <p:tgtEl>
                                          <p:spTgt spid="14"/>
                                        </p:tgtEl>
                                        <p:attrNameLst>
                                          <p:attrName>ppt_y</p:attrName>
                                        </p:attrNameLst>
                                      </p:cBhvr>
                                      <p:tavLst>
                                        <p:tav tm="0">
                                          <p:val>
                                            <p:strVal val="#ppt_y+1"/>
                                          </p:val>
                                        </p:tav>
                                        <p:tav tm="100000">
                                          <p:val>
                                            <p:strVal val="#ppt_y-.03"/>
                                          </p:val>
                                        </p:tav>
                                      </p:tavLst>
                                    </p:anim>
                                    <p:anim calcmode="lin" valueType="num">
                                      <p:cBhvr>
                                        <p:cTn id="45" dur="100" accel="100000" fill="hold">
                                          <p:stCondLst>
                                            <p:cond delay="900"/>
                                          </p:stCondLst>
                                        </p:cTn>
                                        <p:tgtEl>
                                          <p:spTgt spid="14"/>
                                        </p:tgtEl>
                                        <p:attrNameLst>
                                          <p:attrName>ppt_y</p:attrName>
                                        </p:attrNameLst>
                                      </p:cBhvr>
                                      <p:tavLst>
                                        <p:tav tm="0">
                                          <p:val>
                                            <p:strVal val="#ppt_y-.03"/>
                                          </p:val>
                                        </p:tav>
                                        <p:tav tm="100000">
                                          <p:val>
                                            <p:strVal val="#ppt_y"/>
                                          </p:val>
                                        </p:tav>
                                      </p:tavLst>
                                    </p:anim>
                                  </p:childTnLst>
                                </p:cTn>
                              </p:par>
                            </p:childTnLst>
                          </p:cTn>
                        </p:par>
                        <p:par>
                          <p:cTn id="46" fill="hold">
                            <p:stCondLst>
                              <p:cond delay="6000"/>
                            </p:stCondLst>
                            <p:childTnLst>
                              <p:par>
                                <p:cTn id="47" presetID="37" presetClass="entr" presetSubtype="0" fill="hold" grpId="0" nodeType="afterEffect">
                                  <p:stCondLst>
                                    <p:cond delay="0"/>
                                  </p:stCondLst>
                                  <p:childTnLst>
                                    <p:set>
                                      <p:cBhvr>
                                        <p:cTn id="48" dur="1" fill="hold">
                                          <p:stCondLst>
                                            <p:cond delay="0"/>
                                          </p:stCondLst>
                                        </p:cTn>
                                        <p:tgtEl>
                                          <p:spTgt spid="15"/>
                                        </p:tgtEl>
                                        <p:attrNameLst>
                                          <p:attrName>style.visibility</p:attrName>
                                        </p:attrNameLst>
                                      </p:cBhvr>
                                      <p:to>
                                        <p:strVal val="visible"/>
                                      </p:to>
                                    </p:set>
                                    <p:animEffect transition="in" filter="fade">
                                      <p:cBhvr>
                                        <p:cTn id="49" dur="1000"/>
                                        <p:tgtEl>
                                          <p:spTgt spid="15"/>
                                        </p:tgtEl>
                                      </p:cBhvr>
                                    </p:animEffect>
                                    <p:anim calcmode="lin" valueType="num">
                                      <p:cBhvr>
                                        <p:cTn id="50" dur="1000" fill="hold"/>
                                        <p:tgtEl>
                                          <p:spTgt spid="15"/>
                                        </p:tgtEl>
                                        <p:attrNameLst>
                                          <p:attrName>ppt_x</p:attrName>
                                        </p:attrNameLst>
                                      </p:cBhvr>
                                      <p:tavLst>
                                        <p:tav tm="0">
                                          <p:val>
                                            <p:strVal val="#ppt_x"/>
                                          </p:val>
                                        </p:tav>
                                        <p:tav tm="100000">
                                          <p:val>
                                            <p:strVal val="#ppt_x"/>
                                          </p:val>
                                        </p:tav>
                                      </p:tavLst>
                                    </p:anim>
                                    <p:anim calcmode="lin" valueType="num">
                                      <p:cBhvr>
                                        <p:cTn id="51" dur="900" decel="100000" fill="hold"/>
                                        <p:tgtEl>
                                          <p:spTgt spid="15"/>
                                        </p:tgtEl>
                                        <p:attrNameLst>
                                          <p:attrName>ppt_y</p:attrName>
                                        </p:attrNameLst>
                                      </p:cBhvr>
                                      <p:tavLst>
                                        <p:tav tm="0">
                                          <p:val>
                                            <p:strVal val="#ppt_y+1"/>
                                          </p:val>
                                        </p:tav>
                                        <p:tav tm="100000">
                                          <p:val>
                                            <p:strVal val="#ppt_y-.03"/>
                                          </p:val>
                                        </p:tav>
                                      </p:tavLst>
                                    </p:anim>
                                    <p:anim calcmode="lin" valueType="num">
                                      <p:cBhvr>
                                        <p:cTn id="52" dur="100" accel="100000" fill="hold">
                                          <p:stCondLst>
                                            <p:cond delay="900"/>
                                          </p:stCondLst>
                                        </p:cTn>
                                        <p:tgtEl>
                                          <p:spTgt spid="15"/>
                                        </p:tgtEl>
                                        <p:attrNameLst>
                                          <p:attrName>ppt_y</p:attrName>
                                        </p:attrNameLst>
                                      </p:cBhvr>
                                      <p:tavLst>
                                        <p:tav tm="0">
                                          <p:val>
                                            <p:strVal val="#ppt_y-.03"/>
                                          </p:val>
                                        </p:tav>
                                        <p:tav tm="100000">
                                          <p:val>
                                            <p:strVal val="#ppt_y"/>
                                          </p:val>
                                        </p:tav>
                                      </p:tavLst>
                                    </p:anim>
                                  </p:childTnLst>
                                </p:cTn>
                              </p:par>
                            </p:childTnLst>
                          </p:cTn>
                        </p:par>
                        <p:par>
                          <p:cTn id="53" fill="hold">
                            <p:stCondLst>
                              <p:cond delay="7000"/>
                            </p:stCondLst>
                            <p:childTnLst>
                              <p:par>
                                <p:cTn id="54" presetID="37" presetClass="entr" presetSubtype="0" fill="hold" grpId="0" nodeType="afterEffect">
                                  <p:stCondLst>
                                    <p:cond delay="0"/>
                                  </p:stCondLst>
                                  <p:childTnLst>
                                    <p:set>
                                      <p:cBhvr>
                                        <p:cTn id="55" dur="1" fill="hold">
                                          <p:stCondLst>
                                            <p:cond delay="0"/>
                                          </p:stCondLst>
                                        </p:cTn>
                                        <p:tgtEl>
                                          <p:spTgt spid="16"/>
                                        </p:tgtEl>
                                        <p:attrNameLst>
                                          <p:attrName>style.visibility</p:attrName>
                                        </p:attrNameLst>
                                      </p:cBhvr>
                                      <p:to>
                                        <p:strVal val="visible"/>
                                      </p:to>
                                    </p:set>
                                    <p:animEffect transition="in" filter="fade">
                                      <p:cBhvr>
                                        <p:cTn id="56" dur="1000"/>
                                        <p:tgtEl>
                                          <p:spTgt spid="16"/>
                                        </p:tgtEl>
                                      </p:cBhvr>
                                    </p:animEffect>
                                    <p:anim calcmode="lin" valueType="num">
                                      <p:cBhvr>
                                        <p:cTn id="57" dur="1000" fill="hold"/>
                                        <p:tgtEl>
                                          <p:spTgt spid="16"/>
                                        </p:tgtEl>
                                        <p:attrNameLst>
                                          <p:attrName>ppt_x</p:attrName>
                                        </p:attrNameLst>
                                      </p:cBhvr>
                                      <p:tavLst>
                                        <p:tav tm="0">
                                          <p:val>
                                            <p:strVal val="#ppt_x"/>
                                          </p:val>
                                        </p:tav>
                                        <p:tav tm="100000">
                                          <p:val>
                                            <p:strVal val="#ppt_x"/>
                                          </p:val>
                                        </p:tav>
                                      </p:tavLst>
                                    </p:anim>
                                    <p:anim calcmode="lin" valueType="num">
                                      <p:cBhvr>
                                        <p:cTn id="58" dur="900" decel="100000" fill="hold"/>
                                        <p:tgtEl>
                                          <p:spTgt spid="16"/>
                                        </p:tgtEl>
                                        <p:attrNameLst>
                                          <p:attrName>ppt_y</p:attrName>
                                        </p:attrNameLst>
                                      </p:cBhvr>
                                      <p:tavLst>
                                        <p:tav tm="0">
                                          <p:val>
                                            <p:strVal val="#ppt_y+1"/>
                                          </p:val>
                                        </p:tav>
                                        <p:tav tm="100000">
                                          <p:val>
                                            <p:strVal val="#ppt_y-.03"/>
                                          </p:val>
                                        </p:tav>
                                      </p:tavLst>
                                    </p:anim>
                                    <p:anim calcmode="lin" valueType="num">
                                      <p:cBhvr>
                                        <p:cTn id="59" dur="100" accel="100000" fill="hold">
                                          <p:stCondLst>
                                            <p:cond delay="900"/>
                                          </p:stCondLst>
                                        </p:cTn>
                                        <p:tgtEl>
                                          <p:spTgt spid="16"/>
                                        </p:tgtEl>
                                        <p:attrNameLst>
                                          <p:attrName>ppt_y</p:attrName>
                                        </p:attrNameLst>
                                      </p:cBhvr>
                                      <p:tavLst>
                                        <p:tav tm="0">
                                          <p:val>
                                            <p:strVal val="#ppt_y-.03"/>
                                          </p:val>
                                        </p:tav>
                                        <p:tav tm="100000">
                                          <p:val>
                                            <p:strVal val="#ppt_y"/>
                                          </p:val>
                                        </p:tav>
                                      </p:tavLst>
                                    </p:anim>
                                  </p:childTnLst>
                                </p:cTn>
                              </p:par>
                            </p:childTnLst>
                          </p:cTn>
                        </p:par>
                        <p:par>
                          <p:cTn id="60" fill="hold">
                            <p:stCondLst>
                              <p:cond delay="8000"/>
                            </p:stCondLst>
                            <p:childTnLst>
                              <p:par>
                                <p:cTn id="61" presetID="37" presetClass="entr" presetSubtype="0" fill="hold" grpId="0" nodeType="afterEffect">
                                  <p:stCondLst>
                                    <p:cond delay="0"/>
                                  </p:stCondLst>
                                  <p:childTnLst>
                                    <p:set>
                                      <p:cBhvr>
                                        <p:cTn id="62" dur="1" fill="hold">
                                          <p:stCondLst>
                                            <p:cond delay="0"/>
                                          </p:stCondLst>
                                        </p:cTn>
                                        <p:tgtEl>
                                          <p:spTgt spid="17"/>
                                        </p:tgtEl>
                                        <p:attrNameLst>
                                          <p:attrName>style.visibility</p:attrName>
                                        </p:attrNameLst>
                                      </p:cBhvr>
                                      <p:to>
                                        <p:strVal val="visible"/>
                                      </p:to>
                                    </p:set>
                                    <p:animEffect transition="in" filter="fade">
                                      <p:cBhvr>
                                        <p:cTn id="63" dur="1000"/>
                                        <p:tgtEl>
                                          <p:spTgt spid="17"/>
                                        </p:tgtEl>
                                      </p:cBhvr>
                                    </p:animEffect>
                                    <p:anim calcmode="lin" valueType="num">
                                      <p:cBhvr>
                                        <p:cTn id="64" dur="1000" fill="hold"/>
                                        <p:tgtEl>
                                          <p:spTgt spid="17"/>
                                        </p:tgtEl>
                                        <p:attrNameLst>
                                          <p:attrName>ppt_x</p:attrName>
                                        </p:attrNameLst>
                                      </p:cBhvr>
                                      <p:tavLst>
                                        <p:tav tm="0">
                                          <p:val>
                                            <p:strVal val="#ppt_x"/>
                                          </p:val>
                                        </p:tav>
                                        <p:tav tm="100000">
                                          <p:val>
                                            <p:strVal val="#ppt_x"/>
                                          </p:val>
                                        </p:tav>
                                      </p:tavLst>
                                    </p:anim>
                                    <p:anim calcmode="lin" valueType="num">
                                      <p:cBhvr>
                                        <p:cTn id="65" dur="900" decel="100000" fill="hold"/>
                                        <p:tgtEl>
                                          <p:spTgt spid="17"/>
                                        </p:tgtEl>
                                        <p:attrNameLst>
                                          <p:attrName>ppt_y</p:attrName>
                                        </p:attrNameLst>
                                      </p:cBhvr>
                                      <p:tavLst>
                                        <p:tav tm="0">
                                          <p:val>
                                            <p:strVal val="#ppt_y+1"/>
                                          </p:val>
                                        </p:tav>
                                        <p:tav tm="100000">
                                          <p:val>
                                            <p:strVal val="#ppt_y-.03"/>
                                          </p:val>
                                        </p:tav>
                                      </p:tavLst>
                                    </p:anim>
                                    <p:anim calcmode="lin" valueType="num">
                                      <p:cBhvr>
                                        <p:cTn id="66" dur="100" accel="100000" fill="hold">
                                          <p:stCondLst>
                                            <p:cond delay="900"/>
                                          </p:stCondLst>
                                        </p:cTn>
                                        <p:tgtEl>
                                          <p:spTgt spid="17"/>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2" grpId="0"/>
      <p:bldP spid="13" grpId="0"/>
      <p:bldP spid="14" grpId="0"/>
      <p:bldP spid="15" grpId="0"/>
      <p:bldP spid="16" grpId="0"/>
      <p:bldP spid="1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5"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20486" name="Rectangle 3"/>
          <p:cNvSpPr>
            <a:spLocks noChangeArrowheads="1"/>
          </p:cNvSpPr>
          <p:nvPr/>
        </p:nvSpPr>
        <p:spPr bwMode="auto">
          <a:xfrm>
            <a:off x="4537075" y="385445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20488" name="Rectangle 5"/>
          <p:cNvSpPr>
            <a:spLocks noChangeArrowheads="1"/>
          </p:cNvSpPr>
          <p:nvPr/>
        </p:nvSpPr>
        <p:spPr bwMode="auto">
          <a:xfrm>
            <a:off x="156869" y="55828"/>
            <a:ext cx="8763000" cy="1200329"/>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marL="457200" indent="-457200"/>
            <a:r>
              <a:rPr lang="en-US" sz="3600" i="1" dirty="0">
                <a:solidFill>
                  <a:srgbClr val="FFFF00"/>
                </a:solidFill>
                <a:cs typeface="Times New Roman"/>
              </a:rPr>
              <a:t>1. </a:t>
            </a:r>
            <a:r>
              <a:rPr lang="en-US" sz="3600" i="1" u="sng" dirty="0">
                <a:solidFill>
                  <a:srgbClr val="FFFF00"/>
                </a:solidFill>
                <a:cs typeface="Times New Roman"/>
              </a:rPr>
              <a:t>What I love best</a:t>
            </a:r>
            <a:r>
              <a:rPr lang="en-US" sz="3600" i="1" dirty="0">
                <a:solidFill>
                  <a:srgbClr val="FFFF00"/>
                </a:solidFill>
                <a:cs typeface="Times New Roman"/>
              </a:rPr>
              <a:t> </a:t>
            </a:r>
            <a:r>
              <a:rPr lang="en-US" sz="3600" i="1" dirty="0">
                <a:cs typeface="Times New Roman"/>
              </a:rPr>
              <a:t>about my music teacher is </a:t>
            </a:r>
          </a:p>
          <a:p>
            <a:pPr marL="457200" indent="-457200"/>
            <a:r>
              <a:rPr lang="en-US" sz="3600" i="1" dirty="0">
                <a:cs typeface="Times New Roman"/>
              </a:rPr>
              <a:t>that he/she is. . .</a:t>
            </a:r>
            <a:r>
              <a:rPr lang="en-US" sz="3600" i="1" dirty="0">
                <a:solidFill>
                  <a:srgbClr val="FFFF00"/>
                </a:solidFill>
                <a:cs typeface="Times New Roman"/>
              </a:rPr>
              <a:t> </a:t>
            </a:r>
            <a:r>
              <a:rPr lang="en-US" sz="3600" i="1" dirty="0">
                <a:solidFill>
                  <a:srgbClr val="FFFFFF"/>
                </a:solidFill>
                <a:cs typeface="Times New Roman"/>
              </a:rPr>
              <a:t>(cont.)</a:t>
            </a:r>
            <a:endParaRPr lang="en-US" sz="3600" dirty="0">
              <a:solidFill>
                <a:srgbClr val="FFFFFF"/>
              </a:solidFill>
              <a:cs typeface="Times New Roman"/>
            </a:endParaRPr>
          </a:p>
        </p:txBody>
      </p:sp>
      <p:sp>
        <p:nvSpPr>
          <p:cNvPr id="10" name="TextBox 9"/>
          <p:cNvSpPr txBox="1"/>
          <p:nvPr/>
        </p:nvSpPr>
        <p:spPr>
          <a:xfrm>
            <a:off x="4537075" y="1599576"/>
            <a:ext cx="2805977"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Communicative</a:t>
            </a:r>
          </a:p>
        </p:txBody>
      </p:sp>
      <p:sp>
        <p:nvSpPr>
          <p:cNvPr id="11" name="TextBox 10"/>
          <p:cNvSpPr txBox="1"/>
          <p:nvPr/>
        </p:nvSpPr>
        <p:spPr>
          <a:xfrm>
            <a:off x="4555023" y="2038472"/>
            <a:ext cx="2281394"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Encouraging</a:t>
            </a:r>
          </a:p>
        </p:txBody>
      </p:sp>
      <p:sp>
        <p:nvSpPr>
          <p:cNvPr id="12" name="TextBox 11"/>
          <p:cNvSpPr txBox="1"/>
          <p:nvPr/>
        </p:nvSpPr>
        <p:spPr>
          <a:xfrm>
            <a:off x="4552524" y="2475112"/>
            <a:ext cx="1433790" cy="584775"/>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Flexible</a:t>
            </a:r>
          </a:p>
        </p:txBody>
      </p:sp>
      <p:sp>
        <p:nvSpPr>
          <p:cNvPr id="13" name="TextBox 12"/>
          <p:cNvSpPr txBox="1"/>
          <p:nvPr/>
        </p:nvSpPr>
        <p:spPr>
          <a:xfrm>
            <a:off x="4542305" y="2903363"/>
            <a:ext cx="2213467"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Professional</a:t>
            </a:r>
          </a:p>
        </p:txBody>
      </p:sp>
      <p:sp>
        <p:nvSpPr>
          <p:cNvPr id="14" name="TextBox 13"/>
          <p:cNvSpPr txBox="1"/>
          <p:nvPr/>
        </p:nvSpPr>
        <p:spPr>
          <a:xfrm>
            <a:off x="4555023" y="3325573"/>
            <a:ext cx="1574670"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Creative</a:t>
            </a:r>
          </a:p>
        </p:txBody>
      </p:sp>
      <p:sp>
        <p:nvSpPr>
          <p:cNvPr id="15" name="TextBox 14"/>
          <p:cNvSpPr txBox="1"/>
          <p:nvPr/>
        </p:nvSpPr>
        <p:spPr>
          <a:xfrm>
            <a:off x="4537075" y="3755687"/>
            <a:ext cx="3630922"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Talented (Performer)</a:t>
            </a:r>
          </a:p>
        </p:txBody>
      </p:sp>
      <p:sp>
        <p:nvSpPr>
          <p:cNvPr id="16" name="TextBox 15"/>
          <p:cNvSpPr txBox="1"/>
          <p:nvPr/>
        </p:nvSpPr>
        <p:spPr>
          <a:xfrm>
            <a:off x="4552016" y="4187339"/>
            <a:ext cx="4223632"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Intense (In a Good Way)</a:t>
            </a:r>
          </a:p>
        </p:txBody>
      </p:sp>
      <p:sp>
        <p:nvSpPr>
          <p:cNvPr id="17" name="TextBox 16"/>
          <p:cNvSpPr txBox="1"/>
          <p:nvPr/>
        </p:nvSpPr>
        <p:spPr>
          <a:xfrm>
            <a:off x="4540082" y="4614856"/>
            <a:ext cx="4234052"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Effective with Pedagogy</a:t>
            </a:r>
          </a:p>
        </p:txBody>
      </p:sp>
      <p:pic>
        <p:nvPicPr>
          <p:cNvPr id="18" name="Picture 17" descr="Monaco Mariachi Boy Singer.png"/>
          <p:cNvPicPr>
            <a:picLocks noChangeAspect="1"/>
          </p:cNvPicPr>
          <p:nvPr/>
        </p:nvPicPr>
        <p:blipFill>
          <a:blip r:embed="rId3"/>
          <a:stretch>
            <a:fillRect/>
          </a:stretch>
        </p:blipFill>
        <p:spPr>
          <a:xfrm>
            <a:off x="830868" y="1599576"/>
            <a:ext cx="3091459" cy="3722228"/>
          </a:xfrm>
          <a:prstGeom prst="rect">
            <a:avLst/>
          </a:prstGeom>
          <a:ln>
            <a:noFill/>
          </a:ln>
          <a:effectLst>
            <a:outerShdw blurRad="50800" dist="38100" dir="2700000">
              <a:srgbClr val="000000">
                <a:alpha val="43000"/>
              </a:srgbClr>
            </a:outerShdw>
            <a:reflection stA="50000" endPos="75000" dist="12700" dir="5400000" sy="-100000" algn="bl" rotWithShape="0"/>
            <a:softEdge rad="112500"/>
          </a:effectLst>
        </p:spPr>
      </p:pic>
    </p:spTree>
    <p:extLst>
      <p:ext uri="{BB962C8B-B14F-4D97-AF65-F5344CB8AC3E}">
        <p14:creationId xmlns:p14="http://schemas.microsoft.com/office/powerpoint/2010/main" val="316832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2"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Scale>
                                      <p:cBhvr>
                                        <p:cTn id="7" dur="1000" decel="50000" fill="hold">
                                          <p:stCondLst>
                                            <p:cond delay="0"/>
                                          </p:stCondLst>
                                        </p:cTn>
                                        <p:tgtEl>
                                          <p:spTgt spid="10"/>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10"/>
                                        </p:tgtEl>
                                        <p:attrNameLst>
                                          <p:attrName>ppt_x</p:attrName>
                                          <p:attrName>ppt_y</p:attrName>
                                        </p:attrNameLst>
                                      </p:cBhvr>
                                    </p:animMotion>
                                    <p:animEffect transition="in" filter="fade">
                                      <p:cBhvr>
                                        <p:cTn id="9" dur="1000"/>
                                        <p:tgtEl>
                                          <p:spTgt spid="10"/>
                                        </p:tgtEl>
                                      </p:cBhvr>
                                    </p:animEffect>
                                  </p:childTnLst>
                                </p:cTn>
                              </p:par>
                            </p:childTnLst>
                          </p:cTn>
                        </p:par>
                        <p:par>
                          <p:cTn id="10" fill="hold">
                            <p:stCondLst>
                              <p:cond delay="1000"/>
                            </p:stCondLst>
                            <p:childTnLst>
                              <p:par>
                                <p:cTn id="11" presetID="52" presetClass="entr" presetSubtype="0" fill="hold" grpId="0" nodeType="afterEffect">
                                  <p:stCondLst>
                                    <p:cond delay="0"/>
                                  </p:stCondLst>
                                  <p:childTnLst>
                                    <p:set>
                                      <p:cBhvr>
                                        <p:cTn id="12" dur="1" fill="hold">
                                          <p:stCondLst>
                                            <p:cond delay="0"/>
                                          </p:stCondLst>
                                        </p:cTn>
                                        <p:tgtEl>
                                          <p:spTgt spid="11"/>
                                        </p:tgtEl>
                                        <p:attrNameLst>
                                          <p:attrName>style.visibility</p:attrName>
                                        </p:attrNameLst>
                                      </p:cBhvr>
                                      <p:to>
                                        <p:strVal val="visible"/>
                                      </p:to>
                                    </p:set>
                                    <p:animScale>
                                      <p:cBhvr>
                                        <p:cTn id="13" dur="1000" decel="50000" fill="hold">
                                          <p:stCondLst>
                                            <p:cond delay="0"/>
                                          </p:stCondLst>
                                        </p:cTn>
                                        <p:tgtEl>
                                          <p:spTgt spid="11"/>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4" dur="1000" decel="50000" fill="hold">
                                          <p:stCondLst>
                                            <p:cond delay="0"/>
                                          </p:stCondLst>
                                        </p:cTn>
                                        <p:tgtEl>
                                          <p:spTgt spid="11"/>
                                        </p:tgtEl>
                                        <p:attrNameLst>
                                          <p:attrName>ppt_x</p:attrName>
                                          <p:attrName>ppt_y</p:attrName>
                                        </p:attrNameLst>
                                      </p:cBhvr>
                                    </p:animMotion>
                                    <p:animEffect transition="in" filter="fade">
                                      <p:cBhvr>
                                        <p:cTn id="15" dur="1000"/>
                                        <p:tgtEl>
                                          <p:spTgt spid="11"/>
                                        </p:tgtEl>
                                      </p:cBhvr>
                                    </p:animEffect>
                                  </p:childTnLst>
                                </p:cTn>
                              </p:par>
                            </p:childTnLst>
                          </p:cTn>
                        </p:par>
                        <p:par>
                          <p:cTn id="16" fill="hold">
                            <p:stCondLst>
                              <p:cond delay="2000"/>
                            </p:stCondLst>
                            <p:childTnLst>
                              <p:par>
                                <p:cTn id="17" presetID="25" presetClass="entr" presetSubtype="0" fill="hold" grpId="0" nodeType="after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p:cTn id="19" dur="500" decel="50000" fill="hold">
                                          <p:stCondLst>
                                            <p:cond delay="0"/>
                                          </p:stCondLst>
                                        </p:cTn>
                                        <p:tgtEl>
                                          <p:spTgt spid="12"/>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12"/>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12"/>
                                        </p:tgtEl>
                                        <p:attrNameLst>
                                          <p:attrName>ppt_w</p:attrName>
                                        </p:attrNameLst>
                                      </p:cBhvr>
                                      <p:tavLst>
                                        <p:tav tm="0">
                                          <p:val>
                                            <p:strVal val="#ppt_w*.05"/>
                                          </p:val>
                                        </p:tav>
                                        <p:tav tm="100000">
                                          <p:val>
                                            <p:strVal val="#ppt_w"/>
                                          </p:val>
                                        </p:tav>
                                      </p:tavLst>
                                    </p:anim>
                                    <p:anim calcmode="lin" valueType="num">
                                      <p:cBhvr>
                                        <p:cTn id="22" dur="1000" fill="hold"/>
                                        <p:tgtEl>
                                          <p:spTgt spid="12"/>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12"/>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12"/>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12"/>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12"/>
                                        </p:tgtEl>
                                      </p:cBhvr>
                                    </p:animEffect>
                                  </p:childTnLst>
                                </p:cTn>
                              </p:par>
                            </p:childTnLst>
                          </p:cTn>
                        </p:par>
                        <p:par>
                          <p:cTn id="27" fill="hold">
                            <p:stCondLst>
                              <p:cond delay="3000"/>
                            </p:stCondLst>
                            <p:childTnLst>
                              <p:par>
                                <p:cTn id="28" presetID="37" presetClass="entr" presetSubtype="0" fill="hold" grpId="0" nodeType="after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1000"/>
                                        <p:tgtEl>
                                          <p:spTgt spid="13"/>
                                        </p:tgtEl>
                                      </p:cBhvr>
                                    </p:animEffect>
                                    <p:anim calcmode="lin" valueType="num">
                                      <p:cBhvr>
                                        <p:cTn id="31" dur="1000" fill="hold"/>
                                        <p:tgtEl>
                                          <p:spTgt spid="13"/>
                                        </p:tgtEl>
                                        <p:attrNameLst>
                                          <p:attrName>ppt_x</p:attrName>
                                        </p:attrNameLst>
                                      </p:cBhvr>
                                      <p:tavLst>
                                        <p:tav tm="0">
                                          <p:val>
                                            <p:strVal val="#ppt_x"/>
                                          </p:val>
                                        </p:tav>
                                        <p:tav tm="100000">
                                          <p:val>
                                            <p:strVal val="#ppt_x"/>
                                          </p:val>
                                        </p:tav>
                                      </p:tavLst>
                                    </p:anim>
                                    <p:anim calcmode="lin" valueType="num">
                                      <p:cBhvr>
                                        <p:cTn id="32" dur="900" decel="100000" fill="hold"/>
                                        <p:tgtEl>
                                          <p:spTgt spid="13"/>
                                        </p:tgtEl>
                                        <p:attrNameLst>
                                          <p:attrName>ppt_y</p:attrName>
                                        </p:attrNameLst>
                                      </p:cBhvr>
                                      <p:tavLst>
                                        <p:tav tm="0">
                                          <p:val>
                                            <p:strVal val="#ppt_y+1"/>
                                          </p:val>
                                        </p:tav>
                                        <p:tav tm="100000">
                                          <p:val>
                                            <p:strVal val="#ppt_y-.03"/>
                                          </p:val>
                                        </p:tav>
                                      </p:tavLst>
                                    </p:anim>
                                    <p:anim calcmode="lin" valueType="num">
                                      <p:cBhvr>
                                        <p:cTn id="33" dur="100" accel="100000" fill="hold">
                                          <p:stCondLst>
                                            <p:cond delay="900"/>
                                          </p:stCondLst>
                                        </p:cTn>
                                        <p:tgtEl>
                                          <p:spTgt spid="13"/>
                                        </p:tgtEl>
                                        <p:attrNameLst>
                                          <p:attrName>ppt_y</p:attrName>
                                        </p:attrNameLst>
                                      </p:cBhvr>
                                      <p:tavLst>
                                        <p:tav tm="0">
                                          <p:val>
                                            <p:strVal val="#ppt_y-.03"/>
                                          </p:val>
                                        </p:tav>
                                        <p:tav tm="100000">
                                          <p:val>
                                            <p:strVal val="#ppt_y"/>
                                          </p:val>
                                        </p:tav>
                                      </p:tavLst>
                                    </p:anim>
                                  </p:childTnLst>
                                </p:cTn>
                              </p:par>
                            </p:childTnLst>
                          </p:cTn>
                        </p:par>
                        <p:par>
                          <p:cTn id="34" fill="hold">
                            <p:stCondLst>
                              <p:cond delay="4000"/>
                            </p:stCondLst>
                            <p:childTnLst>
                              <p:par>
                                <p:cTn id="35" presetID="6" presetClass="entr" presetSubtype="16" fill="hold" grpId="0" nodeType="after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circle(in)">
                                      <p:cBhvr>
                                        <p:cTn id="37" dur="2000"/>
                                        <p:tgtEl>
                                          <p:spTgt spid="14"/>
                                        </p:tgtEl>
                                      </p:cBhvr>
                                    </p:animEffect>
                                  </p:childTnLst>
                                </p:cTn>
                              </p:par>
                            </p:childTnLst>
                          </p:cTn>
                        </p:par>
                        <p:par>
                          <p:cTn id="38" fill="hold">
                            <p:stCondLst>
                              <p:cond delay="6000"/>
                            </p:stCondLst>
                            <p:childTnLst>
                              <p:par>
                                <p:cTn id="39" presetID="37" presetClass="entr" presetSubtype="0" fill="hold" grpId="0" nodeType="afterEffect">
                                  <p:stCondLst>
                                    <p:cond delay="0"/>
                                  </p:stCondLst>
                                  <p:childTnLst>
                                    <p:set>
                                      <p:cBhvr>
                                        <p:cTn id="40" dur="1" fill="hold">
                                          <p:stCondLst>
                                            <p:cond delay="0"/>
                                          </p:stCondLst>
                                        </p:cTn>
                                        <p:tgtEl>
                                          <p:spTgt spid="15"/>
                                        </p:tgtEl>
                                        <p:attrNameLst>
                                          <p:attrName>style.visibility</p:attrName>
                                        </p:attrNameLst>
                                      </p:cBhvr>
                                      <p:to>
                                        <p:strVal val="visible"/>
                                      </p:to>
                                    </p:set>
                                    <p:animEffect transition="in" filter="fade">
                                      <p:cBhvr>
                                        <p:cTn id="41" dur="1000"/>
                                        <p:tgtEl>
                                          <p:spTgt spid="15"/>
                                        </p:tgtEl>
                                      </p:cBhvr>
                                    </p:animEffect>
                                    <p:anim calcmode="lin" valueType="num">
                                      <p:cBhvr>
                                        <p:cTn id="42" dur="1000" fill="hold"/>
                                        <p:tgtEl>
                                          <p:spTgt spid="15"/>
                                        </p:tgtEl>
                                        <p:attrNameLst>
                                          <p:attrName>ppt_x</p:attrName>
                                        </p:attrNameLst>
                                      </p:cBhvr>
                                      <p:tavLst>
                                        <p:tav tm="0">
                                          <p:val>
                                            <p:strVal val="#ppt_x"/>
                                          </p:val>
                                        </p:tav>
                                        <p:tav tm="100000">
                                          <p:val>
                                            <p:strVal val="#ppt_x"/>
                                          </p:val>
                                        </p:tav>
                                      </p:tavLst>
                                    </p:anim>
                                    <p:anim calcmode="lin" valueType="num">
                                      <p:cBhvr>
                                        <p:cTn id="43" dur="900" decel="100000" fill="hold"/>
                                        <p:tgtEl>
                                          <p:spTgt spid="15"/>
                                        </p:tgtEl>
                                        <p:attrNameLst>
                                          <p:attrName>ppt_y</p:attrName>
                                        </p:attrNameLst>
                                      </p:cBhvr>
                                      <p:tavLst>
                                        <p:tav tm="0">
                                          <p:val>
                                            <p:strVal val="#ppt_y+1"/>
                                          </p:val>
                                        </p:tav>
                                        <p:tav tm="100000">
                                          <p:val>
                                            <p:strVal val="#ppt_y-.03"/>
                                          </p:val>
                                        </p:tav>
                                      </p:tavLst>
                                    </p:anim>
                                    <p:anim calcmode="lin" valueType="num">
                                      <p:cBhvr>
                                        <p:cTn id="44" dur="100" accel="100000" fill="hold">
                                          <p:stCondLst>
                                            <p:cond delay="900"/>
                                          </p:stCondLst>
                                        </p:cTn>
                                        <p:tgtEl>
                                          <p:spTgt spid="15"/>
                                        </p:tgtEl>
                                        <p:attrNameLst>
                                          <p:attrName>ppt_y</p:attrName>
                                        </p:attrNameLst>
                                      </p:cBhvr>
                                      <p:tavLst>
                                        <p:tav tm="0">
                                          <p:val>
                                            <p:strVal val="#ppt_y-.03"/>
                                          </p:val>
                                        </p:tav>
                                        <p:tav tm="100000">
                                          <p:val>
                                            <p:strVal val="#ppt_y"/>
                                          </p:val>
                                        </p:tav>
                                      </p:tavLst>
                                    </p:anim>
                                  </p:childTnLst>
                                </p:cTn>
                              </p:par>
                            </p:childTnLst>
                          </p:cTn>
                        </p:par>
                        <p:par>
                          <p:cTn id="45" fill="hold">
                            <p:stCondLst>
                              <p:cond delay="7000"/>
                            </p:stCondLst>
                            <p:childTnLst>
                              <p:par>
                                <p:cTn id="46" presetID="37" presetClass="entr" presetSubtype="0" fill="hold" grpId="0" nodeType="afterEffect">
                                  <p:stCondLst>
                                    <p:cond delay="0"/>
                                  </p:stCondLst>
                                  <p:childTnLst>
                                    <p:set>
                                      <p:cBhvr>
                                        <p:cTn id="47" dur="1" fill="hold">
                                          <p:stCondLst>
                                            <p:cond delay="0"/>
                                          </p:stCondLst>
                                        </p:cTn>
                                        <p:tgtEl>
                                          <p:spTgt spid="16"/>
                                        </p:tgtEl>
                                        <p:attrNameLst>
                                          <p:attrName>style.visibility</p:attrName>
                                        </p:attrNameLst>
                                      </p:cBhvr>
                                      <p:to>
                                        <p:strVal val="visible"/>
                                      </p:to>
                                    </p:set>
                                    <p:animEffect transition="in" filter="fade">
                                      <p:cBhvr>
                                        <p:cTn id="48" dur="1000"/>
                                        <p:tgtEl>
                                          <p:spTgt spid="16"/>
                                        </p:tgtEl>
                                      </p:cBhvr>
                                    </p:animEffect>
                                    <p:anim calcmode="lin" valueType="num">
                                      <p:cBhvr>
                                        <p:cTn id="49" dur="1000" fill="hold"/>
                                        <p:tgtEl>
                                          <p:spTgt spid="16"/>
                                        </p:tgtEl>
                                        <p:attrNameLst>
                                          <p:attrName>ppt_x</p:attrName>
                                        </p:attrNameLst>
                                      </p:cBhvr>
                                      <p:tavLst>
                                        <p:tav tm="0">
                                          <p:val>
                                            <p:strVal val="#ppt_x"/>
                                          </p:val>
                                        </p:tav>
                                        <p:tav tm="100000">
                                          <p:val>
                                            <p:strVal val="#ppt_x"/>
                                          </p:val>
                                        </p:tav>
                                      </p:tavLst>
                                    </p:anim>
                                    <p:anim calcmode="lin" valueType="num">
                                      <p:cBhvr>
                                        <p:cTn id="50" dur="900" decel="100000" fill="hold"/>
                                        <p:tgtEl>
                                          <p:spTgt spid="16"/>
                                        </p:tgtEl>
                                        <p:attrNameLst>
                                          <p:attrName>ppt_y</p:attrName>
                                        </p:attrNameLst>
                                      </p:cBhvr>
                                      <p:tavLst>
                                        <p:tav tm="0">
                                          <p:val>
                                            <p:strVal val="#ppt_y+1"/>
                                          </p:val>
                                        </p:tav>
                                        <p:tav tm="100000">
                                          <p:val>
                                            <p:strVal val="#ppt_y-.03"/>
                                          </p:val>
                                        </p:tav>
                                      </p:tavLst>
                                    </p:anim>
                                    <p:anim calcmode="lin" valueType="num">
                                      <p:cBhvr>
                                        <p:cTn id="51" dur="100" accel="100000" fill="hold">
                                          <p:stCondLst>
                                            <p:cond delay="900"/>
                                          </p:stCondLst>
                                        </p:cTn>
                                        <p:tgtEl>
                                          <p:spTgt spid="16"/>
                                        </p:tgtEl>
                                        <p:attrNameLst>
                                          <p:attrName>ppt_y</p:attrName>
                                        </p:attrNameLst>
                                      </p:cBhvr>
                                      <p:tavLst>
                                        <p:tav tm="0">
                                          <p:val>
                                            <p:strVal val="#ppt_y-.03"/>
                                          </p:val>
                                        </p:tav>
                                        <p:tav tm="100000">
                                          <p:val>
                                            <p:strVal val="#ppt_y"/>
                                          </p:val>
                                        </p:tav>
                                      </p:tavLst>
                                    </p:anim>
                                  </p:childTnLst>
                                </p:cTn>
                              </p:par>
                            </p:childTnLst>
                          </p:cTn>
                        </p:par>
                        <p:par>
                          <p:cTn id="52" fill="hold">
                            <p:stCondLst>
                              <p:cond delay="8000"/>
                            </p:stCondLst>
                            <p:childTnLst>
                              <p:par>
                                <p:cTn id="53" presetID="37" presetClass="entr" presetSubtype="0" fill="hold" grpId="0" nodeType="afterEffect">
                                  <p:stCondLst>
                                    <p:cond delay="0"/>
                                  </p:stCondLst>
                                  <p:childTnLst>
                                    <p:set>
                                      <p:cBhvr>
                                        <p:cTn id="54" dur="1" fill="hold">
                                          <p:stCondLst>
                                            <p:cond delay="0"/>
                                          </p:stCondLst>
                                        </p:cTn>
                                        <p:tgtEl>
                                          <p:spTgt spid="17"/>
                                        </p:tgtEl>
                                        <p:attrNameLst>
                                          <p:attrName>style.visibility</p:attrName>
                                        </p:attrNameLst>
                                      </p:cBhvr>
                                      <p:to>
                                        <p:strVal val="visible"/>
                                      </p:to>
                                    </p:set>
                                    <p:animEffect transition="in" filter="fade">
                                      <p:cBhvr>
                                        <p:cTn id="55" dur="1000"/>
                                        <p:tgtEl>
                                          <p:spTgt spid="17"/>
                                        </p:tgtEl>
                                      </p:cBhvr>
                                    </p:animEffect>
                                    <p:anim calcmode="lin" valueType="num">
                                      <p:cBhvr>
                                        <p:cTn id="56" dur="1000" fill="hold"/>
                                        <p:tgtEl>
                                          <p:spTgt spid="17"/>
                                        </p:tgtEl>
                                        <p:attrNameLst>
                                          <p:attrName>ppt_x</p:attrName>
                                        </p:attrNameLst>
                                      </p:cBhvr>
                                      <p:tavLst>
                                        <p:tav tm="0">
                                          <p:val>
                                            <p:strVal val="#ppt_x"/>
                                          </p:val>
                                        </p:tav>
                                        <p:tav tm="100000">
                                          <p:val>
                                            <p:strVal val="#ppt_x"/>
                                          </p:val>
                                        </p:tav>
                                      </p:tavLst>
                                    </p:anim>
                                    <p:anim calcmode="lin" valueType="num">
                                      <p:cBhvr>
                                        <p:cTn id="57" dur="900" decel="100000" fill="hold"/>
                                        <p:tgtEl>
                                          <p:spTgt spid="17"/>
                                        </p:tgtEl>
                                        <p:attrNameLst>
                                          <p:attrName>ppt_y</p:attrName>
                                        </p:attrNameLst>
                                      </p:cBhvr>
                                      <p:tavLst>
                                        <p:tav tm="0">
                                          <p:val>
                                            <p:strVal val="#ppt_y+1"/>
                                          </p:val>
                                        </p:tav>
                                        <p:tav tm="100000">
                                          <p:val>
                                            <p:strVal val="#ppt_y-.03"/>
                                          </p:val>
                                        </p:tav>
                                      </p:tavLst>
                                    </p:anim>
                                    <p:anim calcmode="lin" valueType="num">
                                      <p:cBhvr>
                                        <p:cTn id="58" dur="100" accel="100000" fill="hold">
                                          <p:stCondLst>
                                            <p:cond delay="900"/>
                                          </p:stCondLst>
                                        </p:cTn>
                                        <p:tgtEl>
                                          <p:spTgt spid="17"/>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4" grpId="0"/>
      <p:bldP spid="15" grpId="0"/>
      <p:bldP spid="16" grpId="0"/>
      <p:bldP spid="1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3"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22534" name="Rectangle 3"/>
          <p:cNvSpPr>
            <a:spLocks noChangeArrowheads="1"/>
          </p:cNvSpPr>
          <p:nvPr/>
        </p:nvSpPr>
        <p:spPr bwMode="auto">
          <a:xfrm>
            <a:off x="4537075" y="385445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22536" name="Rectangle 5"/>
          <p:cNvSpPr>
            <a:spLocks noChangeArrowheads="1"/>
          </p:cNvSpPr>
          <p:nvPr/>
        </p:nvSpPr>
        <p:spPr bwMode="auto">
          <a:xfrm>
            <a:off x="228600" y="41871"/>
            <a:ext cx="8763000" cy="1200329"/>
          </a:xfrm>
          <a:prstGeom prst="rect">
            <a:avLst/>
          </a:prstGeom>
          <a:noFill/>
          <a:ln w="9525">
            <a:noFill/>
            <a:miter lim="800000"/>
            <a:headEnd/>
            <a:tailEnd/>
          </a:ln>
        </p:spPr>
        <p:txBody>
          <a:bodyPr>
            <a:prstTxWarp prst="textNoShape">
              <a:avLst/>
            </a:prstTxWarp>
            <a:spAutoFit/>
          </a:bodyPr>
          <a:lstStyle/>
          <a:p>
            <a:pPr marL="457200" indent="-457200"/>
            <a:r>
              <a:rPr lang="en-US" sz="3600" i="1" dirty="0">
                <a:solidFill>
                  <a:srgbClr val="FFFF00"/>
                </a:solidFill>
                <a:effectLst>
                  <a:outerShdw blurRad="50800" dist="38100" dir="2700000">
                    <a:srgbClr val="000000">
                      <a:alpha val="43000"/>
                    </a:srgbClr>
                  </a:outerShdw>
                </a:effectLst>
                <a:cs typeface="Times New Roman"/>
              </a:rPr>
              <a:t>1. </a:t>
            </a:r>
            <a:r>
              <a:rPr lang="en-US" sz="3600" i="1" u="sng" dirty="0">
                <a:solidFill>
                  <a:srgbClr val="FFFF00"/>
                </a:solidFill>
                <a:effectLst>
                  <a:outerShdw blurRad="50800" dist="38100" dir="2700000">
                    <a:srgbClr val="000000">
                      <a:alpha val="43000"/>
                    </a:srgbClr>
                  </a:outerShdw>
                </a:effectLst>
                <a:cs typeface="Times New Roman"/>
              </a:rPr>
              <a:t>What I love best</a:t>
            </a:r>
            <a:r>
              <a:rPr lang="en-US" sz="3600" i="1" dirty="0">
                <a:solidFill>
                  <a:srgbClr val="FFFF00"/>
                </a:solidFill>
                <a:effectLst>
                  <a:outerShdw blurRad="50800" dist="38100" dir="2700000">
                    <a:srgbClr val="000000">
                      <a:alpha val="43000"/>
                    </a:srgbClr>
                  </a:outerShdw>
                </a:effectLst>
                <a:cs typeface="Times New Roman"/>
              </a:rPr>
              <a:t> </a:t>
            </a:r>
            <a:r>
              <a:rPr lang="en-US" sz="3600" i="1" dirty="0">
                <a:effectLst>
                  <a:outerShdw blurRad="50800" dist="38100" dir="2700000">
                    <a:srgbClr val="000000">
                      <a:alpha val="43000"/>
                    </a:srgbClr>
                  </a:outerShdw>
                </a:effectLst>
                <a:cs typeface="Times New Roman"/>
              </a:rPr>
              <a:t>about my music teacher is </a:t>
            </a:r>
          </a:p>
          <a:p>
            <a:pPr marL="457200" indent="-457200"/>
            <a:r>
              <a:rPr lang="en-US" sz="3600" i="1" dirty="0">
                <a:effectLst>
                  <a:outerShdw blurRad="50800" dist="38100" dir="2700000">
                    <a:srgbClr val="000000">
                      <a:alpha val="43000"/>
                    </a:srgbClr>
                  </a:outerShdw>
                </a:effectLst>
                <a:cs typeface="Times New Roman"/>
              </a:rPr>
              <a:t>that he/she is. . .</a:t>
            </a:r>
            <a:r>
              <a:rPr lang="en-US" sz="3600" i="1" dirty="0">
                <a:solidFill>
                  <a:srgbClr val="FFFFFF"/>
                </a:solidFill>
                <a:effectLst>
                  <a:outerShdw blurRad="50800" dist="38100" dir="2700000">
                    <a:srgbClr val="000000">
                      <a:alpha val="43000"/>
                    </a:srgbClr>
                  </a:outerShdw>
                </a:effectLst>
                <a:cs typeface="Times New Roman"/>
              </a:rPr>
              <a:t> (cont.)</a:t>
            </a:r>
            <a:endParaRPr lang="en-US" sz="3600" dirty="0">
              <a:effectLst>
                <a:outerShdw blurRad="50800" dist="38100" dir="2700000">
                  <a:srgbClr val="000000">
                    <a:alpha val="43000"/>
                  </a:srgbClr>
                </a:outerShdw>
              </a:effectLst>
              <a:cs typeface="Times New Roman"/>
            </a:endParaRPr>
          </a:p>
        </p:txBody>
      </p:sp>
      <p:pic>
        <p:nvPicPr>
          <p:cNvPr id="22537" name="Picture 9" descr="Picture 2"/>
          <p:cNvPicPr>
            <a:picLocks noChangeAspect="1" noChangeArrowheads="1"/>
          </p:cNvPicPr>
          <p:nvPr/>
        </p:nvPicPr>
        <p:blipFill>
          <a:blip r:embed="rId3"/>
          <a:srcRect/>
          <a:stretch>
            <a:fillRect/>
          </a:stretch>
        </p:blipFill>
        <p:spPr bwMode="auto">
          <a:xfrm>
            <a:off x="4721741" y="1251982"/>
            <a:ext cx="3844925" cy="2971800"/>
          </a:xfrm>
          <a:prstGeom prst="rect">
            <a:avLst/>
          </a:prstGeom>
          <a:ln>
            <a:noFill/>
          </a:ln>
          <a:effectLst>
            <a:reflection stA="50000" endPos="75000" dist="12700" dir="5400000" sy="-100000" algn="bl" rotWithShape="0"/>
            <a:softEdge rad="112500"/>
          </a:effectLst>
        </p:spPr>
      </p:pic>
      <p:sp>
        <p:nvSpPr>
          <p:cNvPr id="11" name="TextBox 10"/>
          <p:cNvSpPr txBox="1"/>
          <p:nvPr/>
        </p:nvSpPr>
        <p:spPr>
          <a:xfrm>
            <a:off x="228600" y="1416695"/>
            <a:ext cx="6367448" cy="4462760"/>
          </a:xfrm>
          <a:prstGeom prst="rect">
            <a:avLst/>
          </a:prstGeom>
          <a:noFill/>
        </p:spPr>
        <p:txBody>
          <a:bodyPr wrap="none" rtlCol="0">
            <a:spAutoFit/>
          </a:bodyPr>
          <a:lstStyle/>
          <a:p>
            <a:pPr marL="457200" indent="-457200"/>
            <a:r>
              <a:rPr lang="en-US" sz="2800" dirty="0">
                <a:effectLst>
                  <a:outerShdw blurRad="50800" dist="38100" dir="2700000">
                    <a:srgbClr val="000000">
                      <a:alpha val="43000"/>
                    </a:srgbClr>
                  </a:outerShdw>
                </a:effectLst>
                <a:cs typeface="Times New Roman"/>
              </a:rPr>
              <a:t>	</a:t>
            </a:r>
            <a:r>
              <a:rPr lang="en-US" sz="3200" dirty="0">
                <a:effectLst>
                  <a:outerShdw blurRad="50800" dist="38100" dir="2700000">
                    <a:srgbClr val="000000">
                      <a:alpha val="43000"/>
                    </a:srgbClr>
                  </a:outerShdw>
                </a:effectLst>
                <a:cs typeface="Times New Roman"/>
              </a:rPr>
              <a:t>Responsible</a:t>
            </a:r>
          </a:p>
          <a:p>
            <a:pPr marL="457200" indent="-457200"/>
            <a:r>
              <a:rPr lang="en-US" sz="2800" dirty="0">
                <a:effectLst>
                  <a:outerShdw blurRad="50800" dist="38100" dir="2700000">
                    <a:srgbClr val="000000">
                      <a:alpha val="43000"/>
                    </a:srgbClr>
                  </a:outerShdw>
                </a:effectLst>
                <a:cs typeface="Times New Roman"/>
              </a:rPr>
              <a:t>	</a:t>
            </a:r>
            <a:r>
              <a:rPr lang="en-US" sz="3200" dirty="0">
                <a:effectLst>
                  <a:outerShdw blurRad="50800" dist="38100" dir="2700000">
                    <a:srgbClr val="000000">
                      <a:alpha val="43000"/>
                    </a:srgbClr>
                  </a:outerShdw>
                </a:effectLst>
                <a:cs typeface="Times New Roman"/>
              </a:rPr>
              <a:t>Collegial</a:t>
            </a:r>
          </a:p>
          <a:p>
            <a:pPr marL="457200" indent="-457200"/>
            <a:r>
              <a:rPr lang="en-US" sz="2800" dirty="0">
                <a:effectLst>
                  <a:outerShdw blurRad="50800" dist="38100" dir="2700000">
                    <a:srgbClr val="000000">
                      <a:alpha val="43000"/>
                    </a:srgbClr>
                  </a:outerShdw>
                </a:effectLst>
                <a:cs typeface="Times New Roman"/>
              </a:rPr>
              <a:t>	</a:t>
            </a:r>
            <a:r>
              <a:rPr lang="en-US" sz="3200" dirty="0">
                <a:effectLst>
                  <a:outerShdw blurRad="50800" dist="38100" dir="2700000">
                    <a:srgbClr val="000000">
                      <a:alpha val="43000"/>
                    </a:srgbClr>
                  </a:outerShdw>
                </a:effectLst>
                <a:cs typeface="Times New Roman"/>
              </a:rPr>
              <a:t>Motivational</a:t>
            </a:r>
          </a:p>
          <a:p>
            <a:pPr marL="457200" indent="-457200"/>
            <a:r>
              <a:rPr lang="en-US" sz="2800" dirty="0">
                <a:effectLst>
                  <a:outerShdw blurRad="50800" dist="38100" dir="2700000">
                    <a:srgbClr val="000000">
                      <a:alpha val="43000"/>
                    </a:srgbClr>
                  </a:outerShdw>
                </a:effectLst>
                <a:cs typeface="Times New Roman"/>
              </a:rPr>
              <a:t>	</a:t>
            </a:r>
            <a:r>
              <a:rPr lang="en-US" sz="3200" dirty="0">
                <a:effectLst>
                  <a:outerShdw blurRad="50800" dist="38100" dir="2700000">
                    <a:srgbClr val="000000">
                      <a:alpha val="43000"/>
                    </a:srgbClr>
                  </a:outerShdw>
                </a:effectLst>
                <a:cs typeface="Times New Roman"/>
              </a:rPr>
              <a:t>Inspirational</a:t>
            </a:r>
          </a:p>
          <a:p>
            <a:pPr marL="457200" indent="-457200"/>
            <a:r>
              <a:rPr lang="en-US" sz="2800" dirty="0">
                <a:effectLst>
                  <a:outerShdw blurRad="50800" dist="38100" dir="2700000">
                    <a:srgbClr val="000000">
                      <a:alpha val="43000"/>
                    </a:srgbClr>
                  </a:outerShdw>
                </a:effectLst>
                <a:cs typeface="Times New Roman"/>
              </a:rPr>
              <a:t>	</a:t>
            </a:r>
            <a:r>
              <a:rPr lang="en-US" sz="3200" dirty="0">
                <a:effectLst>
                  <a:outerShdw blurRad="50800" dist="38100" dir="2700000">
                    <a:srgbClr val="000000">
                      <a:alpha val="43000"/>
                    </a:srgbClr>
                  </a:outerShdw>
                </a:effectLst>
                <a:cs typeface="Times New Roman"/>
              </a:rPr>
              <a:t>Helpful</a:t>
            </a:r>
          </a:p>
          <a:p>
            <a:pPr marL="457200" indent="-457200"/>
            <a:r>
              <a:rPr lang="en-US" sz="3200" dirty="0">
                <a:effectLst>
                  <a:outerShdw blurRad="50800" dist="38100" dir="2700000">
                    <a:srgbClr val="000000">
                      <a:alpha val="43000"/>
                    </a:srgbClr>
                  </a:outerShdw>
                </a:effectLst>
                <a:cs typeface="Times New Roman"/>
              </a:rPr>
              <a:t>	Content-oriented	</a:t>
            </a:r>
          </a:p>
          <a:p>
            <a:pPr marL="457200" indent="-457200"/>
            <a:r>
              <a:rPr lang="en-US" sz="3200" dirty="0">
                <a:effectLst>
                  <a:outerShdw blurRad="50800" dist="38100" dir="2700000">
                    <a:srgbClr val="000000">
                      <a:alpha val="43000"/>
                    </a:srgbClr>
                  </a:outerShdw>
                </a:effectLst>
                <a:cs typeface="Times New Roman"/>
              </a:rPr>
              <a:t>	A Music Advocate (Recruiter)</a:t>
            </a:r>
          </a:p>
          <a:p>
            <a:pPr marL="457200" indent="-457200"/>
            <a:r>
              <a:rPr lang="en-US" sz="3200" dirty="0">
                <a:effectLst>
                  <a:outerShdw blurRad="50800" dist="38100" dir="2700000">
                    <a:srgbClr val="000000">
                      <a:alpha val="43000"/>
                    </a:srgbClr>
                  </a:outerShdw>
                </a:effectLst>
                <a:cs typeface="Times New Roman"/>
              </a:rPr>
              <a:t>	Demanding (Of Self </a:t>
            </a:r>
            <a:r>
              <a:rPr lang="en-US" sz="3200" i="1" dirty="0">
                <a:effectLst>
                  <a:outerShdw blurRad="50800" dist="38100" dir="2700000">
                    <a:srgbClr val="000000">
                      <a:alpha val="43000"/>
                    </a:srgbClr>
                  </a:outerShdw>
                </a:effectLst>
                <a:cs typeface="Times New Roman"/>
              </a:rPr>
              <a:t>and </a:t>
            </a:r>
            <a:r>
              <a:rPr lang="en-US" sz="3200" dirty="0">
                <a:effectLst>
                  <a:outerShdw blurRad="50800" dist="38100" dir="2700000">
                    <a:srgbClr val="000000">
                      <a:alpha val="43000"/>
                    </a:srgbClr>
                  </a:outerShdw>
                </a:effectLst>
                <a:cs typeface="Times New Roman"/>
              </a:rPr>
              <a:t>Students) </a:t>
            </a:r>
          </a:p>
          <a:p>
            <a:endParaRPr lang="en-US" sz="2800" dirty="0">
              <a:effectLst>
                <a:outerShdw blurRad="50800" dist="38100" dir="2700000">
                  <a:srgbClr val="000000">
                    <a:alpha val="43000"/>
                  </a:srgbClr>
                </a:outerShdw>
              </a:effectLst>
            </a:endParaRPr>
          </a:p>
        </p:txBody>
      </p:sp>
    </p:spTree>
    <p:extLst>
      <p:ext uri="{BB962C8B-B14F-4D97-AF65-F5344CB8AC3E}">
        <p14:creationId xmlns:p14="http://schemas.microsoft.com/office/powerpoint/2010/main" val="1453457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7"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3000"/>
                                        <p:tgtEl>
                                          <p:spTgt spid="11"/>
                                        </p:tgtEl>
                                      </p:cBhvr>
                                    </p:animEffect>
                                    <p:anim calcmode="lin" valueType="num">
                                      <p:cBhvr>
                                        <p:cTn id="8" dur="3000" fill="hold"/>
                                        <p:tgtEl>
                                          <p:spTgt spid="11"/>
                                        </p:tgtEl>
                                        <p:attrNameLst>
                                          <p:attrName>ppt_x</p:attrName>
                                        </p:attrNameLst>
                                      </p:cBhvr>
                                      <p:tavLst>
                                        <p:tav tm="0">
                                          <p:val>
                                            <p:strVal val="#ppt_x"/>
                                          </p:val>
                                        </p:tav>
                                        <p:tav tm="100000">
                                          <p:val>
                                            <p:strVal val="#ppt_x"/>
                                          </p:val>
                                        </p:tav>
                                      </p:tavLst>
                                    </p:anim>
                                    <p:anim calcmode="lin" valueType="num">
                                      <p:cBhvr>
                                        <p:cTn id="9" dur="2700" decel="100000" fill="hold"/>
                                        <p:tgtEl>
                                          <p:spTgt spid="11"/>
                                        </p:tgtEl>
                                        <p:attrNameLst>
                                          <p:attrName>ppt_y</p:attrName>
                                        </p:attrNameLst>
                                      </p:cBhvr>
                                      <p:tavLst>
                                        <p:tav tm="0">
                                          <p:val>
                                            <p:strVal val="#ppt_y+1"/>
                                          </p:val>
                                        </p:tav>
                                        <p:tav tm="100000">
                                          <p:val>
                                            <p:strVal val="#ppt_y-.03"/>
                                          </p:val>
                                        </p:tav>
                                      </p:tavLst>
                                    </p:anim>
                                    <p:anim calcmode="lin" valueType="num">
                                      <p:cBhvr>
                                        <p:cTn id="10" dur="300" accel="100000" fill="hold">
                                          <p:stCondLst>
                                            <p:cond delay="2700"/>
                                          </p:stCondLst>
                                        </p:cTn>
                                        <p:tgtEl>
                                          <p:spTgt spid="11"/>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1"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24582" name="Rectangle 3"/>
          <p:cNvSpPr>
            <a:spLocks noChangeArrowheads="1"/>
          </p:cNvSpPr>
          <p:nvPr/>
        </p:nvSpPr>
        <p:spPr bwMode="auto">
          <a:xfrm>
            <a:off x="4537075" y="385445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24584" name="Rectangle 5"/>
          <p:cNvSpPr>
            <a:spLocks noChangeArrowheads="1"/>
          </p:cNvSpPr>
          <p:nvPr/>
        </p:nvSpPr>
        <p:spPr bwMode="auto">
          <a:xfrm>
            <a:off x="193675" y="0"/>
            <a:ext cx="8686800" cy="1200329"/>
          </a:xfrm>
          <a:prstGeom prst="rect">
            <a:avLst/>
          </a:prstGeom>
          <a:noFill/>
          <a:ln w="9525">
            <a:noFill/>
            <a:miter lim="800000"/>
            <a:headEnd/>
            <a:tailEnd/>
          </a:ln>
        </p:spPr>
        <p:txBody>
          <a:bodyPr>
            <a:prstTxWarp prst="textNoShape">
              <a:avLst/>
            </a:prstTxWarp>
            <a:spAutoFit/>
          </a:bodyPr>
          <a:lstStyle/>
          <a:p>
            <a:pPr marL="457200" indent="-457200"/>
            <a:r>
              <a:rPr lang="en-US" sz="3600" i="1" dirty="0">
                <a:solidFill>
                  <a:srgbClr val="FFFF00"/>
                </a:solidFill>
                <a:effectLst>
                  <a:outerShdw blurRad="50800" dist="38100" dir="2700000">
                    <a:srgbClr val="000000">
                      <a:alpha val="43000"/>
                    </a:srgbClr>
                  </a:outerShdw>
                </a:effectLst>
                <a:cs typeface="Times New Roman"/>
              </a:rPr>
              <a:t>2. To </a:t>
            </a:r>
            <a:r>
              <a:rPr lang="en-US" sz="3600" i="1" u="sng" dirty="0">
                <a:effectLst>
                  <a:outerShdw blurRad="50800" dist="38100" dir="2700000">
                    <a:srgbClr val="000000">
                      <a:alpha val="43000"/>
                    </a:srgbClr>
                  </a:outerShdw>
                </a:effectLst>
                <a:cs typeface="Times New Roman"/>
              </a:rPr>
              <a:t>improve</a:t>
            </a:r>
            <a:r>
              <a:rPr lang="en-US" sz="3600" i="1" dirty="0">
                <a:solidFill>
                  <a:srgbClr val="FFFF00"/>
                </a:solidFill>
                <a:effectLst>
                  <a:outerShdw blurRad="50800" dist="38100" dir="2700000">
                    <a:srgbClr val="000000">
                      <a:alpha val="43000"/>
                    </a:srgbClr>
                  </a:outerShdw>
                </a:effectLst>
                <a:cs typeface="Times New Roman"/>
              </a:rPr>
              <a:t> the music program, I would ask my music teachers to. . .</a:t>
            </a:r>
            <a:endParaRPr lang="en-US" sz="3600" dirty="0">
              <a:effectLst>
                <a:outerShdw blurRad="50800" dist="38100" dir="2700000">
                  <a:srgbClr val="000000">
                    <a:alpha val="43000"/>
                  </a:srgbClr>
                </a:outerShdw>
              </a:effectLst>
              <a:cs typeface="Times New Roman"/>
            </a:endParaRPr>
          </a:p>
        </p:txBody>
      </p:sp>
      <p:pic>
        <p:nvPicPr>
          <p:cNvPr id="9" name="Picture 8" descr="Boys Singing.png"/>
          <p:cNvPicPr>
            <a:picLocks noChangeAspect="1"/>
          </p:cNvPicPr>
          <p:nvPr/>
        </p:nvPicPr>
        <p:blipFill>
          <a:blip r:embed="rId3"/>
          <a:stretch>
            <a:fillRect/>
          </a:stretch>
        </p:blipFill>
        <p:spPr>
          <a:xfrm>
            <a:off x="6580444" y="2428380"/>
            <a:ext cx="2436561" cy="3313723"/>
          </a:xfrm>
          <a:prstGeom prst="rect">
            <a:avLst/>
          </a:prstGeom>
          <a:effectLst>
            <a:reflection stA="50000" endPos="75000" dist="12700" dir="5400000" sy="-100000" algn="bl" rotWithShape="0"/>
            <a:softEdge rad="139700"/>
          </a:effectLst>
        </p:spPr>
      </p:pic>
      <p:sp>
        <p:nvSpPr>
          <p:cNvPr id="10" name="TextBox 9"/>
          <p:cNvSpPr txBox="1"/>
          <p:nvPr/>
        </p:nvSpPr>
        <p:spPr>
          <a:xfrm>
            <a:off x="0" y="1381719"/>
            <a:ext cx="8293056" cy="4031873"/>
          </a:xfrm>
          <a:prstGeom prst="rect">
            <a:avLst/>
          </a:prstGeom>
          <a:noFill/>
        </p:spPr>
        <p:txBody>
          <a:bodyPr wrap="none" rtlCol="0">
            <a:spAutoFit/>
          </a:bodyPr>
          <a:lstStyle/>
          <a:p>
            <a:pPr marL="457200" indent="-457200"/>
            <a:r>
              <a:rPr lang="en-US" sz="3200" dirty="0">
                <a:effectLst>
                  <a:outerShdw blurRad="50800" dist="38100" dir="2700000">
                    <a:srgbClr val="000000">
                      <a:alpha val="43000"/>
                    </a:srgbClr>
                  </a:outerShdw>
                </a:effectLst>
                <a:cs typeface="Times New Roman"/>
              </a:rPr>
              <a:t>	Communicate ! Communicate! Communicate! </a:t>
            </a:r>
          </a:p>
          <a:p>
            <a:pPr marL="457200" indent="-457200"/>
            <a:r>
              <a:rPr lang="en-US" sz="3200" dirty="0">
                <a:effectLst>
                  <a:outerShdw blurRad="50800" dist="38100" dir="2700000">
                    <a:srgbClr val="000000">
                      <a:alpha val="43000"/>
                    </a:srgbClr>
                  </a:outerShdw>
                </a:effectLst>
                <a:cs typeface="Times New Roman"/>
              </a:rPr>
              <a:t>	Coordinate/Collaborate with Colleagues</a:t>
            </a:r>
          </a:p>
          <a:p>
            <a:pPr marL="457200" indent="-457200"/>
            <a:r>
              <a:rPr lang="en-US" sz="3200" dirty="0">
                <a:effectLst>
                  <a:outerShdw blurRad="50800" dist="38100" dir="2700000">
                    <a:srgbClr val="000000">
                      <a:alpha val="43000"/>
                    </a:srgbClr>
                  </a:outerShdw>
                </a:effectLst>
                <a:cs typeface="Times New Roman"/>
              </a:rPr>
              <a:t>	Articulate with Feeder Schools More </a:t>
            </a:r>
          </a:p>
          <a:p>
            <a:pPr marL="457200" indent="-457200"/>
            <a:r>
              <a:rPr lang="en-US" sz="3200" dirty="0">
                <a:effectLst>
                  <a:outerShdw blurRad="50800" dist="38100" dir="2700000">
                    <a:srgbClr val="000000">
                      <a:alpha val="43000"/>
                    </a:srgbClr>
                  </a:outerShdw>
                </a:effectLst>
                <a:cs typeface="Times New Roman"/>
              </a:rPr>
              <a:t>	Recruit/Retain More </a:t>
            </a:r>
          </a:p>
          <a:p>
            <a:pPr marL="457200" indent="-457200"/>
            <a:r>
              <a:rPr lang="en-US" sz="3200" dirty="0">
                <a:effectLst>
                  <a:outerShdw blurRad="50800" dist="38100" dir="2700000">
                    <a:srgbClr val="000000">
                      <a:alpha val="43000"/>
                    </a:srgbClr>
                  </a:outerShdw>
                </a:effectLst>
                <a:cs typeface="Times New Roman"/>
              </a:rPr>
              <a:t>	Focus on Building Group Identity</a:t>
            </a:r>
          </a:p>
          <a:p>
            <a:pPr marL="457200" indent="-457200"/>
            <a:r>
              <a:rPr lang="en-US" sz="3200" dirty="0">
                <a:effectLst>
                  <a:outerShdw blurRad="50800" dist="38100" dir="2700000">
                    <a:srgbClr val="000000">
                      <a:alpha val="43000"/>
                    </a:srgbClr>
                  </a:outerShdw>
                </a:effectLst>
                <a:cs typeface="Times New Roman"/>
              </a:rPr>
              <a:t>	Promote More</a:t>
            </a:r>
          </a:p>
          <a:p>
            <a:pPr marL="457200" indent="-457200"/>
            <a:r>
              <a:rPr lang="en-US" sz="3200" dirty="0">
                <a:effectLst>
                  <a:outerShdw blurRad="50800" dist="38100" dir="2700000">
                    <a:srgbClr val="000000">
                      <a:alpha val="43000"/>
                    </a:srgbClr>
                  </a:outerShdw>
                </a:effectLst>
                <a:cs typeface="Times New Roman"/>
              </a:rPr>
              <a:t>	Perform More</a:t>
            </a:r>
          </a:p>
          <a:p>
            <a:endParaRPr lang="en-US" sz="3200" dirty="0">
              <a:effectLst>
                <a:outerShdw blurRad="50800" dist="38100" dir="2700000">
                  <a:srgbClr val="000000">
                    <a:alpha val="43000"/>
                  </a:srgbClr>
                </a:outerShdw>
              </a:effectLst>
            </a:endParaRPr>
          </a:p>
        </p:txBody>
      </p:sp>
    </p:spTree>
    <p:extLst>
      <p:ext uri="{BB962C8B-B14F-4D97-AF65-F5344CB8AC3E}">
        <p14:creationId xmlns:p14="http://schemas.microsoft.com/office/powerpoint/2010/main" val="336760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5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9"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26630" name="Rectangle 3"/>
          <p:cNvSpPr>
            <a:spLocks noChangeArrowheads="1"/>
          </p:cNvSpPr>
          <p:nvPr/>
        </p:nvSpPr>
        <p:spPr bwMode="auto">
          <a:xfrm>
            <a:off x="4537075" y="385445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26632" name="Rectangle 5"/>
          <p:cNvSpPr>
            <a:spLocks noChangeArrowheads="1"/>
          </p:cNvSpPr>
          <p:nvPr/>
        </p:nvSpPr>
        <p:spPr bwMode="auto">
          <a:xfrm>
            <a:off x="193675" y="65782"/>
            <a:ext cx="8686800" cy="1200329"/>
          </a:xfrm>
          <a:prstGeom prst="rect">
            <a:avLst/>
          </a:prstGeom>
          <a:noFill/>
          <a:ln w="9525">
            <a:noFill/>
            <a:miter lim="800000"/>
            <a:headEnd/>
            <a:tailEnd/>
          </a:ln>
          <a:effectLst>
            <a:outerShdw blurRad="50800" dist="38100" dir="2700000">
              <a:srgbClr val="000000">
                <a:alpha val="43000"/>
              </a:srgbClr>
            </a:outerShdw>
          </a:effectLst>
        </p:spPr>
        <p:txBody>
          <a:bodyPr>
            <a:prstTxWarp prst="textNoShape">
              <a:avLst/>
            </a:prstTxWarp>
            <a:spAutoFit/>
          </a:bodyPr>
          <a:lstStyle/>
          <a:p>
            <a:pPr marL="457200" indent="-457200"/>
            <a:r>
              <a:rPr lang="en-US" sz="3600" i="1" dirty="0">
                <a:solidFill>
                  <a:srgbClr val="FFFF00"/>
                </a:solidFill>
                <a:effectLst>
                  <a:outerShdw blurRad="50800" dist="38100" dir="2700000">
                    <a:srgbClr val="000000">
                      <a:alpha val="43000"/>
                    </a:srgbClr>
                  </a:outerShdw>
                </a:effectLst>
                <a:cs typeface="Times New Roman"/>
              </a:rPr>
              <a:t>2. To </a:t>
            </a:r>
            <a:r>
              <a:rPr lang="en-US" sz="3600" i="1" u="sng" dirty="0">
                <a:effectLst>
                  <a:outerShdw blurRad="50800" dist="38100" dir="2700000">
                    <a:srgbClr val="000000">
                      <a:alpha val="43000"/>
                    </a:srgbClr>
                  </a:outerShdw>
                </a:effectLst>
                <a:cs typeface="Times New Roman"/>
              </a:rPr>
              <a:t>improve</a:t>
            </a:r>
            <a:r>
              <a:rPr lang="en-US" sz="3600" i="1" dirty="0">
                <a:solidFill>
                  <a:srgbClr val="FFFF00"/>
                </a:solidFill>
                <a:effectLst>
                  <a:outerShdw blurRad="50800" dist="38100" dir="2700000">
                    <a:srgbClr val="000000">
                      <a:alpha val="43000"/>
                    </a:srgbClr>
                  </a:outerShdw>
                </a:effectLst>
                <a:cs typeface="Times New Roman"/>
              </a:rPr>
              <a:t> </a:t>
            </a:r>
            <a:r>
              <a:rPr lang="en-US" sz="3600" i="1" dirty="0">
                <a:effectLst>
                  <a:outerShdw blurRad="50800" dist="38100" dir="2700000">
                    <a:srgbClr val="000000">
                      <a:alpha val="43000"/>
                    </a:srgbClr>
                  </a:outerShdw>
                </a:effectLst>
                <a:cs typeface="Times New Roman"/>
              </a:rPr>
              <a:t>the music program</a:t>
            </a:r>
            <a:r>
              <a:rPr lang="en-US" sz="3600" i="1" dirty="0">
                <a:solidFill>
                  <a:srgbClr val="FFFF00"/>
                </a:solidFill>
                <a:effectLst>
                  <a:outerShdw blurRad="50800" dist="38100" dir="2700000">
                    <a:srgbClr val="000000">
                      <a:alpha val="43000"/>
                    </a:srgbClr>
                  </a:outerShdw>
                </a:effectLst>
                <a:cs typeface="Times New Roman"/>
              </a:rPr>
              <a:t>, I would ask my music teachers to. . .(cont.)</a:t>
            </a:r>
            <a:endParaRPr lang="en-US" sz="3600" dirty="0">
              <a:effectLst>
                <a:outerShdw blurRad="50800" dist="38100" dir="2700000">
                  <a:srgbClr val="000000">
                    <a:alpha val="43000"/>
                  </a:srgbClr>
                </a:outerShdw>
              </a:effectLst>
              <a:cs typeface="Times New Roman"/>
            </a:endParaRPr>
          </a:p>
        </p:txBody>
      </p:sp>
      <p:pic>
        <p:nvPicPr>
          <p:cNvPr id="26633" name="Picture 13" descr="Picture 3"/>
          <p:cNvPicPr>
            <a:picLocks noChangeAspect="1" noChangeArrowheads="1"/>
          </p:cNvPicPr>
          <p:nvPr/>
        </p:nvPicPr>
        <p:blipFill>
          <a:blip r:embed="rId3"/>
          <a:srcRect/>
          <a:stretch>
            <a:fillRect/>
          </a:stretch>
        </p:blipFill>
        <p:spPr bwMode="auto">
          <a:xfrm>
            <a:off x="311715" y="1381060"/>
            <a:ext cx="2414077" cy="3446463"/>
          </a:xfrm>
          <a:prstGeom prst="rect">
            <a:avLst/>
          </a:prstGeom>
          <a:ln>
            <a:noFill/>
          </a:ln>
          <a:effectLst>
            <a:outerShdw blurRad="50800" dist="38100" dir="2700000">
              <a:srgbClr val="000000">
                <a:alpha val="43000"/>
              </a:srgbClr>
            </a:outerShdw>
            <a:reflection stA="50000" endPos="75000" dist="12700" dir="5400000" sy="-100000" algn="bl" rotWithShape="0"/>
            <a:softEdge rad="112500"/>
          </a:effectLst>
        </p:spPr>
      </p:pic>
      <p:sp>
        <p:nvSpPr>
          <p:cNvPr id="9" name="TextBox 8"/>
          <p:cNvSpPr txBox="1"/>
          <p:nvPr/>
        </p:nvSpPr>
        <p:spPr>
          <a:xfrm>
            <a:off x="2339610" y="1632138"/>
            <a:ext cx="6846145" cy="4524315"/>
          </a:xfrm>
          <a:prstGeom prst="rect">
            <a:avLst/>
          </a:prstGeom>
          <a:noFill/>
        </p:spPr>
        <p:txBody>
          <a:bodyPr wrap="none" rtlCol="0">
            <a:spAutoFit/>
          </a:bodyPr>
          <a:lstStyle/>
          <a:p>
            <a:pPr marL="457200" indent="-457200"/>
            <a:r>
              <a:rPr lang="en-US" sz="3200" dirty="0">
                <a:effectLst>
                  <a:outerShdw blurRad="50800" dist="38100" dir="2700000">
                    <a:srgbClr val="000000">
                      <a:alpha val="43000"/>
                    </a:srgbClr>
                  </a:outerShdw>
                </a:effectLst>
                <a:cs typeface="Times New Roman"/>
              </a:rPr>
              <a:t>	Help Administrators to Help Them </a:t>
            </a:r>
          </a:p>
          <a:p>
            <a:pPr marL="457200" indent="-457200"/>
            <a:r>
              <a:rPr lang="en-US" sz="3200" dirty="0">
                <a:effectLst>
                  <a:outerShdw blurRad="50800" dist="38100" dir="2700000">
                    <a:srgbClr val="000000">
                      <a:alpha val="43000"/>
                    </a:srgbClr>
                  </a:outerShdw>
                </a:effectLst>
                <a:cs typeface="Times New Roman"/>
              </a:rPr>
              <a:t>		(</a:t>
            </a:r>
            <a:r>
              <a:rPr lang="en-US" sz="3200" dirty="0" err="1">
                <a:effectLst>
                  <a:outerShdw blurRad="50800" dist="38100" dir="2700000">
                    <a:srgbClr val="000000">
                      <a:alpha val="43000"/>
                    </a:srgbClr>
                  </a:outerShdw>
                </a:effectLst>
                <a:cs typeface="Times New Roman"/>
              </a:rPr>
              <a:t>esp</a:t>
            </a:r>
            <a:r>
              <a:rPr lang="en-US" sz="3200" dirty="0">
                <a:effectLst>
                  <a:outerShdw blurRad="50800" dist="38100" dir="2700000">
                    <a:srgbClr val="000000">
                      <a:alpha val="43000"/>
                    </a:srgbClr>
                  </a:outerShdw>
                </a:effectLst>
                <a:cs typeface="Times New Roman"/>
              </a:rPr>
              <a:t>: Class Sizes and </a:t>
            </a:r>
          </a:p>
          <a:p>
            <a:pPr marL="457200" indent="-457200"/>
            <a:r>
              <a:rPr lang="en-US" sz="3200" dirty="0">
                <a:effectLst>
                  <a:outerShdw blurRad="50800" dist="38100" dir="2700000">
                    <a:srgbClr val="000000">
                      <a:alpha val="43000"/>
                    </a:srgbClr>
                  </a:outerShdw>
                </a:effectLst>
                <a:cs typeface="Times New Roman"/>
              </a:rPr>
              <a:t>	             Program Building)</a:t>
            </a:r>
          </a:p>
          <a:p>
            <a:pPr marL="457200" indent="-457200"/>
            <a:r>
              <a:rPr lang="en-US" sz="3200" dirty="0">
                <a:effectLst>
                  <a:outerShdw blurRad="50800" dist="38100" dir="2700000">
                    <a:srgbClr val="000000">
                      <a:alpha val="43000"/>
                    </a:srgbClr>
                  </a:outerShdw>
                </a:effectLst>
                <a:cs typeface="Times New Roman"/>
              </a:rPr>
              <a:t>	Extend Learning Into the Community</a:t>
            </a:r>
          </a:p>
          <a:p>
            <a:pPr marL="457200" indent="-457200"/>
            <a:r>
              <a:rPr lang="en-US" sz="3200" dirty="0">
                <a:effectLst>
                  <a:outerShdw blurRad="50800" dist="38100" dir="2700000">
                    <a:srgbClr val="000000">
                      <a:alpha val="43000"/>
                    </a:srgbClr>
                  </a:outerShdw>
                </a:effectLst>
                <a:cs typeface="Times New Roman"/>
              </a:rPr>
              <a:t>	Develop More Partnerships</a:t>
            </a:r>
          </a:p>
          <a:p>
            <a:pPr marL="457200" indent="-457200"/>
            <a:r>
              <a:rPr lang="en-US" sz="3200" dirty="0">
                <a:effectLst>
                  <a:outerShdw blurRad="50800" dist="38100" dir="2700000">
                    <a:srgbClr val="000000">
                      <a:alpha val="43000"/>
                    </a:srgbClr>
                  </a:outerShdw>
                </a:effectLst>
                <a:cs typeface="Times New Roman"/>
              </a:rPr>
              <a:t>	Incorporate School-wide Objectives</a:t>
            </a:r>
          </a:p>
          <a:p>
            <a:pPr marL="457200" indent="-457200"/>
            <a:r>
              <a:rPr lang="en-US" sz="3200" dirty="0">
                <a:effectLst>
                  <a:outerShdw blurRad="50800" dist="38100" dir="2700000">
                    <a:srgbClr val="000000">
                      <a:alpha val="43000"/>
                    </a:srgbClr>
                  </a:outerShdw>
                </a:effectLst>
                <a:cs typeface="Times New Roman"/>
              </a:rPr>
              <a:t>	Assess Their Own Programs More</a:t>
            </a:r>
          </a:p>
          <a:p>
            <a:pPr marL="457200" indent="-457200"/>
            <a:r>
              <a:rPr lang="en-US" sz="3200" dirty="0">
                <a:effectLst>
                  <a:outerShdw blurRad="50800" dist="38100" dir="2700000">
                    <a:srgbClr val="000000">
                      <a:alpha val="43000"/>
                    </a:srgbClr>
                  </a:outerShdw>
                </a:effectLst>
                <a:cs typeface="Times New Roman"/>
              </a:rPr>
              <a:t>		Often </a:t>
            </a:r>
          </a:p>
          <a:p>
            <a:endParaRPr lang="en-US" sz="3200" dirty="0">
              <a:effectLst>
                <a:outerShdw blurRad="50800" dist="38100" dir="2700000">
                  <a:srgbClr val="000000">
                    <a:alpha val="43000"/>
                  </a:srgbClr>
                </a:outerShdw>
              </a:effectLst>
            </a:endParaRPr>
          </a:p>
        </p:txBody>
      </p:sp>
    </p:spTree>
    <p:extLst>
      <p:ext uri="{BB962C8B-B14F-4D97-AF65-F5344CB8AC3E}">
        <p14:creationId xmlns:p14="http://schemas.microsoft.com/office/powerpoint/2010/main" val="3886734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up)">
                                      <p:cBhvr>
                                        <p:cTn id="7" dur="5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7"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28678" name="Rectangle 3"/>
          <p:cNvSpPr>
            <a:spLocks noChangeArrowheads="1"/>
          </p:cNvSpPr>
          <p:nvPr/>
        </p:nvSpPr>
        <p:spPr bwMode="auto">
          <a:xfrm>
            <a:off x="4537075" y="385445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28680" name="Rectangle 5"/>
          <p:cNvSpPr>
            <a:spLocks noChangeArrowheads="1"/>
          </p:cNvSpPr>
          <p:nvPr/>
        </p:nvSpPr>
        <p:spPr bwMode="auto">
          <a:xfrm>
            <a:off x="269875" y="223308"/>
            <a:ext cx="8534400" cy="1200329"/>
          </a:xfrm>
          <a:prstGeom prst="rect">
            <a:avLst/>
          </a:prstGeom>
          <a:noFill/>
          <a:ln w="9525">
            <a:noFill/>
            <a:miter lim="800000"/>
            <a:headEnd/>
            <a:tailEnd/>
          </a:ln>
          <a:effectLst>
            <a:outerShdw blurRad="50800" dist="38100" dir="2700000">
              <a:srgbClr val="000000">
                <a:alpha val="43000"/>
              </a:srgbClr>
            </a:outerShdw>
          </a:effectLst>
        </p:spPr>
        <p:txBody>
          <a:bodyPr>
            <a:prstTxWarp prst="textNoShape">
              <a:avLst/>
            </a:prstTxWarp>
            <a:spAutoFit/>
          </a:bodyPr>
          <a:lstStyle/>
          <a:p>
            <a:pPr marL="457200" indent="-457200"/>
            <a:r>
              <a:rPr lang="en-US" sz="3600" i="1" dirty="0">
                <a:solidFill>
                  <a:srgbClr val="FFFF00"/>
                </a:solidFill>
                <a:effectLst>
                  <a:outerShdw blurRad="50800" dist="38100" dir="2700000">
                    <a:srgbClr val="000000">
                      <a:alpha val="43000"/>
                    </a:srgbClr>
                  </a:outerShdw>
                </a:effectLst>
                <a:cs typeface="Times New Roman"/>
              </a:rPr>
              <a:t>3.  </a:t>
            </a:r>
            <a:r>
              <a:rPr lang="en-US" sz="3600" i="1" u="sng" dirty="0">
                <a:solidFill>
                  <a:srgbClr val="FFFF00"/>
                </a:solidFill>
                <a:effectLst>
                  <a:outerShdw blurRad="50800" dist="38100" dir="2700000">
                    <a:srgbClr val="000000">
                      <a:alpha val="43000"/>
                    </a:srgbClr>
                  </a:outerShdw>
                </a:effectLst>
                <a:cs typeface="Times New Roman"/>
              </a:rPr>
              <a:t>What troubles me most</a:t>
            </a:r>
            <a:r>
              <a:rPr lang="en-US" sz="3600" i="1" dirty="0">
                <a:solidFill>
                  <a:srgbClr val="FFFF00"/>
                </a:solidFill>
                <a:effectLst>
                  <a:outerShdw blurRad="50800" dist="38100" dir="2700000">
                    <a:srgbClr val="000000">
                      <a:alpha val="43000"/>
                    </a:srgbClr>
                  </a:outerShdw>
                </a:effectLst>
                <a:cs typeface="Times New Roman"/>
              </a:rPr>
              <a:t> </a:t>
            </a:r>
            <a:r>
              <a:rPr lang="en-US" sz="3600" i="1" dirty="0">
                <a:effectLst>
                  <a:outerShdw blurRad="50800" dist="38100" dir="2700000">
                    <a:srgbClr val="000000">
                      <a:alpha val="43000"/>
                    </a:srgbClr>
                  </a:outerShdw>
                </a:effectLst>
                <a:cs typeface="Times New Roman"/>
              </a:rPr>
              <a:t>is that he/she is not. . .</a:t>
            </a:r>
            <a:r>
              <a:rPr lang="en-US" sz="3600" dirty="0">
                <a:effectLst>
                  <a:outerShdw blurRad="50800" dist="38100" dir="2700000">
                    <a:srgbClr val="000000">
                      <a:alpha val="43000"/>
                    </a:srgbClr>
                  </a:outerShdw>
                </a:effectLst>
                <a:cs typeface="Times New Roman"/>
              </a:rPr>
              <a:t>		</a:t>
            </a:r>
          </a:p>
        </p:txBody>
      </p:sp>
      <p:pic>
        <p:nvPicPr>
          <p:cNvPr id="28681" name="Picture 6" descr="DownloadedFile"/>
          <p:cNvPicPr>
            <a:picLocks noChangeAspect="1" noChangeArrowheads="1"/>
          </p:cNvPicPr>
          <p:nvPr/>
        </p:nvPicPr>
        <p:blipFill>
          <a:blip r:embed="rId3"/>
          <a:srcRect/>
          <a:stretch>
            <a:fillRect/>
          </a:stretch>
        </p:blipFill>
        <p:spPr bwMode="auto">
          <a:xfrm>
            <a:off x="5876038" y="1332431"/>
            <a:ext cx="2970102" cy="3941109"/>
          </a:xfrm>
          <a:prstGeom prst="rect">
            <a:avLst/>
          </a:prstGeom>
          <a:ln>
            <a:noFill/>
          </a:ln>
          <a:effectLst>
            <a:outerShdw blurRad="50800" dist="38100" dir="2700000">
              <a:srgbClr val="000000">
                <a:alpha val="43000"/>
              </a:srgbClr>
            </a:outerShdw>
            <a:reflection stA="50000" endPos="75000" dist="12700" dir="5400000" sy="-100000" algn="bl" rotWithShape="0"/>
            <a:softEdge rad="112500"/>
          </a:effectLst>
        </p:spPr>
      </p:pic>
      <p:sp>
        <p:nvSpPr>
          <p:cNvPr id="9" name="TextBox 8"/>
          <p:cNvSpPr txBox="1"/>
          <p:nvPr/>
        </p:nvSpPr>
        <p:spPr>
          <a:xfrm>
            <a:off x="562818" y="1403674"/>
            <a:ext cx="1938864" cy="584775"/>
          </a:xfrm>
          <a:prstGeom prst="rect">
            <a:avLst/>
          </a:prstGeom>
          <a:noFill/>
          <a:effectLst>
            <a:outerShdw blurRad="50800" dist="38100" dir="2700000">
              <a:srgbClr val="000000">
                <a:alpha val="43000"/>
              </a:srgbClr>
            </a:outerShdw>
          </a:effectLst>
        </p:spPr>
        <p:txBody>
          <a:bodyPr wrap="none" rtlCol="0">
            <a:spAutoFit/>
          </a:bodyPr>
          <a:lstStyle/>
          <a:p>
            <a:r>
              <a:rPr lang="en-US" sz="3200" dirty="0">
                <a:effectLst>
                  <a:outerShdw blurRad="50800" dist="38100" dir="2700000">
                    <a:srgbClr val="000000">
                      <a:alpha val="43000"/>
                    </a:srgbClr>
                  </a:outerShdw>
                </a:effectLst>
                <a:cs typeface="Times New Roman"/>
              </a:rPr>
              <a:t>Passionate</a:t>
            </a:r>
          </a:p>
        </p:txBody>
      </p:sp>
      <p:sp>
        <p:nvSpPr>
          <p:cNvPr id="10" name="TextBox 9"/>
          <p:cNvSpPr txBox="1"/>
          <p:nvPr/>
        </p:nvSpPr>
        <p:spPr>
          <a:xfrm>
            <a:off x="548387" y="1854744"/>
            <a:ext cx="5519460" cy="584776"/>
          </a:xfrm>
          <a:prstGeom prst="rect">
            <a:avLst/>
          </a:prstGeom>
          <a:noFill/>
          <a:effectLst/>
        </p:spPr>
        <p:txBody>
          <a:bodyPr wrap="none" rtlCol="0">
            <a:spAutoFit/>
          </a:bodyPr>
          <a:lstStyle/>
          <a:p>
            <a:r>
              <a:rPr lang="en-US" sz="3200" dirty="0">
                <a:cs typeface="Times New Roman"/>
              </a:rPr>
              <a:t>Considerate of the “Big </a:t>
            </a:r>
            <a:r>
              <a:rPr lang="en-US" sz="3200" dirty="0">
                <a:effectLst>
                  <a:outerShdw blurRad="50800" dist="38100" dir="2700000">
                    <a:srgbClr val="000000">
                      <a:alpha val="43000"/>
                    </a:srgbClr>
                  </a:outerShdw>
                </a:effectLst>
                <a:cs typeface="Times New Roman"/>
              </a:rPr>
              <a:t>Picture</a:t>
            </a:r>
            <a:r>
              <a:rPr lang="en-US" sz="3200" dirty="0">
                <a:cs typeface="Times New Roman"/>
              </a:rPr>
              <a:t>”</a:t>
            </a:r>
          </a:p>
        </p:txBody>
      </p:sp>
      <p:sp>
        <p:nvSpPr>
          <p:cNvPr id="11" name="TextBox 10"/>
          <p:cNvSpPr txBox="1"/>
          <p:nvPr/>
        </p:nvSpPr>
        <p:spPr>
          <a:xfrm>
            <a:off x="548387" y="2291384"/>
            <a:ext cx="2805977" cy="584776"/>
          </a:xfrm>
          <a:prstGeom prst="rect">
            <a:avLst/>
          </a:prstGeom>
          <a:noFill/>
          <a:effectLst/>
        </p:spPr>
        <p:txBody>
          <a:bodyPr wrap="none" rtlCol="0">
            <a:spAutoFit/>
          </a:bodyPr>
          <a:lstStyle/>
          <a:p>
            <a:r>
              <a:rPr lang="en-US" sz="3200" dirty="0">
                <a:effectLst>
                  <a:outerShdw blurRad="50800" dist="38100" dir="2700000">
                    <a:srgbClr val="000000">
                      <a:alpha val="43000"/>
                    </a:srgbClr>
                  </a:outerShdw>
                </a:effectLst>
                <a:cs typeface="Times New Roman"/>
              </a:rPr>
              <a:t>Communicative</a:t>
            </a:r>
          </a:p>
        </p:txBody>
      </p:sp>
      <p:sp>
        <p:nvSpPr>
          <p:cNvPr id="12" name="TextBox 11"/>
          <p:cNvSpPr txBox="1"/>
          <p:nvPr/>
        </p:nvSpPr>
        <p:spPr>
          <a:xfrm>
            <a:off x="548387" y="2718210"/>
            <a:ext cx="3478436" cy="584776"/>
          </a:xfrm>
          <a:prstGeom prst="rect">
            <a:avLst/>
          </a:prstGeom>
          <a:noFill/>
          <a:effectLst/>
        </p:spPr>
        <p:txBody>
          <a:bodyPr wrap="none" rtlCol="0">
            <a:spAutoFit/>
          </a:bodyPr>
          <a:lstStyle/>
          <a:p>
            <a:r>
              <a:rPr lang="en-US" sz="3200" dirty="0">
                <a:cs typeface="Times New Roman"/>
              </a:rPr>
              <a:t>Demanding </a:t>
            </a:r>
            <a:r>
              <a:rPr lang="en-US" sz="3200" dirty="0">
                <a:effectLst>
                  <a:outerShdw blurRad="50800" dist="38100" dir="2700000">
                    <a:srgbClr val="000000">
                      <a:alpha val="43000"/>
                    </a:srgbClr>
                  </a:outerShdw>
                </a:effectLst>
                <a:cs typeface="Times New Roman"/>
              </a:rPr>
              <a:t>Enough</a:t>
            </a:r>
          </a:p>
        </p:txBody>
      </p:sp>
      <p:sp>
        <p:nvSpPr>
          <p:cNvPr id="13" name="TextBox 12"/>
          <p:cNvSpPr txBox="1"/>
          <p:nvPr/>
        </p:nvSpPr>
        <p:spPr>
          <a:xfrm>
            <a:off x="570352" y="3171765"/>
            <a:ext cx="5170406" cy="584776"/>
          </a:xfrm>
          <a:prstGeom prst="rect">
            <a:avLst/>
          </a:prstGeom>
          <a:noFill/>
          <a:effectLst/>
        </p:spPr>
        <p:txBody>
          <a:bodyPr wrap="none" rtlCol="0">
            <a:spAutoFit/>
          </a:bodyPr>
          <a:lstStyle/>
          <a:p>
            <a:r>
              <a:rPr lang="en-US" sz="3200" dirty="0">
                <a:cs typeface="Times New Roman"/>
              </a:rPr>
              <a:t>Managing the Classroom </a:t>
            </a:r>
            <a:r>
              <a:rPr lang="en-US" sz="3200" dirty="0">
                <a:effectLst>
                  <a:outerShdw blurRad="50800" dist="38100" dir="2700000">
                    <a:srgbClr val="000000">
                      <a:alpha val="43000"/>
                    </a:srgbClr>
                  </a:outerShdw>
                </a:effectLst>
                <a:cs typeface="Times New Roman"/>
              </a:rPr>
              <a:t>Well</a:t>
            </a:r>
          </a:p>
        </p:txBody>
      </p:sp>
      <p:sp>
        <p:nvSpPr>
          <p:cNvPr id="14" name="TextBox 13"/>
          <p:cNvSpPr txBox="1"/>
          <p:nvPr/>
        </p:nvSpPr>
        <p:spPr>
          <a:xfrm>
            <a:off x="570352" y="3622835"/>
            <a:ext cx="4617674" cy="584775"/>
          </a:xfrm>
          <a:prstGeom prst="rect">
            <a:avLst/>
          </a:prstGeom>
          <a:noFill/>
          <a:effectLst/>
        </p:spPr>
        <p:txBody>
          <a:bodyPr wrap="none" rtlCol="0">
            <a:spAutoFit/>
          </a:bodyPr>
          <a:lstStyle/>
          <a:p>
            <a:r>
              <a:rPr lang="en-US" sz="3200" dirty="0">
                <a:cs typeface="Times New Roman"/>
              </a:rPr>
              <a:t>Lesson-planning </a:t>
            </a:r>
            <a:r>
              <a:rPr lang="en-US" sz="3200" dirty="0">
                <a:effectLst>
                  <a:outerShdw blurRad="50800" dist="38100" dir="2700000">
                    <a:srgbClr val="000000">
                      <a:alpha val="43000"/>
                    </a:srgbClr>
                  </a:outerShdw>
                </a:effectLst>
                <a:cs typeface="Times New Roman"/>
              </a:rPr>
              <a:t>Effectively</a:t>
            </a:r>
          </a:p>
        </p:txBody>
      </p:sp>
      <p:sp>
        <p:nvSpPr>
          <p:cNvPr id="15" name="TextBox 14"/>
          <p:cNvSpPr txBox="1"/>
          <p:nvPr/>
        </p:nvSpPr>
        <p:spPr>
          <a:xfrm>
            <a:off x="584783" y="4073905"/>
            <a:ext cx="2723118" cy="584775"/>
          </a:xfrm>
          <a:prstGeom prst="rect">
            <a:avLst/>
          </a:prstGeom>
          <a:noFill/>
          <a:effectLst/>
        </p:spPr>
        <p:txBody>
          <a:bodyPr wrap="none" rtlCol="0">
            <a:spAutoFit/>
          </a:bodyPr>
          <a:lstStyle/>
          <a:p>
            <a:r>
              <a:rPr lang="en-US" sz="3200" dirty="0">
                <a:cs typeface="Times New Roman"/>
              </a:rPr>
              <a:t>Even-</a:t>
            </a:r>
            <a:r>
              <a:rPr lang="en-US" sz="3200" dirty="0">
                <a:effectLst>
                  <a:outerShdw blurRad="50800" dist="38100" dir="2700000">
                    <a:srgbClr val="000000">
                      <a:alpha val="43000"/>
                    </a:srgbClr>
                  </a:outerShdw>
                </a:effectLst>
                <a:cs typeface="Times New Roman"/>
              </a:rPr>
              <a:t>tempered</a:t>
            </a:r>
          </a:p>
        </p:txBody>
      </p:sp>
      <p:sp>
        <p:nvSpPr>
          <p:cNvPr id="16" name="TextBox 15"/>
          <p:cNvSpPr txBox="1"/>
          <p:nvPr/>
        </p:nvSpPr>
        <p:spPr>
          <a:xfrm>
            <a:off x="584783" y="4510545"/>
            <a:ext cx="2492605" cy="584775"/>
          </a:xfrm>
          <a:prstGeom prst="rect">
            <a:avLst/>
          </a:prstGeom>
          <a:noFill/>
          <a:effectLst/>
        </p:spPr>
        <p:txBody>
          <a:bodyPr wrap="none" rtlCol="0">
            <a:spAutoFit/>
          </a:bodyPr>
          <a:lstStyle/>
          <a:p>
            <a:r>
              <a:rPr lang="en-US" sz="3200" dirty="0">
                <a:cs typeface="Times New Roman"/>
              </a:rPr>
              <a:t>A Team </a:t>
            </a:r>
            <a:r>
              <a:rPr lang="en-US" sz="3200" dirty="0">
                <a:effectLst>
                  <a:outerShdw blurRad="50800" dist="38100" dir="2700000">
                    <a:srgbClr val="000000">
                      <a:alpha val="43000"/>
                    </a:srgbClr>
                  </a:outerShdw>
                </a:effectLst>
                <a:cs typeface="Times New Roman"/>
              </a:rPr>
              <a:t>Player</a:t>
            </a:r>
          </a:p>
        </p:txBody>
      </p:sp>
      <p:sp>
        <p:nvSpPr>
          <p:cNvPr id="17" name="TextBox 16"/>
          <p:cNvSpPr txBox="1"/>
          <p:nvPr/>
        </p:nvSpPr>
        <p:spPr>
          <a:xfrm>
            <a:off x="575388" y="4953303"/>
            <a:ext cx="1890261" cy="584776"/>
          </a:xfrm>
          <a:prstGeom prst="rect">
            <a:avLst/>
          </a:prstGeom>
          <a:noFill/>
          <a:effectLst/>
        </p:spPr>
        <p:txBody>
          <a:bodyPr wrap="none" rtlCol="0">
            <a:spAutoFit/>
          </a:bodyPr>
          <a:lstStyle/>
          <a:p>
            <a:r>
              <a:rPr lang="en-US" sz="3200" dirty="0">
                <a:effectLst>
                  <a:outerShdw blurRad="50800" dist="38100" dir="2700000">
                    <a:srgbClr val="000000">
                      <a:alpha val="43000"/>
                    </a:srgbClr>
                  </a:outerShdw>
                </a:effectLst>
                <a:cs typeface="Times New Roman"/>
              </a:rPr>
              <a:t>Organized</a:t>
            </a:r>
          </a:p>
        </p:txBody>
      </p:sp>
    </p:spTree>
    <p:extLst>
      <p:ext uri="{BB962C8B-B14F-4D97-AF65-F5344CB8AC3E}">
        <p14:creationId xmlns:p14="http://schemas.microsoft.com/office/powerpoint/2010/main" val="2739576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1000"/>
                                        <p:tgtEl>
                                          <p:spTgt spid="12"/>
                                        </p:tgtEl>
                                      </p:cBhvr>
                                    </p:animEffect>
                                    <p:anim calcmode="lin" valueType="num">
                                      <p:cBhvr>
                                        <p:cTn id="26" dur="1000" fill="hold"/>
                                        <p:tgtEl>
                                          <p:spTgt spid="12"/>
                                        </p:tgtEl>
                                        <p:attrNameLst>
                                          <p:attrName>ppt_x</p:attrName>
                                        </p:attrNameLst>
                                      </p:cBhvr>
                                      <p:tavLst>
                                        <p:tav tm="0">
                                          <p:val>
                                            <p:strVal val="#ppt_x"/>
                                          </p:val>
                                        </p:tav>
                                        <p:tav tm="100000">
                                          <p:val>
                                            <p:strVal val="#ppt_x"/>
                                          </p:val>
                                        </p:tav>
                                      </p:tavLst>
                                    </p:anim>
                                    <p:anim calcmode="lin" valueType="num">
                                      <p:cBhvr>
                                        <p:cTn id="27" dur="1000" fill="hold"/>
                                        <p:tgtEl>
                                          <p:spTgt spid="12"/>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1000"/>
                                        <p:tgtEl>
                                          <p:spTgt spid="13"/>
                                        </p:tgtEl>
                                      </p:cBhvr>
                                    </p:animEffect>
                                    <p:anim calcmode="lin" valueType="num">
                                      <p:cBhvr>
                                        <p:cTn id="32" dur="1000" fill="hold"/>
                                        <p:tgtEl>
                                          <p:spTgt spid="13"/>
                                        </p:tgtEl>
                                        <p:attrNameLst>
                                          <p:attrName>ppt_x</p:attrName>
                                        </p:attrNameLst>
                                      </p:cBhvr>
                                      <p:tavLst>
                                        <p:tav tm="0">
                                          <p:val>
                                            <p:strVal val="#ppt_x"/>
                                          </p:val>
                                        </p:tav>
                                        <p:tav tm="100000">
                                          <p:val>
                                            <p:strVal val="#ppt_x"/>
                                          </p:val>
                                        </p:tav>
                                      </p:tavLst>
                                    </p:anim>
                                    <p:anim calcmode="lin" valueType="num">
                                      <p:cBhvr>
                                        <p:cTn id="33" dur="1000" fill="hold"/>
                                        <p:tgtEl>
                                          <p:spTgt spid="13"/>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fade">
                                      <p:cBhvr>
                                        <p:cTn id="37" dur="1000"/>
                                        <p:tgtEl>
                                          <p:spTgt spid="14"/>
                                        </p:tgtEl>
                                      </p:cBhvr>
                                    </p:animEffect>
                                    <p:anim calcmode="lin" valueType="num">
                                      <p:cBhvr>
                                        <p:cTn id="38" dur="1000" fill="hold"/>
                                        <p:tgtEl>
                                          <p:spTgt spid="14"/>
                                        </p:tgtEl>
                                        <p:attrNameLst>
                                          <p:attrName>ppt_x</p:attrName>
                                        </p:attrNameLst>
                                      </p:cBhvr>
                                      <p:tavLst>
                                        <p:tav tm="0">
                                          <p:val>
                                            <p:strVal val="#ppt_x"/>
                                          </p:val>
                                        </p:tav>
                                        <p:tav tm="100000">
                                          <p:val>
                                            <p:strVal val="#ppt_x"/>
                                          </p:val>
                                        </p:tav>
                                      </p:tavLst>
                                    </p:anim>
                                    <p:anim calcmode="lin" valueType="num">
                                      <p:cBhvr>
                                        <p:cTn id="39" dur="1000" fill="hold"/>
                                        <p:tgtEl>
                                          <p:spTgt spid="14"/>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15"/>
                                        </p:tgtEl>
                                        <p:attrNameLst>
                                          <p:attrName>style.visibility</p:attrName>
                                        </p:attrNameLst>
                                      </p:cBhvr>
                                      <p:to>
                                        <p:strVal val="visible"/>
                                      </p:to>
                                    </p:set>
                                    <p:animEffect transition="in" filter="fade">
                                      <p:cBhvr>
                                        <p:cTn id="43" dur="1000"/>
                                        <p:tgtEl>
                                          <p:spTgt spid="15"/>
                                        </p:tgtEl>
                                      </p:cBhvr>
                                    </p:animEffect>
                                    <p:anim calcmode="lin" valueType="num">
                                      <p:cBhvr>
                                        <p:cTn id="44" dur="1000" fill="hold"/>
                                        <p:tgtEl>
                                          <p:spTgt spid="15"/>
                                        </p:tgtEl>
                                        <p:attrNameLst>
                                          <p:attrName>ppt_x</p:attrName>
                                        </p:attrNameLst>
                                      </p:cBhvr>
                                      <p:tavLst>
                                        <p:tav tm="0">
                                          <p:val>
                                            <p:strVal val="#ppt_x"/>
                                          </p:val>
                                        </p:tav>
                                        <p:tav tm="100000">
                                          <p:val>
                                            <p:strVal val="#ppt_x"/>
                                          </p:val>
                                        </p:tav>
                                      </p:tavLst>
                                    </p:anim>
                                    <p:anim calcmode="lin" valueType="num">
                                      <p:cBhvr>
                                        <p:cTn id="45" dur="1000" fill="hold"/>
                                        <p:tgtEl>
                                          <p:spTgt spid="15"/>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16"/>
                                        </p:tgtEl>
                                        <p:attrNameLst>
                                          <p:attrName>style.visibility</p:attrName>
                                        </p:attrNameLst>
                                      </p:cBhvr>
                                      <p:to>
                                        <p:strVal val="visible"/>
                                      </p:to>
                                    </p:set>
                                    <p:animEffect transition="in" filter="fade">
                                      <p:cBhvr>
                                        <p:cTn id="49" dur="1000"/>
                                        <p:tgtEl>
                                          <p:spTgt spid="16"/>
                                        </p:tgtEl>
                                      </p:cBhvr>
                                    </p:animEffect>
                                    <p:anim calcmode="lin" valueType="num">
                                      <p:cBhvr>
                                        <p:cTn id="50" dur="1000" fill="hold"/>
                                        <p:tgtEl>
                                          <p:spTgt spid="16"/>
                                        </p:tgtEl>
                                        <p:attrNameLst>
                                          <p:attrName>ppt_x</p:attrName>
                                        </p:attrNameLst>
                                      </p:cBhvr>
                                      <p:tavLst>
                                        <p:tav tm="0">
                                          <p:val>
                                            <p:strVal val="#ppt_x"/>
                                          </p:val>
                                        </p:tav>
                                        <p:tav tm="100000">
                                          <p:val>
                                            <p:strVal val="#ppt_x"/>
                                          </p:val>
                                        </p:tav>
                                      </p:tavLst>
                                    </p:anim>
                                    <p:anim calcmode="lin" valueType="num">
                                      <p:cBhvr>
                                        <p:cTn id="51" dur="1000" fill="hold"/>
                                        <p:tgtEl>
                                          <p:spTgt spid="16"/>
                                        </p:tgtEl>
                                        <p:attrNameLst>
                                          <p:attrName>ppt_y</p:attrName>
                                        </p:attrNameLst>
                                      </p:cBhvr>
                                      <p:tavLst>
                                        <p:tav tm="0">
                                          <p:val>
                                            <p:strVal val="#ppt_y+.1"/>
                                          </p:val>
                                        </p:tav>
                                        <p:tav tm="100000">
                                          <p:val>
                                            <p:strVal val="#ppt_y"/>
                                          </p:val>
                                        </p:tav>
                                      </p:tavLst>
                                    </p:anim>
                                  </p:childTnLst>
                                </p:cTn>
                              </p:par>
                            </p:childTnLst>
                          </p:cTn>
                        </p:par>
                        <p:par>
                          <p:cTn id="52" fill="hold">
                            <p:stCondLst>
                              <p:cond delay="8000"/>
                            </p:stCondLst>
                            <p:childTnLst>
                              <p:par>
                                <p:cTn id="53" presetID="42" presetClass="entr" presetSubtype="0" fill="hold" grpId="0" nodeType="afterEffect">
                                  <p:stCondLst>
                                    <p:cond delay="0"/>
                                  </p:stCondLst>
                                  <p:childTnLst>
                                    <p:set>
                                      <p:cBhvr>
                                        <p:cTn id="54" dur="1" fill="hold">
                                          <p:stCondLst>
                                            <p:cond delay="0"/>
                                          </p:stCondLst>
                                        </p:cTn>
                                        <p:tgtEl>
                                          <p:spTgt spid="17"/>
                                        </p:tgtEl>
                                        <p:attrNameLst>
                                          <p:attrName>style.visibility</p:attrName>
                                        </p:attrNameLst>
                                      </p:cBhvr>
                                      <p:to>
                                        <p:strVal val="visible"/>
                                      </p:to>
                                    </p:set>
                                    <p:animEffect transition="in" filter="fade">
                                      <p:cBhvr>
                                        <p:cTn id="55" dur="1000"/>
                                        <p:tgtEl>
                                          <p:spTgt spid="17"/>
                                        </p:tgtEl>
                                      </p:cBhvr>
                                    </p:animEffect>
                                    <p:anim calcmode="lin" valueType="num">
                                      <p:cBhvr>
                                        <p:cTn id="56" dur="1000" fill="hold"/>
                                        <p:tgtEl>
                                          <p:spTgt spid="17"/>
                                        </p:tgtEl>
                                        <p:attrNameLst>
                                          <p:attrName>ppt_x</p:attrName>
                                        </p:attrNameLst>
                                      </p:cBhvr>
                                      <p:tavLst>
                                        <p:tav tm="0">
                                          <p:val>
                                            <p:strVal val="#ppt_x"/>
                                          </p:val>
                                        </p:tav>
                                        <p:tav tm="100000">
                                          <p:val>
                                            <p:strVal val="#ppt_x"/>
                                          </p:val>
                                        </p:tav>
                                      </p:tavLst>
                                    </p:anim>
                                    <p:anim calcmode="lin" valueType="num">
                                      <p:cBhvr>
                                        <p:cTn id="57"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2" grpId="0"/>
      <p:bldP spid="13" grpId="0"/>
      <p:bldP spid="14" grpId="0"/>
      <p:bldP spid="15" grpId="0"/>
      <p:bldP spid="16" grpId="0"/>
      <p:bldP spid="1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5"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30726" name="Rectangle 3"/>
          <p:cNvSpPr>
            <a:spLocks noChangeArrowheads="1"/>
          </p:cNvSpPr>
          <p:nvPr/>
        </p:nvSpPr>
        <p:spPr bwMode="auto">
          <a:xfrm>
            <a:off x="4537075" y="385445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30727" name="Rectangle 4"/>
          <p:cNvSpPr>
            <a:spLocks noChangeArrowheads="1"/>
          </p:cNvSpPr>
          <p:nvPr/>
        </p:nvSpPr>
        <p:spPr bwMode="auto">
          <a:xfrm>
            <a:off x="457200" y="69785"/>
            <a:ext cx="8229600" cy="1200329"/>
          </a:xfrm>
          <a:prstGeom prst="rect">
            <a:avLst/>
          </a:prstGeom>
          <a:noFill/>
          <a:ln w="9525">
            <a:noFill/>
            <a:miter lim="800000"/>
            <a:headEnd/>
            <a:tailEnd/>
          </a:ln>
        </p:spPr>
        <p:txBody>
          <a:bodyPr>
            <a:prstTxWarp prst="textNoShape">
              <a:avLst/>
            </a:prstTxWarp>
            <a:spAutoFit/>
          </a:bodyPr>
          <a:lstStyle/>
          <a:p>
            <a:pPr marL="457200" indent="-457200" algn="ctr"/>
            <a:r>
              <a:rPr lang="en-US" sz="3600" b="1" dirty="0">
                <a:solidFill>
                  <a:srgbClr val="FFFF00"/>
                </a:solidFill>
                <a:effectLst>
                  <a:outerShdw blurRad="50800" dist="38100" dir="2700000">
                    <a:srgbClr val="000000">
                      <a:alpha val="43000"/>
                    </a:srgbClr>
                  </a:outerShdw>
                </a:effectLst>
                <a:cs typeface="Times New Roman"/>
              </a:rPr>
              <a:t>What Have </a:t>
            </a:r>
            <a:r>
              <a:rPr lang="en-US" sz="3600" b="1" u="sng" dirty="0">
                <a:effectLst>
                  <a:outerShdw blurRad="50800" dist="38100" dir="2700000">
                    <a:srgbClr val="000000">
                      <a:alpha val="43000"/>
                    </a:srgbClr>
                  </a:outerShdw>
                </a:effectLst>
                <a:cs typeface="Times New Roman"/>
              </a:rPr>
              <a:t>You</a:t>
            </a:r>
            <a:r>
              <a:rPr lang="en-US" sz="3600" b="1" dirty="0">
                <a:solidFill>
                  <a:srgbClr val="FFFF00"/>
                </a:solidFill>
                <a:effectLst>
                  <a:outerShdw blurRad="50800" dist="38100" dir="2700000">
                    <a:srgbClr val="000000">
                      <a:alpha val="43000"/>
                    </a:srgbClr>
                  </a:outerShdw>
                </a:effectLst>
                <a:cs typeface="Times New Roman"/>
              </a:rPr>
              <a:t> Done to </a:t>
            </a:r>
          </a:p>
          <a:p>
            <a:pPr marL="457200" indent="-457200" algn="ctr"/>
            <a:r>
              <a:rPr lang="en-US" sz="3600" b="1" dirty="0">
                <a:solidFill>
                  <a:srgbClr val="FFFF00"/>
                </a:solidFill>
                <a:effectLst>
                  <a:outerShdw blurRad="50800" dist="38100" dir="2700000">
                    <a:srgbClr val="000000">
                      <a:alpha val="43000"/>
                    </a:srgbClr>
                  </a:outerShdw>
                </a:effectLst>
                <a:cs typeface="Times New Roman"/>
              </a:rPr>
              <a:t>Make an Advocate Out of </a:t>
            </a:r>
            <a:r>
              <a:rPr lang="en-US" sz="3600" b="1" u="sng" dirty="0">
                <a:effectLst>
                  <a:outerShdw blurRad="50800" dist="38100" dir="2700000">
                    <a:srgbClr val="000000">
                      <a:alpha val="43000"/>
                    </a:srgbClr>
                  </a:outerShdw>
                </a:effectLst>
                <a:cs typeface="Times New Roman"/>
              </a:rPr>
              <a:t>Your</a:t>
            </a:r>
            <a:r>
              <a:rPr lang="en-US" sz="3600" b="1" dirty="0">
                <a:solidFill>
                  <a:srgbClr val="FFFF00"/>
                </a:solidFill>
                <a:effectLst>
                  <a:outerShdw blurRad="50800" dist="38100" dir="2700000">
                    <a:srgbClr val="000000">
                      <a:alpha val="43000"/>
                    </a:srgbClr>
                  </a:outerShdw>
                </a:effectLst>
                <a:cs typeface="Times New Roman"/>
              </a:rPr>
              <a:t> Principal?</a:t>
            </a:r>
            <a:endParaRPr lang="en-US" sz="3600" b="1" dirty="0">
              <a:effectLst>
                <a:outerShdw blurRad="50800" dist="38100" dir="2700000">
                  <a:srgbClr val="000000">
                    <a:alpha val="43000"/>
                  </a:srgbClr>
                </a:outerShdw>
              </a:effectLst>
              <a:cs typeface="Times New Roman"/>
            </a:endParaRPr>
          </a:p>
        </p:txBody>
      </p:sp>
      <p:sp>
        <p:nvSpPr>
          <p:cNvPr id="30728" name="Rectangle 5"/>
          <p:cNvSpPr>
            <a:spLocks noChangeArrowheads="1"/>
          </p:cNvSpPr>
          <p:nvPr/>
        </p:nvSpPr>
        <p:spPr bwMode="auto">
          <a:xfrm>
            <a:off x="0" y="1256405"/>
            <a:ext cx="9143999" cy="584776"/>
          </a:xfrm>
          <a:prstGeom prst="rect">
            <a:avLst/>
          </a:prstGeom>
          <a:noFill/>
          <a:ln w="9525">
            <a:noFill/>
            <a:miter lim="800000"/>
            <a:headEnd/>
            <a:tailEnd/>
          </a:ln>
        </p:spPr>
        <p:txBody>
          <a:bodyPr wrap="square">
            <a:prstTxWarp prst="textNoShape">
              <a:avLst/>
            </a:prstTxWarp>
            <a:spAutoFit/>
          </a:bodyPr>
          <a:lstStyle/>
          <a:p>
            <a:pPr marL="457200" indent="-457200" algn="ctr"/>
            <a:r>
              <a:rPr lang="en-US" sz="3200" dirty="0">
                <a:effectLst>
                  <a:outerShdw blurRad="50800" dist="38100" dir="2700000">
                    <a:srgbClr val="000000">
                      <a:alpha val="43000"/>
                    </a:srgbClr>
                  </a:outerShdw>
                </a:effectLst>
                <a:cs typeface="Times New Roman"/>
              </a:rPr>
              <a:t>“I </a:t>
            </a:r>
            <a:r>
              <a:rPr lang="en-US" sz="3200" b="1" u="sng" dirty="0">
                <a:effectLst>
                  <a:outerShdw blurRad="50800" dist="38100" dir="2700000">
                    <a:srgbClr val="000000">
                      <a:alpha val="43000"/>
                    </a:srgbClr>
                  </a:outerShdw>
                </a:effectLst>
                <a:cs typeface="Times New Roman"/>
              </a:rPr>
              <a:t>communicate </a:t>
            </a:r>
            <a:r>
              <a:rPr lang="en-US" sz="3200" dirty="0">
                <a:effectLst>
                  <a:outerShdw blurRad="50800" dist="38100" dir="2700000">
                    <a:srgbClr val="000000">
                      <a:alpha val="43000"/>
                    </a:srgbClr>
                  </a:outerShdw>
                </a:effectLst>
                <a:cs typeface="Times New Roman"/>
              </a:rPr>
              <a:t>and keep my principal informed.”</a:t>
            </a:r>
          </a:p>
        </p:txBody>
      </p:sp>
      <p:pic>
        <p:nvPicPr>
          <p:cNvPr id="12" name="Picture 11" descr="Screen Shot 2012-08-28 at 4.33.48 PM.png"/>
          <p:cNvPicPr>
            <a:picLocks noChangeAspect="1"/>
          </p:cNvPicPr>
          <p:nvPr/>
        </p:nvPicPr>
        <p:blipFill>
          <a:blip r:embed="rId3"/>
          <a:stretch>
            <a:fillRect/>
          </a:stretch>
        </p:blipFill>
        <p:spPr>
          <a:xfrm>
            <a:off x="158058" y="1883052"/>
            <a:ext cx="8737084" cy="4738806"/>
          </a:xfrm>
          <a:prstGeom prst="rect">
            <a:avLst/>
          </a:prstGeom>
        </p:spPr>
      </p:pic>
      <p:pic>
        <p:nvPicPr>
          <p:cNvPr id="14" name="Picture 13" descr="Screen Shot 2012-08-28 at 4.35.25 PM.png"/>
          <p:cNvPicPr>
            <a:picLocks noChangeAspect="1"/>
          </p:cNvPicPr>
          <p:nvPr/>
        </p:nvPicPr>
        <p:blipFill>
          <a:blip r:embed="rId4"/>
          <a:stretch>
            <a:fillRect/>
          </a:stretch>
        </p:blipFill>
        <p:spPr>
          <a:xfrm>
            <a:off x="168791" y="3039296"/>
            <a:ext cx="4368284" cy="1803400"/>
          </a:xfrm>
          <a:prstGeom prst="rect">
            <a:avLst/>
          </a:prstGeom>
        </p:spPr>
      </p:pic>
      <p:pic>
        <p:nvPicPr>
          <p:cNvPr id="15" name="Picture 14" descr="Screen Shot 2012-08-28 at 4.35.10 PM.png"/>
          <p:cNvPicPr>
            <a:picLocks noChangeAspect="1"/>
          </p:cNvPicPr>
          <p:nvPr/>
        </p:nvPicPr>
        <p:blipFill>
          <a:blip r:embed="rId5"/>
          <a:stretch>
            <a:fillRect/>
          </a:stretch>
        </p:blipFill>
        <p:spPr>
          <a:xfrm>
            <a:off x="168791" y="1883052"/>
            <a:ext cx="4368284" cy="1640442"/>
          </a:xfrm>
          <a:prstGeom prst="rect">
            <a:avLst/>
          </a:prstGeom>
        </p:spPr>
      </p:pic>
      <p:pic>
        <p:nvPicPr>
          <p:cNvPr id="16" name="Picture 15" descr="Screen Shot 2012-08-28 at 4.34.03 PM.png"/>
          <p:cNvPicPr>
            <a:picLocks noChangeAspect="1"/>
          </p:cNvPicPr>
          <p:nvPr/>
        </p:nvPicPr>
        <p:blipFill>
          <a:blip r:embed="rId6"/>
          <a:stretch>
            <a:fillRect/>
          </a:stretch>
        </p:blipFill>
        <p:spPr>
          <a:xfrm>
            <a:off x="244475" y="4842696"/>
            <a:ext cx="4121666" cy="1779162"/>
          </a:xfrm>
          <a:prstGeom prst="rect">
            <a:avLst/>
          </a:prstGeom>
        </p:spPr>
      </p:pic>
    </p:spTree>
    <p:extLst>
      <p:ext uri="{BB962C8B-B14F-4D97-AF65-F5344CB8AC3E}">
        <p14:creationId xmlns:p14="http://schemas.microsoft.com/office/powerpoint/2010/main" val="6023573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5"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30726" name="Rectangle 3"/>
          <p:cNvSpPr>
            <a:spLocks noChangeArrowheads="1"/>
          </p:cNvSpPr>
          <p:nvPr/>
        </p:nvSpPr>
        <p:spPr bwMode="auto">
          <a:xfrm>
            <a:off x="4537075" y="385445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30728" name="Rectangle 5"/>
          <p:cNvSpPr>
            <a:spLocks noChangeArrowheads="1"/>
          </p:cNvSpPr>
          <p:nvPr/>
        </p:nvSpPr>
        <p:spPr bwMode="auto">
          <a:xfrm>
            <a:off x="0" y="209351"/>
            <a:ext cx="9143999" cy="584776"/>
          </a:xfrm>
          <a:prstGeom prst="rect">
            <a:avLst/>
          </a:prstGeom>
          <a:noFill/>
          <a:ln w="9525">
            <a:noFill/>
            <a:miter lim="800000"/>
            <a:headEnd/>
            <a:tailEnd/>
          </a:ln>
        </p:spPr>
        <p:txBody>
          <a:bodyPr wrap="square">
            <a:prstTxWarp prst="textNoShape">
              <a:avLst/>
            </a:prstTxWarp>
            <a:spAutoFit/>
          </a:bodyPr>
          <a:lstStyle/>
          <a:p>
            <a:pPr marL="457200" indent="-457200" algn="ctr"/>
            <a:r>
              <a:rPr lang="en-US" sz="3200" dirty="0">
                <a:effectLst>
                  <a:outerShdw blurRad="50800" dist="38100" dir="2700000">
                    <a:srgbClr val="000000">
                      <a:alpha val="43000"/>
                    </a:srgbClr>
                  </a:outerShdw>
                </a:effectLst>
                <a:cs typeface="Times New Roman"/>
              </a:rPr>
              <a:t>“I </a:t>
            </a:r>
            <a:r>
              <a:rPr lang="en-US" sz="3200" b="1" u="sng" dirty="0">
                <a:effectLst>
                  <a:outerShdw blurRad="50800" dist="38100" dir="2700000">
                    <a:srgbClr val="000000">
                      <a:alpha val="43000"/>
                    </a:srgbClr>
                  </a:outerShdw>
                </a:effectLst>
                <a:cs typeface="Times New Roman"/>
              </a:rPr>
              <a:t>communicate </a:t>
            </a:r>
            <a:r>
              <a:rPr lang="en-US" sz="3200" dirty="0">
                <a:effectLst>
                  <a:outerShdw blurRad="50800" dist="38100" dir="2700000">
                    <a:srgbClr val="000000">
                      <a:alpha val="43000"/>
                    </a:srgbClr>
                  </a:outerShdw>
                </a:effectLst>
                <a:cs typeface="Times New Roman"/>
              </a:rPr>
              <a:t>and keep my principal informed.”</a:t>
            </a:r>
          </a:p>
        </p:txBody>
      </p:sp>
      <p:pic>
        <p:nvPicPr>
          <p:cNvPr id="11" name="Picture 10" descr="Screen Shot 2014-10-05 at 3.18.51 PM.png"/>
          <p:cNvPicPr>
            <a:picLocks noChangeAspect="1"/>
          </p:cNvPicPr>
          <p:nvPr/>
        </p:nvPicPr>
        <p:blipFill>
          <a:blip r:embed="rId3"/>
          <a:stretch>
            <a:fillRect/>
          </a:stretch>
        </p:blipFill>
        <p:spPr>
          <a:xfrm>
            <a:off x="440729" y="1177025"/>
            <a:ext cx="8192692" cy="4942099"/>
          </a:xfrm>
          <a:prstGeom prst="rect">
            <a:avLst/>
          </a:prstGeom>
        </p:spPr>
      </p:pic>
    </p:spTree>
    <p:extLst>
      <p:ext uri="{BB962C8B-B14F-4D97-AF65-F5344CB8AC3E}">
        <p14:creationId xmlns:p14="http://schemas.microsoft.com/office/powerpoint/2010/main" val="7738719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1"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34822" name="Rectangle 3"/>
          <p:cNvSpPr>
            <a:spLocks noChangeArrowheads="1"/>
          </p:cNvSpPr>
          <p:nvPr/>
        </p:nvSpPr>
        <p:spPr bwMode="auto">
          <a:xfrm>
            <a:off x="4537075" y="385445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34824" name="Rectangle 5"/>
          <p:cNvSpPr>
            <a:spLocks noChangeArrowheads="1"/>
          </p:cNvSpPr>
          <p:nvPr/>
        </p:nvSpPr>
        <p:spPr bwMode="auto">
          <a:xfrm>
            <a:off x="341357" y="1479910"/>
            <a:ext cx="8534400" cy="4339650"/>
          </a:xfrm>
          <a:prstGeom prst="rect">
            <a:avLst/>
          </a:prstGeom>
          <a:noFill/>
          <a:ln w="9525">
            <a:noFill/>
            <a:miter lim="800000"/>
            <a:headEnd/>
            <a:tailEnd/>
          </a:ln>
        </p:spPr>
        <p:txBody>
          <a:bodyPr wrap="square">
            <a:prstTxWarp prst="textNoShape">
              <a:avLst/>
            </a:prstTxWarp>
            <a:spAutoFit/>
          </a:bodyPr>
          <a:lstStyle/>
          <a:p>
            <a:pPr marL="457200" indent="-457200">
              <a:buFontTx/>
              <a:buChar char="•"/>
            </a:pPr>
            <a:r>
              <a:rPr lang="en-US" sz="3200" dirty="0">
                <a:effectLst>
                  <a:outerShdw blurRad="50800" dist="38100" dir="2700000">
                    <a:srgbClr val="000000">
                      <a:alpha val="43000"/>
                    </a:srgbClr>
                  </a:outerShdw>
                </a:effectLst>
                <a:cs typeface="Times New Roman"/>
              </a:rPr>
              <a:t>Always Have Small Ensembles </a:t>
            </a:r>
            <a:r>
              <a:rPr lang="en-US" sz="3200" u="sng" dirty="0">
                <a:solidFill>
                  <a:srgbClr val="FFFF00"/>
                </a:solidFill>
                <a:effectLst>
                  <a:outerShdw blurRad="50800" dist="38100" dir="2700000">
                    <a:srgbClr val="000000">
                      <a:alpha val="43000"/>
                    </a:srgbClr>
                  </a:outerShdw>
                </a:effectLst>
                <a:cs typeface="Times New Roman"/>
              </a:rPr>
              <a:t>READY</a:t>
            </a:r>
            <a:r>
              <a:rPr lang="en-US" sz="3200" dirty="0">
                <a:solidFill>
                  <a:srgbClr val="FFFF00"/>
                </a:solidFill>
                <a:effectLst>
                  <a:outerShdw blurRad="50800" dist="38100" dir="2700000">
                    <a:srgbClr val="000000">
                      <a:alpha val="43000"/>
                    </a:srgbClr>
                  </a:outerShdw>
                </a:effectLst>
                <a:cs typeface="Times New Roman"/>
              </a:rPr>
              <a:t> </a:t>
            </a:r>
            <a:r>
              <a:rPr lang="en-US" sz="3200" dirty="0">
                <a:effectLst>
                  <a:outerShdw blurRad="50800" dist="38100" dir="2700000">
                    <a:srgbClr val="000000">
                      <a:alpha val="43000"/>
                    </a:srgbClr>
                  </a:outerShdw>
                </a:effectLst>
                <a:cs typeface="Times New Roman"/>
              </a:rPr>
              <a:t>to Perform</a:t>
            </a:r>
          </a:p>
          <a:p>
            <a:pPr marL="457200" indent="-457200">
              <a:buFontTx/>
              <a:buChar char="•"/>
            </a:pPr>
            <a:endParaRPr lang="en-US" sz="1400" dirty="0">
              <a:effectLst>
                <a:outerShdw blurRad="50800" dist="38100" dir="2700000">
                  <a:srgbClr val="000000">
                    <a:alpha val="43000"/>
                  </a:srgbClr>
                </a:outerShdw>
              </a:effectLst>
              <a:cs typeface="Times New Roman"/>
            </a:endParaRPr>
          </a:p>
          <a:p>
            <a:pPr marL="457200" indent="-457200">
              <a:buFontTx/>
              <a:buChar char="•"/>
            </a:pPr>
            <a:r>
              <a:rPr lang="en-US" sz="3200" dirty="0">
                <a:effectLst>
                  <a:outerShdw blurRad="50800" dist="38100" dir="2700000">
                    <a:srgbClr val="000000">
                      <a:alpha val="43000"/>
                    </a:srgbClr>
                  </a:outerShdw>
                </a:effectLst>
                <a:cs typeface="Times New Roman"/>
              </a:rPr>
              <a:t>Invite Her (and Faculty) to </a:t>
            </a:r>
            <a:r>
              <a:rPr lang="en-US" sz="3200" u="sng" dirty="0">
                <a:solidFill>
                  <a:srgbClr val="FFFF00"/>
                </a:solidFill>
                <a:effectLst>
                  <a:outerShdw blurRad="50800" dist="38100" dir="2700000">
                    <a:srgbClr val="000000">
                      <a:alpha val="43000"/>
                    </a:srgbClr>
                  </a:outerShdw>
                </a:effectLst>
                <a:cs typeface="Times New Roman"/>
              </a:rPr>
              <a:t>PERFORM </a:t>
            </a:r>
            <a:r>
              <a:rPr lang="en-US" sz="3200" dirty="0">
                <a:effectLst>
                  <a:outerShdw blurRad="50800" dist="38100" dir="2700000">
                    <a:srgbClr val="000000">
                      <a:alpha val="43000"/>
                    </a:srgbClr>
                  </a:outerShdw>
                </a:effectLst>
                <a:cs typeface="Times New Roman"/>
              </a:rPr>
              <a:t>in the Holiday Concert</a:t>
            </a:r>
          </a:p>
          <a:p>
            <a:pPr marL="457200" indent="-457200">
              <a:buFontTx/>
              <a:buChar char="•"/>
            </a:pPr>
            <a:endParaRPr lang="en-US" sz="1400" dirty="0">
              <a:effectLst>
                <a:outerShdw blurRad="50800" dist="38100" dir="2700000">
                  <a:srgbClr val="000000">
                    <a:alpha val="43000"/>
                  </a:srgbClr>
                </a:outerShdw>
              </a:effectLst>
              <a:cs typeface="Times New Roman"/>
            </a:endParaRPr>
          </a:p>
          <a:p>
            <a:pPr marL="457200" indent="-457200">
              <a:buFontTx/>
              <a:buChar char="•"/>
            </a:pPr>
            <a:r>
              <a:rPr lang="en-US" sz="3200" dirty="0">
                <a:effectLst>
                  <a:outerShdw blurRad="50800" dist="38100" dir="2700000">
                    <a:srgbClr val="000000">
                      <a:alpha val="43000"/>
                    </a:srgbClr>
                  </a:outerShdw>
                </a:effectLst>
                <a:cs typeface="Times New Roman"/>
              </a:rPr>
              <a:t>Copy Him on All </a:t>
            </a:r>
            <a:r>
              <a:rPr lang="en-US" sz="3200" dirty="0">
                <a:solidFill>
                  <a:srgbClr val="FFFF00"/>
                </a:solidFill>
                <a:effectLst>
                  <a:outerShdw blurRad="50800" dist="38100" dir="2700000">
                    <a:srgbClr val="000000">
                      <a:alpha val="43000"/>
                    </a:srgbClr>
                  </a:outerShdw>
                </a:effectLst>
                <a:cs typeface="Times New Roman"/>
              </a:rPr>
              <a:t>Correspondence</a:t>
            </a:r>
          </a:p>
          <a:p>
            <a:pPr marL="457200" indent="-457200">
              <a:buFontTx/>
              <a:buChar char="•"/>
            </a:pPr>
            <a:endParaRPr lang="en-US" sz="1400" dirty="0">
              <a:effectLst>
                <a:outerShdw blurRad="50800" dist="38100" dir="2700000">
                  <a:srgbClr val="000000">
                    <a:alpha val="43000"/>
                  </a:srgbClr>
                </a:outerShdw>
              </a:effectLst>
              <a:cs typeface="Times New Roman"/>
            </a:endParaRPr>
          </a:p>
          <a:p>
            <a:pPr marL="457200" indent="-457200">
              <a:buFontTx/>
              <a:buChar char="•"/>
            </a:pPr>
            <a:r>
              <a:rPr lang="en-US" sz="3200" dirty="0">
                <a:solidFill>
                  <a:srgbClr val="FFFF00"/>
                </a:solidFill>
                <a:effectLst>
                  <a:outerShdw blurRad="50800" dist="38100" dir="2700000">
                    <a:srgbClr val="000000">
                      <a:alpha val="43000"/>
                    </a:srgbClr>
                  </a:outerShdw>
                </a:effectLst>
                <a:cs typeface="Times New Roman"/>
              </a:rPr>
              <a:t>Communicate </a:t>
            </a:r>
            <a:r>
              <a:rPr lang="en-US" sz="3200" dirty="0">
                <a:effectLst>
                  <a:outerShdw blurRad="50800" dist="38100" dir="2700000">
                    <a:srgbClr val="000000">
                      <a:alpha val="43000"/>
                    </a:srgbClr>
                  </a:outerShdw>
                </a:effectLst>
                <a:cs typeface="Times New Roman"/>
              </a:rPr>
              <a:t>Music Advocacy Information</a:t>
            </a:r>
          </a:p>
          <a:p>
            <a:pPr marL="457200" indent="-457200">
              <a:buFontTx/>
              <a:buChar char="•"/>
            </a:pPr>
            <a:endParaRPr lang="en-US" sz="1400" dirty="0">
              <a:effectLst>
                <a:outerShdw blurRad="50800" dist="38100" dir="2700000">
                  <a:srgbClr val="000000">
                    <a:alpha val="43000"/>
                  </a:srgbClr>
                </a:outerShdw>
              </a:effectLst>
              <a:cs typeface="Times New Roman"/>
            </a:endParaRPr>
          </a:p>
          <a:p>
            <a:pPr marL="457200" indent="-457200">
              <a:buFontTx/>
              <a:buChar char="•"/>
            </a:pPr>
            <a:r>
              <a:rPr lang="en-US" sz="3200" dirty="0">
                <a:effectLst>
                  <a:outerShdw blurRad="50800" dist="38100" dir="2700000">
                    <a:srgbClr val="000000">
                      <a:alpha val="43000"/>
                    </a:srgbClr>
                  </a:outerShdw>
                </a:effectLst>
                <a:cs typeface="Times New Roman"/>
              </a:rPr>
              <a:t>Took him Golfing</a:t>
            </a:r>
          </a:p>
          <a:p>
            <a:pPr marL="457200" indent="-457200">
              <a:buFontTx/>
              <a:buChar char="•"/>
            </a:pPr>
            <a:endParaRPr lang="en-US" sz="1400" dirty="0">
              <a:effectLst>
                <a:outerShdw blurRad="50800" dist="38100" dir="2700000">
                  <a:srgbClr val="000000">
                    <a:alpha val="43000"/>
                  </a:srgbClr>
                </a:outerShdw>
              </a:effectLst>
              <a:cs typeface="Times New Roman"/>
            </a:endParaRPr>
          </a:p>
          <a:p>
            <a:pPr marL="457200" indent="-457200"/>
            <a:endParaRPr lang="en-US" sz="1400" dirty="0">
              <a:effectLst>
                <a:outerShdw blurRad="50800" dist="38100" dir="2700000">
                  <a:srgbClr val="000000">
                    <a:alpha val="43000"/>
                  </a:srgbClr>
                </a:outerShdw>
              </a:effectLst>
              <a:cs typeface="Times New Roman"/>
            </a:endParaRPr>
          </a:p>
        </p:txBody>
      </p:sp>
      <p:sp>
        <p:nvSpPr>
          <p:cNvPr id="11" name="TextBox 10"/>
          <p:cNvSpPr txBox="1"/>
          <p:nvPr/>
        </p:nvSpPr>
        <p:spPr>
          <a:xfrm>
            <a:off x="3892935" y="4667061"/>
            <a:ext cx="3384961" cy="707886"/>
          </a:xfrm>
          <a:prstGeom prst="rect">
            <a:avLst/>
          </a:prstGeom>
          <a:noFill/>
        </p:spPr>
        <p:txBody>
          <a:bodyPr wrap="none" rtlCol="0">
            <a:spAutoFit/>
          </a:bodyPr>
          <a:lstStyle/>
          <a:p>
            <a:r>
              <a:rPr lang="en-US" sz="4000" b="1" i="1" dirty="0">
                <a:solidFill>
                  <a:srgbClr val="FFFF00"/>
                </a:solidFill>
                <a:effectLst>
                  <a:outerShdw blurRad="50800" dist="38100" dir="2700000">
                    <a:srgbClr val="000000">
                      <a:alpha val="43000"/>
                    </a:srgbClr>
                  </a:outerShdw>
                </a:effectLst>
                <a:cs typeface="Times New Roman"/>
              </a:rPr>
              <a:t>. . . He Won!!!!</a:t>
            </a:r>
          </a:p>
        </p:txBody>
      </p:sp>
      <p:sp>
        <p:nvSpPr>
          <p:cNvPr id="6" name="TextBox 5"/>
          <p:cNvSpPr txBox="1"/>
          <p:nvPr/>
        </p:nvSpPr>
        <p:spPr>
          <a:xfrm>
            <a:off x="0" y="0"/>
            <a:ext cx="9144000" cy="1754327"/>
          </a:xfrm>
          <a:prstGeom prst="rect">
            <a:avLst/>
          </a:prstGeom>
          <a:noFill/>
        </p:spPr>
        <p:txBody>
          <a:bodyPr wrap="square" rtlCol="0">
            <a:spAutoFit/>
          </a:bodyPr>
          <a:lstStyle/>
          <a:p>
            <a:pPr marL="457200" indent="-457200" algn="ctr"/>
            <a:r>
              <a:rPr lang="en-US" sz="3600" b="1" dirty="0">
                <a:solidFill>
                  <a:srgbClr val="FFFF00"/>
                </a:solidFill>
                <a:effectLst>
                  <a:outerShdw blurRad="50800" dist="38100" dir="2700000">
                    <a:srgbClr val="000000">
                      <a:alpha val="43000"/>
                    </a:srgbClr>
                  </a:outerShdw>
                </a:effectLst>
                <a:cs typeface="Times New Roman"/>
              </a:rPr>
              <a:t>What Have </a:t>
            </a:r>
            <a:r>
              <a:rPr lang="en-US" sz="3600" b="1" u="sng" dirty="0">
                <a:effectLst>
                  <a:outerShdw blurRad="50800" dist="38100" dir="2700000">
                    <a:srgbClr val="000000">
                      <a:alpha val="43000"/>
                    </a:srgbClr>
                  </a:outerShdw>
                </a:effectLst>
                <a:cs typeface="Times New Roman"/>
              </a:rPr>
              <a:t>You</a:t>
            </a:r>
            <a:r>
              <a:rPr lang="en-US" sz="3600" b="1" dirty="0">
                <a:solidFill>
                  <a:srgbClr val="FFFF00"/>
                </a:solidFill>
                <a:effectLst>
                  <a:outerShdw blurRad="50800" dist="38100" dir="2700000">
                    <a:srgbClr val="000000">
                      <a:alpha val="43000"/>
                    </a:srgbClr>
                  </a:outerShdw>
                </a:effectLst>
                <a:cs typeface="Times New Roman"/>
              </a:rPr>
              <a:t> Done to </a:t>
            </a:r>
          </a:p>
          <a:p>
            <a:pPr marL="457200" indent="-457200" algn="ctr"/>
            <a:r>
              <a:rPr lang="en-US" sz="3600" b="1" dirty="0">
                <a:solidFill>
                  <a:srgbClr val="FFFF00"/>
                </a:solidFill>
                <a:effectLst>
                  <a:outerShdw blurRad="50800" dist="38100" dir="2700000">
                    <a:srgbClr val="000000">
                      <a:alpha val="43000"/>
                    </a:srgbClr>
                  </a:outerShdw>
                </a:effectLst>
                <a:cs typeface="Times New Roman"/>
              </a:rPr>
              <a:t>Make an Advocate Out of </a:t>
            </a:r>
            <a:r>
              <a:rPr lang="en-US" sz="3600" b="1" u="sng" dirty="0">
                <a:effectLst>
                  <a:outerShdw blurRad="50800" dist="38100" dir="2700000">
                    <a:srgbClr val="000000">
                      <a:alpha val="43000"/>
                    </a:srgbClr>
                  </a:outerShdw>
                </a:effectLst>
                <a:cs typeface="Times New Roman"/>
              </a:rPr>
              <a:t>Your</a:t>
            </a:r>
            <a:r>
              <a:rPr lang="en-US" sz="3600" b="1" dirty="0">
                <a:solidFill>
                  <a:srgbClr val="FFFF00"/>
                </a:solidFill>
                <a:effectLst>
                  <a:outerShdw blurRad="50800" dist="38100" dir="2700000">
                    <a:srgbClr val="000000">
                      <a:alpha val="43000"/>
                    </a:srgbClr>
                  </a:outerShdw>
                </a:effectLst>
                <a:cs typeface="Times New Roman"/>
              </a:rPr>
              <a:t> Principal?</a:t>
            </a:r>
            <a:endParaRPr lang="en-US" sz="3600" b="1" dirty="0">
              <a:effectLst>
                <a:outerShdw blurRad="50800" dist="38100" dir="2700000">
                  <a:srgbClr val="000000">
                    <a:alpha val="43000"/>
                  </a:srgbClr>
                </a:outerShdw>
              </a:effectLst>
              <a:cs typeface="Times New Roman"/>
            </a:endParaRPr>
          </a:p>
          <a:p>
            <a:endParaRPr lang="en-US" sz="3600" dirty="0"/>
          </a:p>
        </p:txBody>
      </p:sp>
    </p:spTree>
    <p:extLst>
      <p:ext uri="{BB962C8B-B14F-4D97-AF65-F5344CB8AC3E}">
        <p14:creationId xmlns:p14="http://schemas.microsoft.com/office/powerpoint/2010/main" val="3464066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7" presetClass="entr" presetSubtype="0" fill="hold" grpId="0" nodeType="withEffect">
                                  <p:stCondLst>
                                    <p:cond delay="0"/>
                                  </p:stCondLst>
                                  <p:childTnLst>
                                    <p:set>
                                      <p:cBhvr>
                                        <p:cTn id="6" dur="1" fill="hold">
                                          <p:stCondLst>
                                            <p:cond delay="0"/>
                                          </p:stCondLst>
                                        </p:cTn>
                                        <p:tgtEl>
                                          <p:spTgt spid="34824"/>
                                        </p:tgtEl>
                                        <p:attrNameLst>
                                          <p:attrName>style.visibility</p:attrName>
                                        </p:attrNameLst>
                                      </p:cBhvr>
                                      <p:to>
                                        <p:strVal val="visible"/>
                                      </p:to>
                                    </p:set>
                                    <p:animEffect transition="in" filter="fade">
                                      <p:cBhvr>
                                        <p:cTn id="7" dur="1000"/>
                                        <p:tgtEl>
                                          <p:spTgt spid="34824"/>
                                        </p:tgtEl>
                                      </p:cBhvr>
                                    </p:animEffect>
                                    <p:anim calcmode="lin" valueType="num">
                                      <p:cBhvr>
                                        <p:cTn id="8" dur="1000" fill="hold"/>
                                        <p:tgtEl>
                                          <p:spTgt spid="34824"/>
                                        </p:tgtEl>
                                        <p:attrNameLst>
                                          <p:attrName>ppt_x</p:attrName>
                                        </p:attrNameLst>
                                      </p:cBhvr>
                                      <p:tavLst>
                                        <p:tav tm="0">
                                          <p:val>
                                            <p:strVal val="#ppt_x"/>
                                          </p:val>
                                        </p:tav>
                                        <p:tav tm="100000">
                                          <p:val>
                                            <p:strVal val="#ppt_x"/>
                                          </p:val>
                                        </p:tav>
                                      </p:tavLst>
                                    </p:anim>
                                    <p:anim calcmode="lin" valueType="num">
                                      <p:cBhvr>
                                        <p:cTn id="9" dur="900" decel="100000" fill="hold"/>
                                        <p:tgtEl>
                                          <p:spTgt spid="3482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4824"/>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anim calcmode="lin" valueType="num">
                                      <p:cBhvr>
                                        <p:cTn id="16" dur="1000" fill="hold"/>
                                        <p:tgtEl>
                                          <p:spTgt spid="11"/>
                                        </p:tgtEl>
                                        <p:attrNameLst>
                                          <p:attrName>ppt_x</p:attrName>
                                        </p:attrNameLst>
                                      </p:cBhvr>
                                      <p:tavLst>
                                        <p:tav tm="0">
                                          <p:val>
                                            <p:strVal val="#ppt_x"/>
                                          </p:val>
                                        </p:tav>
                                        <p:tav tm="100000">
                                          <p:val>
                                            <p:strVal val="#ppt_x"/>
                                          </p:val>
                                        </p:tav>
                                      </p:tavLst>
                                    </p:anim>
                                    <p:anim calcmode="lin" valueType="num">
                                      <p:cBhvr>
                                        <p:cTn id="17" dur="900" decel="100000" fill="hold"/>
                                        <p:tgtEl>
                                          <p:spTgt spid="11"/>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11"/>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24" grpId="0"/>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9"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36870" name="Rectangle 3"/>
          <p:cNvSpPr>
            <a:spLocks noChangeArrowheads="1"/>
          </p:cNvSpPr>
          <p:nvPr/>
        </p:nvSpPr>
        <p:spPr bwMode="auto">
          <a:xfrm>
            <a:off x="4537075" y="385445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36871" name="Rectangle 4"/>
          <p:cNvSpPr>
            <a:spLocks noChangeArrowheads="1"/>
          </p:cNvSpPr>
          <p:nvPr/>
        </p:nvSpPr>
        <p:spPr bwMode="auto">
          <a:xfrm>
            <a:off x="0" y="0"/>
            <a:ext cx="9144000" cy="1323439"/>
          </a:xfrm>
          <a:prstGeom prst="rect">
            <a:avLst/>
          </a:prstGeom>
          <a:noFill/>
          <a:ln w="9525">
            <a:noFill/>
            <a:miter lim="800000"/>
            <a:headEnd/>
            <a:tailEnd/>
          </a:ln>
        </p:spPr>
        <p:txBody>
          <a:bodyPr>
            <a:prstTxWarp prst="textNoShape">
              <a:avLst/>
            </a:prstTxWarp>
            <a:spAutoFit/>
          </a:bodyPr>
          <a:lstStyle/>
          <a:p>
            <a:pPr marL="457200" indent="-457200" algn="ctr"/>
            <a:r>
              <a:rPr lang="en-US" sz="4000" dirty="0">
                <a:solidFill>
                  <a:srgbClr val="FFFF00"/>
                </a:solidFill>
                <a:effectLst>
                  <a:outerShdw blurRad="50800" dist="38100" dir="2700000">
                    <a:srgbClr val="000000">
                      <a:alpha val="43000"/>
                    </a:srgbClr>
                  </a:outerShdw>
                </a:effectLst>
                <a:latin typeface="Calibri Light" panose="020F0302020204030204" pitchFamily="34" charset="0"/>
                <a:cs typeface="Calibri Light" panose="020F0302020204030204" pitchFamily="34" charset="0"/>
              </a:rPr>
              <a:t>Sometimes Though --  It Seems As If Principals </a:t>
            </a:r>
            <a:r>
              <a:rPr lang="en-US" sz="4000" u="sng" dirty="0">
                <a:solidFill>
                  <a:srgbClr val="FFFF00"/>
                </a:solidFill>
                <a:effectLst>
                  <a:outerShdw blurRad="50800" dist="38100" dir="2700000">
                    <a:srgbClr val="000000">
                      <a:alpha val="43000"/>
                    </a:srgbClr>
                  </a:outerShdw>
                </a:effectLst>
                <a:latin typeface="Calibri Light" panose="020F0302020204030204" pitchFamily="34" charset="0"/>
                <a:cs typeface="Calibri Light" panose="020F0302020204030204" pitchFamily="34" charset="0"/>
              </a:rPr>
              <a:t>TRY </a:t>
            </a:r>
            <a:r>
              <a:rPr lang="en-US" sz="4000" dirty="0">
                <a:solidFill>
                  <a:srgbClr val="FFFF00"/>
                </a:solidFill>
                <a:effectLst>
                  <a:outerShdw blurRad="50800" dist="38100" dir="2700000">
                    <a:srgbClr val="000000">
                      <a:alpha val="43000"/>
                    </a:srgbClr>
                  </a:outerShdw>
                </a:effectLst>
                <a:latin typeface="Calibri Light" panose="020F0302020204030204" pitchFamily="34" charset="0"/>
                <a:cs typeface="Calibri Light" panose="020F0302020204030204" pitchFamily="34" charset="0"/>
              </a:rPr>
              <a:t>To Trip Us UP!</a:t>
            </a:r>
          </a:p>
        </p:txBody>
      </p:sp>
      <p:pic>
        <p:nvPicPr>
          <p:cNvPr id="8" name="Slide 12 Marching Band Annoying Kid.mp4">
            <a:hlinkClick r:id="" action="ppaction://media"/>
          </p:cNvPr>
          <p:cNvPicPr/>
          <p:nvPr>
            <a:videoFile r:link="rId2"/>
            <p:extLst>
              <p:ext uri="{DAA4B4D4-6D71-4841-9C94-3DE7FCFB9230}">
                <p14:media xmlns:p14="http://schemas.microsoft.com/office/powerpoint/2010/main" r:link="rId1"/>
              </p:ext>
            </p:extLst>
          </p:nvPr>
        </p:nvPicPr>
        <p:blipFill>
          <a:blip r:embed="rId5"/>
          <a:stretch>
            <a:fillRect/>
          </a:stretch>
        </p:blipFill>
        <p:spPr>
          <a:xfrm>
            <a:off x="1542654" y="1400093"/>
            <a:ext cx="6416133" cy="5084770"/>
          </a:xfrm>
          <a:prstGeom prst="rect">
            <a:avLst/>
          </a:prstGeom>
        </p:spPr>
      </p:pic>
    </p:spTree>
    <p:extLst>
      <p:ext uri="{BB962C8B-B14F-4D97-AF65-F5344CB8AC3E}">
        <p14:creationId xmlns:p14="http://schemas.microsoft.com/office/powerpoint/2010/main" val="412208768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8"/>
                                        </p:tgtEl>
                                      </p:cBhvr>
                                    </p:cmd>
                                  </p:childTnLst>
                                </p:cTn>
                              </p:par>
                            </p:childTnLst>
                          </p:cTn>
                        </p:par>
                      </p:childTnLst>
                    </p:cTn>
                  </p:par>
                </p:childTnLst>
              </p:cTn>
              <p:nextCondLst>
                <p:cond evt="onClick" delay="0">
                  <p:tgtEl>
                    <p:spTgt spid="8"/>
                  </p:tgtEl>
                </p:cond>
              </p:nextCondLst>
            </p:seq>
            <p:video>
              <p:cMediaNode>
                <p:cTn id="7" fill="hold" display="0">
                  <p:stCondLst>
                    <p:cond delay="indefinite"/>
                  </p:stCondLst>
                  <p:endCondLst>
                    <p:cond evt="onNext" delay="0">
                      <p:tgtEl>
                        <p:sldTgt/>
                      </p:tgtEl>
                    </p:cond>
                    <p:cond evt="onPrev" delay="0">
                      <p:tgtEl>
                        <p:sldTgt/>
                      </p:tgtEl>
                    </p:cond>
                  </p:endCondLst>
                </p:cTn>
                <p:tgtEl>
                  <p:spTgt spid="8"/>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9"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36870" name="Rectangle 3"/>
          <p:cNvSpPr>
            <a:spLocks noChangeArrowheads="1"/>
          </p:cNvSpPr>
          <p:nvPr/>
        </p:nvSpPr>
        <p:spPr bwMode="auto">
          <a:xfrm>
            <a:off x="4537075" y="385445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36871" name="Rectangle 4"/>
          <p:cNvSpPr>
            <a:spLocks noChangeArrowheads="1"/>
          </p:cNvSpPr>
          <p:nvPr/>
        </p:nvSpPr>
        <p:spPr bwMode="auto">
          <a:xfrm>
            <a:off x="0" y="0"/>
            <a:ext cx="9144000" cy="1323439"/>
          </a:xfrm>
          <a:prstGeom prst="rect">
            <a:avLst/>
          </a:prstGeom>
          <a:noFill/>
          <a:ln w="9525">
            <a:noFill/>
            <a:miter lim="800000"/>
            <a:headEnd/>
            <a:tailEnd/>
          </a:ln>
        </p:spPr>
        <p:txBody>
          <a:bodyPr>
            <a:prstTxWarp prst="textNoShape">
              <a:avLst/>
            </a:prstTxWarp>
            <a:spAutoFit/>
          </a:bodyPr>
          <a:lstStyle/>
          <a:p>
            <a:pPr marL="457200" indent="-457200" algn="ctr"/>
            <a:r>
              <a:rPr lang="en-US" sz="4000" dirty="0">
                <a:solidFill>
                  <a:srgbClr val="FFFF00"/>
                </a:solidFill>
                <a:effectLst>
                  <a:outerShdw blurRad="50800" dist="38100" dir="2700000">
                    <a:srgbClr val="000000">
                      <a:alpha val="43000"/>
                    </a:srgbClr>
                  </a:outerShdw>
                </a:effectLst>
                <a:cs typeface="Times New Roman"/>
              </a:rPr>
              <a:t>Sometimes Though --  It Seems As If Principals </a:t>
            </a:r>
            <a:r>
              <a:rPr lang="en-US" sz="4000" i="1" u="sng" dirty="0">
                <a:solidFill>
                  <a:srgbClr val="FFFF00"/>
                </a:solidFill>
                <a:effectLst>
                  <a:outerShdw blurRad="50800" dist="38100" dir="2700000">
                    <a:srgbClr val="000000">
                      <a:alpha val="43000"/>
                    </a:srgbClr>
                  </a:outerShdw>
                </a:effectLst>
                <a:cs typeface="Times New Roman"/>
              </a:rPr>
              <a:t>TRY </a:t>
            </a:r>
            <a:r>
              <a:rPr lang="en-US" sz="4000" dirty="0">
                <a:solidFill>
                  <a:srgbClr val="FFFF00"/>
                </a:solidFill>
                <a:effectLst>
                  <a:outerShdw blurRad="50800" dist="38100" dir="2700000">
                    <a:srgbClr val="000000">
                      <a:alpha val="43000"/>
                    </a:srgbClr>
                  </a:outerShdw>
                </a:effectLst>
                <a:cs typeface="Times New Roman"/>
              </a:rPr>
              <a:t>To Trip Us UP!</a:t>
            </a:r>
          </a:p>
        </p:txBody>
      </p:sp>
      <p:pic>
        <p:nvPicPr>
          <p:cNvPr id="3" name="Slide 13 Marching Band and Annoying Kid.mp4">
            <a:hlinkClick r:id="" action="ppaction://media"/>
            <a:extLst>
              <a:ext uri="{FF2B5EF4-FFF2-40B4-BE49-F238E27FC236}">
                <a16:creationId xmlns:a16="http://schemas.microsoft.com/office/drawing/2014/main" id="{A389AECA-D2A0-9E40-AE1F-B411D3946BE8}"/>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1163637" y="1323439"/>
            <a:ext cx="7115175" cy="5445287"/>
          </a:xfrm>
          <a:prstGeom prst="rect">
            <a:avLst/>
          </a:prstGeom>
        </p:spPr>
      </p:pic>
    </p:spTree>
    <p:extLst>
      <p:ext uri="{BB962C8B-B14F-4D97-AF65-F5344CB8AC3E}">
        <p14:creationId xmlns:p14="http://schemas.microsoft.com/office/powerpoint/2010/main" val="1674521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9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9"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36870" name="Rectangle 3"/>
          <p:cNvSpPr>
            <a:spLocks noChangeArrowheads="1"/>
          </p:cNvSpPr>
          <p:nvPr/>
        </p:nvSpPr>
        <p:spPr bwMode="auto">
          <a:xfrm>
            <a:off x="4537075" y="385445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36871" name="Rectangle 4"/>
          <p:cNvSpPr>
            <a:spLocks noChangeArrowheads="1"/>
          </p:cNvSpPr>
          <p:nvPr/>
        </p:nvSpPr>
        <p:spPr bwMode="auto">
          <a:xfrm>
            <a:off x="0" y="175681"/>
            <a:ext cx="9144000" cy="1323439"/>
          </a:xfrm>
          <a:prstGeom prst="rect">
            <a:avLst/>
          </a:prstGeom>
          <a:noFill/>
          <a:ln w="9525">
            <a:noFill/>
            <a:miter lim="800000"/>
            <a:headEnd/>
            <a:tailEnd/>
          </a:ln>
        </p:spPr>
        <p:txBody>
          <a:bodyPr>
            <a:prstTxWarp prst="textNoShape">
              <a:avLst/>
            </a:prstTxWarp>
            <a:spAutoFit/>
          </a:bodyPr>
          <a:lstStyle/>
          <a:p>
            <a:pPr marL="457200" indent="-457200" algn="ctr"/>
            <a:r>
              <a:rPr lang="en-US" sz="4000" dirty="0">
                <a:solidFill>
                  <a:srgbClr val="FFFF00"/>
                </a:solidFill>
                <a:effectLst>
                  <a:outerShdw blurRad="50800" dist="38100" dir="2700000">
                    <a:srgbClr val="000000">
                      <a:alpha val="43000"/>
                    </a:srgbClr>
                  </a:outerShdw>
                </a:effectLst>
                <a:cs typeface="Times New Roman"/>
              </a:rPr>
              <a:t>In order to survive, </a:t>
            </a:r>
          </a:p>
          <a:p>
            <a:pPr marL="457200" indent="-457200" algn="ctr"/>
            <a:r>
              <a:rPr lang="en-US" sz="4000" dirty="0">
                <a:solidFill>
                  <a:srgbClr val="FFFF00"/>
                </a:solidFill>
                <a:effectLst>
                  <a:outerShdw blurRad="50800" dist="38100" dir="2700000">
                    <a:srgbClr val="000000">
                      <a:alpha val="43000"/>
                    </a:srgbClr>
                  </a:outerShdw>
                </a:effectLst>
                <a:cs typeface="Times New Roman"/>
              </a:rPr>
              <a:t>we must ALL be on the same TEAM!</a:t>
            </a:r>
          </a:p>
        </p:txBody>
      </p:sp>
      <p:pic>
        <p:nvPicPr>
          <p:cNvPr id="9" name="Slide 13 Teamwork.mp4">
            <a:hlinkClick r:id="" action="ppaction://media"/>
          </p:cNvPr>
          <p:cNvPicPr>
            <a:picLocks/>
          </p:cNvPicPr>
          <p:nvPr>
            <a:videoFile r:link="rId2"/>
            <p:extLst>
              <p:ext uri="{DAA4B4D4-6D71-4841-9C94-3DE7FCFB9230}">
                <p14:media xmlns:p14="http://schemas.microsoft.com/office/powerpoint/2010/main" r:link="rId1"/>
              </p:ext>
            </p:extLst>
          </p:nvPr>
        </p:nvPicPr>
        <p:blipFill>
          <a:blip r:embed="rId5"/>
          <a:stretch>
            <a:fillRect/>
          </a:stretch>
        </p:blipFill>
        <p:spPr>
          <a:xfrm>
            <a:off x="1822927" y="1644607"/>
            <a:ext cx="5342580" cy="4006935"/>
          </a:xfrm>
          <a:prstGeom prst="rect">
            <a:avLst/>
          </a:prstGeom>
        </p:spPr>
      </p:pic>
    </p:spTree>
    <p:extLst>
      <p:ext uri="{BB962C8B-B14F-4D97-AF65-F5344CB8AC3E}">
        <p14:creationId xmlns:p14="http://schemas.microsoft.com/office/powerpoint/2010/main" val="76362795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9"/>
                                        </p:tgtEl>
                                      </p:cBhvr>
                                    </p:cmd>
                                  </p:childTnLst>
                                </p:cTn>
                              </p:par>
                            </p:childTnLst>
                          </p:cTn>
                        </p:par>
                      </p:childTnLst>
                    </p:cTn>
                  </p:par>
                </p:childTnLst>
              </p:cTn>
              <p:nextCondLst>
                <p:cond evt="onClick" delay="0">
                  <p:tgtEl>
                    <p:spTgt spid="9"/>
                  </p:tgtEl>
                </p:cond>
              </p:nextCondLst>
            </p:seq>
            <p:video>
              <p:cMediaNode>
                <p:cTn id="7" fill="hold" display="0">
                  <p:stCondLst>
                    <p:cond delay="indefinite"/>
                  </p:stCondLst>
                  <p:endCondLst>
                    <p:cond evt="onNext" delay="0">
                      <p:tgtEl>
                        <p:sldTgt/>
                      </p:tgtEl>
                    </p:cond>
                    <p:cond evt="onPrev" delay="0">
                      <p:tgtEl>
                        <p:sldTgt/>
                      </p:tgtEl>
                    </p:cond>
                  </p:endCondLst>
                </p:cTn>
                <p:tgtEl>
                  <p:spTgt spid="9"/>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9"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36870" name="Rectangle 3"/>
          <p:cNvSpPr>
            <a:spLocks noChangeArrowheads="1"/>
          </p:cNvSpPr>
          <p:nvPr/>
        </p:nvSpPr>
        <p:spPr bwMode="auto">
          <a:xfrm>
            <a:off x="4537075" y="385445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36871" name="Rectangle 4"/>
          <p:cNvSpPr>
            <a:spLocks noChangeArrowheads="1"/>
          </p:cNvSpPr>
          <p:nvPr/>
        </p:nvSpPr>
        <p:spPr bwMode="auto">
          <a:xfrm>
            <a:off x="0" y="226890"/>
            <a:ext cx="9144000" cy="1323439"/>
          </a:xfrm>
          <a:prstGeom prst="rect">
            <a:avLst/>
          </a:prstGeom>
          <a:noFill/>
          <a:ln w="9525">
            <a:noFill/>
            <a:miter lim="800000"/>
            <a:headEnd/>
            <a:tailEnd/>
          </a:ln>
        </p:spPr>
        <p:txBody>
          <a:bodyPr>
            <a:prstTxWarp prst="textNoShape">
              <a:avLst/>
            </a:prstTxWarp>
            <a:spAutoFit/>
          </a:bodyPr>
          <a:lstStyle/>
          <a:p>
            <a:pPr marL="457200" indent="-457200" algn="ctr"/>
            <a:r>
              <a:rPr lang="en-US" sz="4000" dirty="0">
                <a:solidFill>
                  <a:srgbClr val="FFFF00"/>
                </a:solidFill>
                <a:effectLst>
                  <a:outerShdw blurRad="50800" dist="38100" dir="2700000">
                    <a:srgbClr val="000000">
                      <a:alpha val="43000"/>
                    </a:srgbClr>
                  </a:outerShdw>
                </a:effectLst>
                <a:cs typeface="Times New Roman"/>
              </a:rPr>
              <a:t>In order to survive,</a:t>
            </a:r>
          </a:p>
          <a:p>
            <a:pPr marL="457200" indent="-457200" algn="ctr"/>
            <a:r>
              <a:rPr lang="en-US" sz="4000" dirty="0">
                <a:solidFill>
                  <a:srgbClr val="FFFF00"/>
                </a:solidFill>
                <a:effectLst>
                  <a:outerShdw blurRad="50800" dist="38100" dir="2700000">
                    <a:srgbClr val="000000">
                      <a:alpha val="43000"/>
                    </a:srgbClr>
                  </a:outerShdw>
                </a:effectLst>
                <a:cs typeface="Times New Roman"/>
              </a:rPr>
              <a:t>we must ALL be on the same TEAM!</a:t>
            </a:r>
          </a:p>
        </p:txBody>
      </p:sp>
      <p:pic>
        <p:nvPicPr>
          <p:cNvPr id="3" name="Slide 13 Teamwork.mp4">
            <a:hlinkClick r:id="" action="ppaction://media"/>
            <a:extLst>
              <a:ext uri="{FF2B5EF4-FFF2-40B4-BE49-F238E27FC236}">
                <a16:creationId xmlns:a16="http://schemas.microsoft.com/office/drawing/2014/main" id="{DCA8D37E-80E7-F94A-9E01-18EC8EDF5997}"/>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1723200" y="1795407"/>
            <a:ext cx="5791200" cy="4343400"/>
          </a:xfrm>
          <a:prstGeom prst="rect">
            <a:avLst/>
          </a:prstGeom>
        </p:spPr>
      </p:pic>
    </p:spTree>
    <p:extLst>
      <p:ext uri="{BB962C8B-B14F-4D97-AF65-F5344CB8AC3E}">
        <p14:creationId xmlns:p14="http://schemas.microsoft.com/office/powerpoint/2010/main" val="34529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3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1"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5542"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5543" name="Rectangle 4"/>
          <p:cNvSpPr>
            <a:spLocks noChangeArrowheads="1"/>
          </p:cNvSpPr>
          <p:nvPr/>
        </p:nvSpPr>
        <p:spPr bwMode="auto">
          <a:xfrm>
            <a:off x="330200" y="-4400"/>
            <a:ext cx="8432800" cy="1323439"/>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algn="ctr" eaLnBrk="1" hangingPunct="1">
              <a:spcBef>
                <a:spcPct val="20000"/>
              </a:spcBef>
              <a:buClr>
                <a:srgbClr val="FFCC00"/>
              </a:buClr>
            </a:pPr>
            <a:r>
              <a:rPr lang="en-US" sz="4000" i="1" dirty="0">
                <a:solidFill>
                  <a:srgbClr val="FFFF00"/>
                </a:solidFill>
                <a:effectLst>
                  <a:outerShdw blurRad="50800" dist="38100" dir="2700000">
                    <a:srgbClr val="000000">
                      <a:alpha val="43000"/>
                    </a:srgbClr>
                  </a:outerShdw>
                </a:effectLst>
                <a:cs typeface="Times New Roman"/>
              </a:rPr>
              <a:t>1. Speak the language of your principal but teach them as well.</a:t>
            </a:r>
          </a:p>
        </p:txBody>
      </p:sp>
      <p:sp>
        <p:nvSpPr>
          <p:cNvPr id="65544"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pic>
        <p:nvPicPr>
          <p:cNvPr id="3" name="Picture 2">
            <a:extLst>
              <a:ext uri="{FF2B5EF4-FFF2-40B4-BE49-F238E27FC236}">
                <a16:creationId xmlns:a16="http://schemas.microsoft.com/office/drawing/2014/main" id="{77BDB67F-7EA4-844D-8548-BC62CF7F1888}"/>
              </a:ext>
            </a:extLst>
          </p:cNvPr>
          <p:cNvPicPr>
            <a:picLocks noChangeAspect="1"/>
          </p:cNvPicPr>
          <p:nvPr/>
        </p:nvPicPr>
        <p:blipFill>
          <a:blip r:embed="rId3"/>
          <a:stretch>
            <a:fillRect/>
          </a:stretch>
        </p:blipFill>
        <p:spPr>
          <a:xfrm>
            <a:off x="2185829" y="1544782"/>
            <a:ext cx="4772342" cy="4678151"/>
          </a:xfrm>
          <a:prstGeom prst="rect">
            <a:avLst/>
          </a:prstGeom>
          <a:ln>
            <a:noFill/>
          </a:ln>
          <a:effectLst>
            <a:softEdge rad="112500"/>
          </a:effectLst>
        </p:spPr>
      </p:pic>
      <p:pic>
        <p:nvPicPr>
          <p:cNvPr id="10" name="Picture 9" descr="G-clef-green-happy.png"/>
          <p:cNvPicPr>
            <a:picLocks noChangeAspect="1"/>
          </p:cNvPicPr>
          <p:nvPr/>
        </p:nvPicPr>
        <p:blipFill>
          <a:blip r:embed="rId4"/>
          <a:stretch>
            <a:fillRect/>
          </a:stretch>
        </p:blipFill>
        <p:spPr>
          <a:xfrm>
            <a:off x="7331369" y="1651199"/>
            <a:ext cx="1296829" cy="1700062"/>
          </a:xfrm>
          <a:prstGeom prst="rect">
            <a:avLst/>
          </a:prstGeom>
        </p:spPr>
      </p:pic>
      <p:pic>
        <p:nvPicPr>
          <p:cNvPr id="11" name="Picture 10" descr="40-400239_music-notes-clipart-quavers-happy-music-notes.png.png"/>
          <p:cNvPicPr>
            <a:picLocks noChangeAspect="1"/>
          </p:cNvPicPr>
          <p:nvPr/>
        </p:nvPicPr>
        <p:blipFill>
          <a:blip r:embed="rId5"/>
          <a:stretch>
            <a:fillRect/>
          </a:stretch>
        </p:blipFill>
        <p:spPr>
          <a:xfrm>
            <a:off x="457200" y="2207095"/>
            <a:ext cx="1601088" cy="2881960"/>
          </a:xfrm>
          <a:prstGeom prst="rect">
            <a:avLst/>
          </a:prstGeom>
        </p:spPr>
      </p:pic>
      <p:pic>
        <p:nvPicPr>
          <p:cNvPr id="12" name="Picture 11" descr="Screen Shot 2019-02-01 at 8.58.30 AM.png"/>
          <p:cNvPicPr>
            <a:picLocks noChangeAspect="1"/>
          </p:cNvPicPr>
          <p:nvPr/>
        </p:nvPicPr>
        <p:blipFill>
          <a:blip r:embed="rId6"/>
          <a:stretch>
            <a:fillRect/>
          </a:stretch>
        </p:blipFill>
        <p:spPr>
          <a:xfrm>
            <a:off x="6184182" y="3333018"/>
            <a:ext cx="2439210" cy="2520517"/>
          </a:xfrm>
          <a:prstGeom prst="rect">
            <a:avLst/>
          </a:prstGeom>
        </p:spPr>
      </p:pic>
    </p:spTree>
    <p:extLst>
      <p:ext uri="{BB962C8B-B14F-4D97-AF65-F5344CB8AC3E}">
        <p14:creationId xmlns:p14="http://schemas.microsoft.com/office/powerpoint/2010/main" val="38493920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1"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5542"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5543" name="Rectangle 4"/>
          <p:cNvSpPr>
            <a:spLocks noChangeArrowheads="1"/>
          </p:cNvSpPr>
          <p:nvPr/>
        </p:nvSpPr>
        <p:spPr bwMode="auto">
          <a:xfrm>
            <a:off x="0" y="-4400"/>
            <a:ext cx="9144000" cy="1323439"/>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algn="ctr" eaLnBrk="1" hangingPunct="1">
              <a:spcBef>
                <a:spcPct val="20000"/>
              </a:spcBef>
              <a:buClr>
                <a:srgbClr val="FFCC00"/>
              </a:buClr>
              <a:buFont typeface="Wingdings" pitchFamily="-104" charset="2"/>
              <a:buNone/>
            </a:pPr>
            <a:r>
              <a:rPr lang="en-US" sz="4000" i="1" dirty="0">
                <a:solidFill>
                  <a:srgbClr val="FFFF00"/>
                </a:solidFill>
                <a:effectLst>
                  <a:outerShdw blurRad="50800" dist="38100" dir="2700000">
                    <a:srgbClr val="000000">
                      <a:alpha val="43000"/>
                    </a:srgbClr>
                  </a:outerShdw>
                </a:effectLst>
                <a:cs typeface="Times New Roman"/>
              </a:rPr>
              <a:t>1. Speak the language of your principal but teach them as well.</a:t>
            </a:r>
          </a:p>
        </p:txBody>
      </p:sp>
      <p:sp>
        <p:nvSpPr>
          <p:cNvPr id="65544"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pic>
        <p:nvPicPr>
          <p:cNvPr id="18" name="Picture 17" descr="Screen Shot 2019-02-01 at 5.23.05 PM.png"/>
          <p:cNvPicPr>
            <a:picLocks noChangeAspect="1"/>
          </p:cNvPicPr>
          <p:nvPr/>
        </p:nvPicPr>
        <p:blipFill>
          <a:blip r:embed="rId3"/>
          <a:stretch>
            <a:fillRect/>
          </a:stretch>
        </p:blipFill>
        <p:spPr>
          <a:xfrm>
            <a:off x="1192469" y="1534510"/>
            <a:ext cx="6947075" cy="5052418"/>
          </a:xfrm>
          <a:prstGeom prst="rect">
            <a:avLst/>
          </a:prstGeom>
        </p:spPr>
      </p:pic>
    </p:spTree>
    <p:extLst>
      <p:ext uri="{BB962C8B-B14F-4D97-AF65-F5344CB8AC3E}">
        <p14:creationId xmlns:p14="http://schemas.microsoft.com/office/powerpoint/2010/main" val="2873569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1"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5542"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5543" name="Rectangle 4"/>
          <p:cNvSpPr>
            <a:spLocks noChangeArrowheads="1"/>
          </p:cNvSpPr>
          <p:nvPr/>
        </p:nvSpPr>
        <p:spPr bwMode="auto">
          <a:xfrm>
            <a:off x="0" y="-4400"/>
            <a:ext cx="9144000" cy="1323439"/>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algn="ctr" eaLnBrk="1" hangingPunct="1">
              <a:spcBef>
                <a:spcPct val="20000"/>
              </a:spcBef>
              <a:buClr>
                <a:srgbClr val="FFCC00"/>
              </a:buClr>
              <a:buFont typeface="Wingdings" pitchFamily="-104" charset="2"/>
              <a:buNone/>
            </a:pPr>
            <a:r>
              <a:rPr lang="en-US" sz="4000" i="1" dirty="0">
                <a:solidFill>
                  <a:srgbClr val="FFFF00"/>
                </a:solidFill>
                <a:effectLst>
                  <a:outerShdw blurRad="50800" dist="38100" dir="2700000">
                    <a:srgbClr val="000000">
                      <a:alpha val="43000"/>
                    </a:srgbClr>
                  </a:outerShdw>
                </a:effectLst>
                <a:cs typeface="Times New Roman"/>
              </a:rPr>
              <a:t>1. Speak the language of your principal but teach them as well.</a:t>
            </a:r>
          </a:p>
        </p:txBody>
      </p:sp>
      <p:sp>
        <p:nvSpPr>
          <p:cNvPr id="65544"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pic>
        <p:nvPicPr>
          <p:cNvPr id="2" name="Slide 17 Communication Problems-German Coast Guard copy.mp4">
            <a:hlinkClick r:id="" action="ppaction://media"/>
            <a:extLst>
              <a:ext uri="{FF2B5EF4-FFF2-40B4-BE49-F238E27FC236}">
                <a16:creationId xmlns:a16="http://schemas.microsoft.com/office/drawing/2014/main" id="{C05C82DF-69A5-8242-8777-4F3165F938A6}"/>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1184159" y="1319039"/>
            <a:ext cx="6775681" cy="5081761"/>
          </a:xfrm>
          <a:prstGeom prst="rect">
            <a:avLst/>
          </a:prstGeom>
        </p:spPr>
      </p:pic>
    </p:spTree>
    <p:extLst>
      <p:ext uri="{BB962C8B-B14F-4D97-AF65-F5344CB8AC3E}">
        <p14:creationId xmlns:p14="http://schemas.microsoft.com/office/powerpoint/2010/main" val="3558807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80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AD74C9D-69C0-5746-A21C-FCB03DC2F95B}"/>
              </a:ext>
            </a:extLst>
          </p:cNvPr>
          <p:cNvSpPr>
            <a:spLocks noGrp="1"/>
          </p:cNvSpPr>
          <p:nvPr>
            <p:ph type="sldNum" sz="quarter" idx="12"/>
          </p:nvPr>
        </p:nvSpPr>
        <p:spPr/>
        <p:txBody>
          <a:bodyPr/>
          <a:lstStyle/>
          <a:p>
            <a:pPr>
              <a:defRPr/>
            </a:pPr>
            <a:fld id="{D315CE01-5062-F949-A68C-034943E11912}" type="slidenum">
              <a:rPr lang="en-US" smtClean="0"/>
              <a:pPr>
                <a:defRPr/>
              </a:pPr>
              <a:t>19</a:t>
            </a:fld>
            <a:endParaRPr lang="en-US"/>
          </a:p>
        </p:txBody>
      </p:sp>
      <p:pic>
        <p:nvPicPr>
          <p:cNvPr id="7" name="Picture 6">
            <a:extLst>
              <a:ext uri="{FF2B5EF4-FFF2-40B4-BE49-F238E27FC236}">
                <a16:creationId xmlns:a16="http://schemas.microsoft.com/office/drawing/2014/main" id="{C14B3A7C-EB07-2E44-8362-FD113D3C5E53}"/>
              </a:ext>
            </a:extLst>
          </p:cNvPr>
          <p:cNvPicPr>
            <a:picLocks noChangeAspect="1"/>
          </p:cNvPicPr>
          <p:nvPr/>
        </p:nvPicPr>
        <p:blipFill>
          <a:blip r:embed="rId2"/>
          <a:stretch>
            <a:fillRect/>
          </a:stretch>
        </p:blipFill>
        <p:spPr>
          <a:xfrm>
            <a:off x="1638299" y="954087"/>
            <a:ext cx="5901691" cy="4918076"/>
          </a:xfrm>
          <a:prstGeom prst="rect">
            <a:avLst/>
          </a:prstGeom>
          <a:ln>
            <a:noFill/>
          </a:ln>
          <a:effectLst>
            <a:reflection blurRad="6350" stA="50000" endA="300" endPos="55000" dir="5400000" sy="-100000" algn="bl" rotWithShape="0"/>
            <a:softEdge rad="112500"/>
          </a:effectLst>
        </p:spPr>
      </p:pic>
    </p:spTree>
    <p:extLst>
      <p:ext uri="{BB962C8B-B14F-4D97-AF65-F5344CB8AC3E}">
        <p14:creationId xmlns:p14="http://schemas.microsoft.com/office/powerpoint/2010/main" val="27175112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AD74C9D-69C0-5746-A21C-FCB03DC2F95B}"/>
              </a:ext>
            </a:extLst>
          </p:cNvPr>
          <p:cNvSpPr>
            <a:spLocks noGrp="1"/>
          </p:cNvSpPr>
          <p:nvPr>
            <p:ph type="sldNum" sz="quarter" idx="12"/>
          </p:nvPr>
        </p:nvSpPr>
        <p:spPr/>
        <p:txBody>
          <a:bodyPr/>
          <a:lstStyle/>
          <a:p>
            <a:pPr>
              <a:defRPr/>
            </a:pPr>
            <a:fld id="{D315CE01-5062-F949-A68C-034943E11912}" type="slidenum">
              <a:rPr lang="en-US" smtClean="0"/>
              <a:pPr>
                <a:defRPr/>
              </a:pPr>
              <a:t>20</a:t>
            </a:fld>
            <a:endParaRPr lang="en-US"/>
          </a:p>
        </p:txBody>
      </p:sp>
      <p:pic>
        <p:nvPicPr>
          <p:cNvPr id="7" name="Picture 6">
            <a:extLst>
              <a:ext uri="{FF2B5EF4-FFF2-40B4-BE49-F238E27FC236}">
                <a16:creationId xmlns:a16="http://schemas.microsoft.com/office/drawing/2014/main" id="{C14B3A7C-EB07-2E44-8362-FD113D3C5E53}"/>
              </a:ext>
            </a:extLst>
          </p:cNvPr>
          <p:cNvPicPr>
            <a:picLocks noChangeAspect="1"/>
          </p:cNvPicPr>
          <p:nvPr/>
        </p:nvPicPr>
        <p:blipFill>
          <a:blip r:embed="rId2"/>
          <a:stretch>
            <a:fillRect/>
          </a:stretch>
        </p:blipFill>
        <p:spPr>
          <a:xfrm>
            <a:off x="723896" y="1054100"/>
            <a:ext cx="4341495" cy="3617913"/>
          </a:xfrm>
          <a:prstGeom prst="rect">
            <a:avLst/>
          </a:prstGeom>
          <a:ln>
            <a:noFill/>
          </a:ln>
          <a:effectLst>
            <a:reflection blurRad="6350" stA="50000" endA="300" endPos="55000" dir="5400000" sy="-100000" algn="bl" rotWithShape="0"/>
            <a:softEdge rad="112500"/>
          </a:effectLst>
        </p:spPr>
      </p:pic>
      <p:pic>
        <p:nvPicPr>
          <p:cNvPr id="3" name="Picture 2">
            <a:extLst>
              <a:ext uri="{FF2B5EF4-FFF2-40B4-BE49-F238E27FC236}">
                <a16:creationId xmlns:a16="http://schemas.microsoft.com/office/drawing/2014/main" id="{C8FC07FE-62D5-4446-9C21-DE509A42DD6D}"/>
              </a:ext>
            </a:extLst>
          </p:cNvPr>
          <p:cNvPicPr>
            <a:picLocks noChangeAspect="1"/>
          </p:cNvPicPr>
          <p:nvPr/>
        </p:nvPicPr>
        <p:blipFill>
          <a:blip r:embed="rId3"/>
          <a:stretch>
            <a:fillRect/>
          </a:stretch>
        </p:blipFill>
        <p:spPr>
          <a:xfrm>
            <a:off x="5371412" y="444500"/>
            <a:ext cx="2655335" cy="5803900"/>
          </a:xfrm>
          <a:prstGeom prst="rect">
            <a:avLst/>
          </a:prstGeom>
          <a:ln>
            <a:noFill/>
          </a:ln>
          <a:effectLst>
            <a:reflection blurRad="6350" stA="50000" endA="300" endPos="55000" dir="5400000" sy="-100000" algn="bl" rotWithShape="0"/>
            <a:softEdge rad="112500"/>
          </a:effectLst>
        </p:spPr>
      </p:pic>
    </p:spTree>
    <p:extLst>
      <p:ext uri="{BB962C8B-B14F-4D97-AF65-F5344CB8AC3E}">
        <p14:creationId xmlns:p14="http://schemas.microsoft.com/office/powerpoint/2010/main" val="32867147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AD74C9D-69C0-5746-A21C-FCB03DC2F95B}"/>
              </a:ext>
            </a:extLst>
          </p:cNvPr>
          <p:cNvSpPr>
            <a:spLocks noGrp="1"/>
          </p:cNvSpPr>
          <p:nvPr>
            <p:ph type="sldNum" sz="quarter" idx="12"/>
          </p:nvPr>
        </p:nvSpPr>
        <p:spPr/>
        <p:txBody>
          <a:bodyPr/>
          <a:lstStyle/>
          <a:p>
            <a:pPr>
              <a:defRPr/>
            </a:pPr>
            <a:fld id="{D315CE01-5062-F949-A68C-034943E11912}" type="slidenum">
              <a:rPr lang="en-US" smtClean="0"/>
              <a:pPr>
                <a:defRPr/>
              </a:pPr>
              <a:t>21</a:t>
            </a:fld>
            <a:endParaRPr lang="en-US"/>
          </a:p>
        </p:txBody>
      </p:sp>
      <p:pic>
        <p:nvPicPr>
          <p:cNvPr id="7" name="Picture 6">
            <a:extLst>
              <a:ext uri="{FF2B5EF4-FFF2-40B4-BE49-F238E27FC236}">
                <a16:creationId xmlns:a16="http://schemas.microsoft.com/office/drawing/2014/main" id="{C14B3A7C-EB07-2E44-8362-FD113D3C5E53}"/>
              </a:ext>
            </a:extLst>
          </p:cNvPr>
          <p:cNvPicPr>
            <a:picLocks noChangeAspect="1"/>
          </p:cNvPicPr>
          <p:nvPr/>
        </p:nvPicPr>
        <p:blipFill>
          <a:blip r:embed="rId2">
            <a:alphaModFix amt="20000"/>
          </a:blip>
          <a:stretch>
            <a:fillRect/>
          </a:stretch>
        </p:blipFill>
        <p:spPr>
          <a:xfrm>
            <a:off x="1638299" y="954087"/>
            <a:ext cx="5901691" cy="4918076"/>
          </a:xfrm>
          <a:prstGeom prst="rect">
            <a:avLst/>
          </a:prstGeom>
        </p:spPr>
      </p:pic>
      <p:sp>
        <p:nvSpPr>
          <p:cNvPr id="2" name="Rectangle 1">
            <a:extLst>
              <a:ext uri="{FF2B5EF4-FFF2-40B4-BE49-F238E27FC236}">
                <a16:creationId xmlns:a16="http://schemas.microsoft.com/office/drawing/2014/main" id="{486EB79A-D73E-F34A-9543-6C2232FAC07A}"/>
              </a:ext>
            </a:extLst>
          </p:cNvPr>
          <p:cNvSpPr/>
          <p:nvPr/>
        </p:nvSpPr>
        <p:spPr>
          <a:xfrm>
            <a:off x="0" y="263497"/>
            <a:ext cx="9144000" cy="1446550"/>
          </a:xfrm>
          <a:prstGeom prst="rect">
            <a:avLst/>
          </a:prstGeom>
        </p:spPr>
        <p:txBody>
          <a:bodyPr wrap="square">
            <a:spAutoFit/>
          </a:bodyPr>
          <a:lstStyle/>
          <a:p>
            <a:pPr algn="ctr">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ESSA and Some Terms to Look for: </a:t>
            </a:r>
          </a:p>
          <a:p>
            <a:pPr algn="ctr">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“Well-rounded,” “Music,” “Arts”</a:t>
            </a:r>
          </a:p>
        </p:txBody>
      </p:sp>
      <p:sp>
        <p:nvSpPr>
          <p:cNvPr id="3" name="TextBox 2">
            <a:extLst>
              <a:ext uri="{FF2B5EF4-FFF2-40B4-BE49-F238E27FC236}">
                <a16:creationId xmlns:a16="http://schemas.microsoft.com/office/drawing/2014/main" id="{6E298B55-1492-5349-8AF1-25D6B368A5CE}"/>
              </a:ext>
            </a:extLst>
          </p:cNvPr>
          <p:cNvSpPr txBox="1"/>
          <p:nvPr/>
        </p:nvSpPr>
        <p:spPr>
          <a:xfrm>
            <a:off x="528637" y="2086284"/>
            <a:ext cx="8393452" cy="4031873"/>
          </a:xfrm>
          <a:prstGeom prst="rect">
            <a:avLst/>
          </a:prstGeom>
          <a:noFill/>
        </p:spPr>
        <p:txBody>
          <a:bodyPr wrap="none" rtlCol="0">
            <a:spAutoFit/>
          </a:bodyPr>
          <a:lstStyle/>
          <a:p>
            <a:r>
              <a:rPr lang="en-US" sz="3200" dirty="0">
                <a:cs typeface="Times New Roman"/>
              </a:rPr>
              <a:t>The </a:t>
            </a:r>
            <a:r>
              <a:rPr lang="en-US" sz="3200" dirty="0">
                <a:solidFill>
                  <a:srgbClr val="FFFF00"/>
                </a:solidFill>
                <a:cs typeface="Times New Roman"/>
              </a:rPr>
              <a:t>“Well-Rounded Education” </a:t>
            </a:r>
            <a:r>
              <a:rPr lang="en-US" sz="3200" dirty="0">
                <a:cs typeface="Times New Roman"/>
              </a:rPr>
              <a:t>provision lists </a:t>
            </a:r>
          </a:p>
          <a:p>
            <a:r>
              <a:rPr lang="en-US" sz="3200" dirty="0">
                <a:cs typeface="Times New Roman"/>
              </a:rPr>
              <a:t>courses deemed critical when providing students </a:t>
            </a:r>
          </a:p>
          <a:p>
            <a:r>
              <a:rPr lang="en-US" sz="3200" dirty="0">
                <a:cs typeface="Times New Roman"/>
              </a:rPr>
              <a:t>a broad and enriched educational experience. </a:t>
            </a:r>
          </a:p>
          <a:p>
            <a:endParaRPr lang="en-US" sz="3200" dirty="0">
              <a:cs typeface="Times New Roman"/>
            </a:endParaRPr>
          </a:p>
          <a:p>
            <a:r>
              <a:rPr lang="en-US" sz="3200" dirty="0">
                <a:cs typeface="Times New Roman"/>
              </a:rPr>
              <a:t>It includes “</a:t>
            </a:r>
            <a:r>
              <a:rPr lang="en-US" sz="3200" dirty="0">
                <a:solidFill>
                  <a:srgbClr val="FFFF00"/>
                </a:solidFill>
                <a:cs typeface="Times New Roman"/>
              </a:rPr>
              <a:t>music</a:t>
            </a:r>
            <a:r>
              <a:rPr lang="en-US" sz="3200" dirty="0">
                <a:cs typeface="Times New Roman"/>
              </a:rPr>
              <a:t>” and “</a:t>
            </a:r>
            <a:r>
              <a:rPr lang="en-US" sz="3200" dirty="0">
                <a:solidFill>
                  <a:srgbClr val="FFFF00"/>
                </a:solidFill>
                <a:cs typeface="Times New Roman"/>
              </a:rPr>
              <a:t>arts</a:t>
            </a:r>
            <a:r>
              <a:rPr lang="en-US" sz="3200" dirty="0">
                <a:cs typeface="Times New Roman"/>
              </a:rPr>
              <a:t>,” which articulates </a:t>
            </a:r>
          </a:p>
          <a:p>
            <a:r>
              <a:rPr lang="en-US" sz="3200" dirty="0">
                <a:cs typeface="Times New Roman"/>
              </a:rPr>
              <a:t>the importance of music </a:t>
            </a:r>
            <a:r>
              <a:rPr lang="en-US" sz="3200" u="sng" dirty="0">
                <a:cs typeface="Times New Roman"/>
              </a:rPr>
              <a:t>as a part of every child’s </a:t>
            </a:r>
          </a:p>
          <a:p>
            <a:r>
              <a:rPr lang="en-US" sz="3200" u="sng" dirty="0">
                <a:cs typeface="Times New Roman"/>
              </a:rPr>
              <a:t>education</a:t>
            </a:r>
            <a:r>
              <a:rPr lang="en-US" sz="3200" dirty="0">
                <a:cs typeface="Times New Roman"/>
              </a:rPr>
              <a:t>. </a:t>
            </a:r>
          </a:p>
          <a:p>
            <a:endParaRPr lang="en-US" sz="3200" dirty="0"/>
          </a:p>
        </p:txBody>
      </p:sp>
    </p:spTree>
    <p:extLst>
      <p:ext uri="{BB962C8B-B14F-4D97-AF65-F5344CB8AC3E}">
        <p14:creationId xmlns:p14="http://schemas.microsoft.com/office/powerpoint/2010/main" val="4132632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9"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7590"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7591" name="Rectangle 4"/>
          <p:cNvSpPr>
            <a:spLocks noChangeArrowheads="1"/>
          </p:cNvSpPr>
          <p:nvPr/>
        </p:nvSpPr>
        <p:spPr bwMode="auto">
          <a:xfrm>
            <a:off x="0" y="-26040"/>
            <a:ext cx="9144000" cy="1446550"/>
          </a:xfrm>
          <a:prstGeom prst="rect">
            <a:avLst/>
          </a:prstGeom>
          <a:noFill/>
          <a:ln w="9525">
            <a:noFill/>
            <a:miter lim="800000"/>
            <a:headEnd/>
            <a:tailEnd/>
          </a:ln>
          <a:effectLst>
            <a:outerShdw blurRad="50800" dist="38100" dir="2700000">
              <a:srgbClr val="000000">
                <a:alpha val="43000"/>
              </a:srgbClr>
            </a:outerShdw>
          </a:effectLst>
        </p:spPr>
        <p:txBody>
          <a:bodyPr>
            <a:prstTxWarp prst="textNoShape">
              <a:avLst/>
            </a:prstTxWarp>
            <a:spAutoFit/>
          </a:bodyPr>
          <a:lstStyle/>
          <a:p>
            <a:pPr algn="ctr">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ESSA: So What’s Really New?</a:t>
            </a:r>
          </a:p>
          <a:p>
            <a:pPr algn="ctr">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Another Education Law </a:t>
            </a:r>
            <a:r>
              <a:rPr lang="en-US" sz="4000" i="1" u="sng" dirty="0">
                <a:solidFill>
                  <a:srgbClr val="FFFF00"/>
                </a:solidFill>
                <a:effectLst>
                  <a:outerShdw blurRad="50800" dist="38100" dir="2700000">
                    <a:srgbClr val="000000">
                      <a:alpha val="43000"/>
                    </a:srgbClr>
                  </a:outerShdw>
                </a:effectLst>
                <a:cs typeface="Times New Roman"/>
              </a:rPr>
              <a:t>du Jour</a:t>
            </a:r>
            <a:r>
              <a:rPr lang="en-US" sz="4000" dirty="0">
                <a:solidFill>
                  <a:srgbClr val="FFFF00"/>
                </a:solidFill>
                <a:effectLst>
                  <a:outerShdw blurRad="50800" dist="38100" dir="2700000">
                    <a:srgbClr val="000000">
                      <a:alpha val="43000"/>
                    </a:srgbClr>
                  </a:outerShdw>
                </a:effectLst>
                <a:cs typeface="Times New Roman"/>
              </a:rPr>
              <a:t>?</a:t>
            </a:r>
          </a:p>
        </p:txBody>
      </p:sp>
      <p:sp>
        <p:nvSpPr>
          <p:cNvPr id="67592"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79888" name="Rectangle 16"/>
          <p:cNvSpPr>
            <a:spLocks noChangeArrowheads="1"/>
          </p:cNvSpPr>
          <p:nvPr/>
        </p:nvSpPr>
        <p:spPr bwMode="auto">
          <a:xfrm>
            <a:off x="0" y="1501777"/>
            <a:ext cx="9144000" cy="584776"/>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algn="ctr"/>
            <a:r>
              <a:rPr lang="en-US" sz="3200" dirty="0">
                <a:cs typeface="Times New Roman"/>
              </a:rPr>
              <a:t>It ends the Federal School Improvement Strategies</a:t>
            </a:r>
          </a:p>
        </p:txBody>
      </p:sp>
      <p:pic>
        <p:nvPicPr>
          <p:cNvPr id="15" name="Picture 14"/>
          <p:cNvPicPr>
            <a:picLocks noChangeAspect="1"/>
          </p:cNvPicPr>
          <p:nvPr/>
        </p:nvPicPr>
        <p:blipFill>
          <a:blip r:embed="rId3"/>
          <a:stretch>
            <a:fillRect/>
          </a:stretch>
        </p:blipFill>
        <p:spPr>
          <a:xfrm>
            <a:off x="1372803" y="2392804"/>
            <a:ext cx="6398394" cy="4148636"/>
          </a:xfrm>
          <a:prstGeom prst="rect">
            <a:avLst/>
          </a:prstGeom>
        </p:spPr>
      </p:pic>
      <p:pic>
        <p:nvPicPr>
          <p:cNvPr id="17" name="Picture 16" descr="politics1.png"/>
          <p:cNvPicPr>
            <a:picLocks noChangeAspect="1"/>
          </p:cNvPicPr>
          <p:nvPr/>
        </p:nvPicPr>
        <p:blipFill>
          <a:blip r:embed="rId4"/>
          <a:stretch>
            <a:fillRect/>
          </a:stretch>
        </p:blipFill>
        <p:spPr>
          <a:xfrm>
            <a:off x="2300249" y="1961649"/>
            <a:ext cx="4586752" cy="2936795"/>
          </a:xfrm>
          <a:prstGeom prst="rect">
            <a:avLst/>
          </a:prstGeom>
        </p:spPr>
      </p:pic>
    </p:spTree>
    <p:extLst>
      <p:ext uri="{BB962C8B-B14F-4D97-AF65-F5344CB8AC3E}">
        <p14:creationId xmlns:p14="http://schemas.microsoft.com/office/powerpoint/2010/main" val="1303179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par>
                          <p:cTn id="7" fill="hold">
                            <p:stCondLst>
                              <p:cond delay="0"/>
                            </p:stCondLst>
                            <p:childTnLst>
                              <p:par>
                                <p:cTn id="8" presetID="43" presetClass="entr" presetSubtype="0" fill="hold" nodeType="after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fade">
                                      <p:cBhvr>
                                        <p:cTn id="10" dur="100"/>
                                        <p:tgtEl>
                                          <p:spTgt spid="17"/>
                                        </p:tgtEl>
                                      </p:cBhvr>
                                    </p:animEffect>
                                    <p:anim calcmode="lin" valueType="num">
                                      <p:cBhvr>
                                        <p:cTn id="11" dur="400" fill="hold"/>
                                        <p:tgtEl>
                                          <p:spTgt spid="17"/>
                                        </p:tgtEl>
                                        <p:attrNameLst>
                                          <p:attrName>ppt_x</p:attrName>
                                        </p:attrNameLst>
                                      </p:cBhvr>
                                      <p:tavLst>
                                        <p:tav tm="0">
                                          <p:val>
                                            <p:strVal val="#ppt_x"/>
                                          </p:val>
                                        </p:tav>
                                        <p:tav tm="100000">
                                          <p:val>
                                            <p:strVal val="#ppt_x"/>
                                          </p:val>
                                        </p:tav>
                                      </p:tavLst>
                                    </p:anim>
                                    <p:anim calcmode="lin" valueType="num">
                                      <p:cBhvr>
                                        <p:cTn id="12" dur="400" fill="hold"/>
                                        <p:tgtEl>
                                          <p:spTgt spid="17"/>
                                        </p:tgtEl>
                                        <p:attrNameLst>
                                          <p:attrName>ppt_y</p:attrName>
                                        </p:attrNameLst>
                                      </p:cBhvr>
                                      <p:tavLst>
                                        <p:tav tm="0">
                                          <p:val>
                                            <p:strVal val="#ppt_y+0.31"/>
                                          </p:val>
                                        </p:tav>
                                        <p:tav tm="100000">
                                          <p:val>
                                            <p:strVal val="#ppt_y+0.31"/>
                                          </p:val>
                                        </p:tav>
                                      </p:tavLst>
                                    </p:anim>
                                    <p:anim calcmode="lin" valueType="num">
                                      <p:cBhvr>
                                        <p:cTn id="13" dur="600" decel="50000" fill="hold">
                                          <p:stCondLst>
                                            <p:cond delay="400"/>
                                          </p:stCondLst>
                                        </p:cTn>
                                        <p:tgtEl>
                                          <p:spTgt spid="17"/>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4" dur="600" decel="50000" fill="hold">
                                          <p:stCondLst>
                                            <p:cond delay="400"/>
                                          </p:stCondLst>
                                        </p:cTn>
                                        <p:tgtEl>
                                          <p:spTgt spid="17"/>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9"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7590"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7591" name="Rectangle 4"/>
          <p:cNvSpPr>
            <a:spLocks noChangeArrowheads="1"/>
          </p:cNvSpPr>
          <p:nvPr/>
        </p:nvSpPr>
        <p:spPr bwMode="auto">
          <a:xfrm>
            <a:off x="0" y="306215"/>
            <a:ext cx="9144000" cy="1446550"/>
          </a:xfrm>
          <a:prstGeom prst="rect">
            <a:avLst/>
          </a:prstGeom>
          <a:noFill/>
          <a:ln w="9525">
            <a:noFill/>
            <a:miter lim="800000"/>
            <a:headEnd/>
            <a:tailEnd/>
          </a:ln>
          <a:effectLst>
            <a:outerShdw blurRad="50800" dist="38100" dir="2700000">
              <a:srgbClr val="000000">
                <a:alpha val="43000"/>
              </a:srgbClr>
            </a:outerShdw>
          </a:effectLst>
        </p:spPr>
        <p:txBody>
          <a:bodyPr>
            <a:prstTxWarp prst="textNoShape">
              <a:avLst/>
            </a:prstTxWarp>
            <a:spAutoFit/>
          </a:bodyPr>
          <a:lstStyle/>
          <a:p>
            <a:pPr algn="ctr">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ESSA: So What’s Really New?</a:t>
            </a:r>
          </a:p>
          <a:p>
            <a:pPr algn="ctr">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6 Big Deal Items!</a:t>
            </a:r>
          </a:p>
        </p:txBody>
      </p:sp>
      <p:sp>
        <p:nvSpPr>
          <p:cNvPr id="67592"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79885" name="Rectangle 13"/>
          <p:cNvSpPr>
            <a:spLocks noChangeArrowheads="1"/>
          </p:cNvSpPr>
          <p:nvPr/>
        </p:nvSpPr>
        <p:spPr bwMode="auto">
          <a:xfrm>
            <a:off x="0" y="1972120"/>
            <a:ext cx="9144000" cy="1569660"/>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marL="971550" lvl="1" indent="-514350">
              <a:buAutoNum type="arabicPeriod"/>
            </a:pPr>
            <a:r>
              <a:rPr lang="en-US" sz="3200" dirty="0">
                <a:effectLst>
                  <a:outerShdw blurRad="50800" dist="38100" dir="2700000">
                    <a:srgbClr val="000000">
                      <a:alpha val="43000"/>
                    </a:srgbClr>
                  </a:outerShdw>
                </a:effectLst>
                <a:cs typeface="Times New Roman"/>
              </a:rPr>
              <a:t>A New and Clear Intent to Support Our Nation’s   </a:t>
            </a:r>
          </a:p>
          <a:p>
            <a:pPr marL="971550" lvl="1" indent="-514350"/>
            <a:r>
              <a:rPr lang="en-US" sz="3200" dirty="0">
                <a:effectLst>
                  <a:outerShdw blurRad="50800" dist="38100" dir="2700000">
                    <a:srgbClr val="000000">
                      <a:alpha val="43000"/>
                    </a:srgbClr>
                  </a:outerShdw>
                </a:effectLst>
                <a:cs typeface="Times New Roman"/>
              </a:rPr>
              <a:t>	Schools Through a </a:t>
            </a:r>
            <a:r>
              <a:rPr lang="en-US" sz="3200" dirty="0">
                <a:solidFill>
                  <a:srgbClr val="FFFF00"/>
                </a:solidFill>
                <a:effectLst>
                  <a:outerShdw blurRad="50800" dist="38100" dir="2700000">
                    <a:srgbClr val="000000">
                      <a:alpha val="43000"/>
                    </a:srgbClr>
                  </a:outerShdw>
                </a:effectLst>
                <a:cs typeface="Times New Roman"/>
              </a:rPr>
              <a:t>Well-Rounded </a:t>
            </a:r>
            <a:r>
              <a:rPr lang="en-US" sz="3200" dirty="0">
                <a:effectLst>
                  <a:outerShdw blurRad="50800" dist="38100" dir="2700000">
                    <a:srgbClr val="000000">
                      <a:alpha val="43000"/>
                    </a:srgbClr>
                  </a:outerShdw>
                </a:effectLst>
                <a:cs typeface="Times New Roman"/>
              </a:rPr>
              <a:t>Education </a:t>
            </a:r>
          </a:p>
          <a:p>
            <a:endParaRPr lang="en-US" sz="3200" dirty="0">
              <a:effectLst>
                <a:outerShdw blurRad="50800" dist="38100" dir="2700000">
                  <a:srgbClr val="000000">
                    <a:alpha val="43000"/>
                  </a:srgbClr>
                </a:outerShdw>
              </a:effectLst>
              <a:cs typeface="Times New Roman"/>
            </a:endParaRPr>
          </a:p>
        </p:txBody>
      </p:sp>
      <p:sp>
        <p:nvSpPr>
          <p:cNvPr id="79886" name="Rectangle 14"/>
          <p:cNvSpPr>
            <a:spLocks noChangeArrowheads="1"/>
          </p:cNvSpPr>
          <p:nvPr/>
        </p:nvSpPr>
        <p:spPr bwMode="auto">
          <a:xfrm>
            <a:off x="0" y="3332327"/>
            <a:ext cx="9144000" cy="1569660"/>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lvl="1"/>
            <a:r>
              <a:rPr lang="en-US" sz="3200" dirty="0">
                <a:effectLst>
                  <a:outerShdw blurRad="50800" dist="38100" dir="2700000">
                    <a:srgbClr val="000000">
                      <a:alpha val="43000"/>
                    </a:srgbClr>
                  </a:outerShdw>
                </a:effectLst>
                <a:cs typeface="Times New Roman"/>
              </a:rPr>
              <a:t>2.  Enumeration of </a:t>
            </a:r>
            <a:r>
              <a:rPr lang="en-US" sz="3200" dirty="0">
                <a:solidFill>
                  <a:srgbClr val="FFFF00"/>
                </a:solidFill>
                <a:effectLst>
                  <a:outerShdw blurRad="50800" dist="38100" dir="2700000">
                    <a:srgbClr val="000000">
                      <a:alpha val="43000"/>
                    </a:srgbClr>
                  </a:outerShdw>
                </a:effectLst>
                <a:cs typeface="Times New Roman"/>
              </a:rPr>
              <a:t>Music </a:t>
            </a:r>
            <a:r>
              <a:rPr lang="en-US" sz="3200" dirty="0">
                <a:effectLst>
                  <a:outerShdw blurRad="50800" dist="38100" dir="2700000">
                    <a:srgbClr val="000000">
                      <a:alpha val="43000"/>
                    </a:srgbClr>
                  </a:outerShdw>
                </a:effectLst>
                <a:cs typeface="Times New Roman"/>
              </a:rPr>
              <a:t>as a </a:t>
            </a:r>
            <a:r>
              <a:rPr lang="en-US" sz="3200" dirty="0">
                <a:solidFill>
                  <a:srgbClr val="FFFF00"/>
                </a:solidFill>
                <a:effectLst>
                  <a:outerShdw blurRad="50800" dist="38100" dir="2700000">
                    <a:srgbClr val="000000">
                      <a:alpha val="43000"/>
                    </a:srgbClr>
                  </a:outerShdw>
                </a:effectLst>
                <a:cs typeface="Times New Roman"/>
              </a:rPr>
              <a:t>Well-Rounded 	</a:t>
            </a:r>
            <a:r>
              <a:rPr lang="en-US" sz="3200" dirty="0">
                <a:effectLst>
                  <a:outerShdw blurRad="50800" dist="38100" dir="2700000">
                    <a:srgbClr val="000000">
                      <a:alpha val="43000"/>
                    </a:srgbClr>
                  </a:outerShdw>
                </a:effectLst>
                <a:cs typeface="Times New Roman"/>
              </a:rPr>
              <a:t>Subject </a:t>
            </a:r>
          </a:p>
          <a:p>
            <a:endParaRPr lang="en-US" sz="3200" dirty="0">
              <a:effectLst>
                <a:outerShdw blurRad="50800" dist="38100" dir="2700000">
                  <a:srgbClr val="000000">
                    <a:alpha val="43000"/>
                  </a:srgbClr>
                </a:outerShdw>
              </a:effectLst>
              <a:cs typeface="Times New Roman"/>
            </a:endParaRPr>
          </a:p>
        </p:txBody>
      </p:sp>
      <p:sp>
        <p:nvSpPr>
          <p:cNvPr id="79887" name="Rectangle 15"/>
          <p:cNvSpPr>
            <a:spLocks noChangeArrowheads="1"/>
          </p:cNvSpPr>
          <p:nvPr/>
        </p:nvSpPr>
        <p:spPr bwMode="auto">
          <a:xfrm>
            <a:off x="0" y="4743866"/>
            <a:ext cx="9144000" cy="1569660"/>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lvl="1"/>
            <a:r>
              <a:rPr lang="en-US" sz="3200" dirty="0">
                <a:effectLst>
                  <a:outerShdw blurRad="50800" dist="38100" dir="2700000">
                    <a:srgbClr val="000000">
                      <a:alpha val="43000"/>
                    </a:srgbClr>
                  </a:outerShdw>
                </a:effectLst>
                <a:cs typeface="Times New Roman"/>
              </a:rPr>
              <a:t>3.  Flexibility of Title I funds to support a </a:t>
            </a:r>
          </a:p>
          <a:p>
            <a:r>
              <a:rPr lang="en-US" sz="3200" dirty="0">
                <a:solidFill>
                  <a:srgbClr val="FFFF00"/>
                </a:solidFill>
                <a:effectLst>
                  <a:outerShdw blurRad="50800" dist="38100" dir="2700000">
                    <a:srgbClr val="000000">
                      <a:alpha val="43000"/>
                    </a:srgbClr>
                  </a:outerShdw>
                </a:effectLst>
                <a:cs typeface="Times New Roman"/>
              </a:rPr>
              <a:t>	well-rounded </a:t>
            </a:r>
            <a:r>
              <a:rPr lang="en-US" sz="3200" dirty="0">
                <a:effectLst>
                  <a:outerShdw blurRad="50800" dist="38100" dir="2700000">
                    <a:srgbClr val="000000">
                      <a:alpha val="43000"/>
                    </a:srgbClr>
                  </a:outerShdw>
                </a:effectLst>
                <a:cs typeface="Times New Roman"/>
              </a:rPr>
              <a:t>education (ergo, </a:t>
            </a:r>
            <a:r>
              <a:rPr lang="en-US" sz="3200" dirty="0">
                <a:solidFill>
                  <a:srgbClr val="FFFF00"/>
                </a:solidFill>
                <a:effectLst>
                  <a:outerShdw blurRad="50800" dist="38100" dir="2700000">
                    <a:srgbClr val="000000">
                      <a:alpha val="43000"/>
                    </a:srgbClr>
                  </a:outerShdw>
                </a:effectLst>
                <a:cs typeface="Times New Roman"/>
              </a:rPr>
              <a:t>Music </a:t>
            </a:r>
            <a:r>
              <a:rPr lang="en-US" sz="3200" dirty="0">
                <a:effectLst>
                  <a:outerShdw blurRad="50800" dist="38100" dir="2700000">
                    <a:srgbClr val="000000">
                      <a:alpha val="43000"/>
                    </a:srgbClr>
                  </a:outerShdw>
                </a:effectLst>
                <a:cs typeface="Times New Roman"/>
              </a:rPr>
              <a:t>Education) </a:t>
            </a:r>
          </a:p>
          <a:p>
            <a:endParaRPr lang="en-US" sz="3200" dirty="0">
              <a:effectLst>
                <a:outerShdw blurRad="50800" dist="38100" dir="2700000">
                  <a:srgbClr val="000000">
                    <a:alpha val="43000"/>
                  </a:srgbClr>
                </a:outerShdw>
              </a:effectLst>
              <a:cs typeface="Times New Roman"/>
            </a:endParaRPr>
          </a:p>
        </p:txBody>
      </p:sp>
    </p:spTree>
    <p:extLst>
      <p:ext uri="{BB962C8B-B14F-4D97-AF65-F5344CB8AC3E}">
        <p14:creationId xmlns:p14="http://schemas.microsoft.com/office/powerpoint/2010/main" val="2175576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79885"/>
                                        </p:tgtEl>
                                        <p:attrNameLst>
                                          <p:attrName>style.visibility</p:attrName>
                                        </p:attrNameLst>
                                      </p:cBhvr>
                                      <p:to>
                                        <p:strVal val="visible"/>
                                      </p:to>
                                    </p:set>
                                    <p:anim calcmode="lin" valueType="num">
                                      <p:cBhvr additive="base">
                                        <p:cTn id="7" dur="1000" fill="hold"/>
                                        <p:tgtEl>
                                          <p:spTgt spid="79885"/>
                                        </p:tgtEl>
                                        <p:attrNameLst>
                                          <p:attrName>ppt_x</p:attrName>
                                        </p:attrNameLst>
                                      </p:cBhvr>
                                      <p:tavLst>
                                        <p:tav tm="0">
                                          <p:val>
                                            <p:strVal val="1+#ppt_w/2"/>
                                          </p:val>
                                        </p:tav>
                                        <p:tav tm="100000">
                                          <p:val>
                                            <p:strVal val="#ppt_x"/>
                                          </p:val>
                                        </p:tav>
                                      </p:tavLst>
                                    </p:anim>
                                    <p:anim calcmode="lin" valueType="num">
                                      <p:cBhvr additive="base">
                                        <p:cTn id="8" dur="1000" fill="hold"/>
                                        <p:tgtEl>
                                          <p:spTgt spid="7988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9886"/>
                                        </p:tgtEl>
                                        <p:attrNameLst>
                                          <p:attrName>style.visibility</p:attrName>
                                        </p:attrNameLst>
                                      </p:cBhvr>
                                      <p:to>
                                        <p:strVal val="visible"/>
                                      </p:to>
                                    </p:set>
                                    <p:anim calcmode="lin" valueType="num">
                                      <p:cBhvr additive="base">
                                        <p:cTn id="13" dur="1000" fill="hold"/>
                                        <p:tgtEl>
                                          <p:spTgt spid="79886"/>
                                        </p:tgtEl>
                                        <p:attrNameLst>
                                          <p:attrName>ppt_x</p:attrName>
                                        </p:attrNameLst>
                                      </p:cBhvr>
                                      <p:tavLst>
                                        <p:tav tm="0">
                                          <p:val>
                                            <p:strVal val="1+#ppt_w/2"/>
                                          </p:val>
                                        </p:tav>
                                        <p:tav tm="100000">
                                          <p:val>
                                            <p:strVal val="#ppt_x"/>
                                          </p:val>
                                        </p:tav>
                                      </p:tavLst>
                                    </p:anim>
                                    <p:anim calcmode="lin" valueType="num">
                                      <p:cBhvr additive="base">
                                        <p:cTn id="14" dur="1000" fill="hold"/>
                                        <p:tgtEl>
                                          <p:spTgt spid="79886"/>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79887"/>
                                        </p:tgtEl>
                                        <p:attrNameLst>
                                          <p:attrName>style.visibility</p:attrName>
                                        </p:attrNameLst>
                                      </p:cBhvr>
                                      <p:to>
                                        <p:strVal val="visible"/>
                                      </p:to>
                                    </p:set>
                                    <p:anim calcmode="lin" valueType="num">
                                      <p:cBhvr additive="base">
                                        <p:cTn id="19" dur="1000" fill="hold"/>
                                        <p:tgtEl>
                                          <p:spTgt spid="79887"/>
                                        </p:tgtEl>
                                        <p:attrNameLst>
                                          <p:attrName>ppt_x</p:attrName>
                                        </p:attrNameLst>
                                      </p:cBhvr>
                                      <p:tavLst>
                                        <p:tav tm="0">
                                          <p:val>
                                            <p:strVal val="1+#ppt_w/2"/>
                                          </p:val>
                                        </p:tav>
                                        <p:tav tm="100000">
                                          <p:val>
                                            <p:strVal val="#ppt_x"/>
                                          </p:val>
                                        </p:tav>
                                      </p:tavLst>
                                    </p:anim>
                                    <p:anim calcmode="lin" valueType="num">
                                      <p:cBhvr additive="base">
                                        <p:cTn id="20" dur="1000" fill="hold"/>
                                        <p:tgtEl>
                                          <p:spTgt spid="7988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85" grpId="0"/>
      <p:bldP spid="79886" grpId="0"/>
      <p:bldP spid="79887"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9"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7590"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7591" name="Rectangle 4"/>
          <p:cNvSpPr>
            <a:spLocks noChangeArrowheads="1"/>
          </p:cNvSpPr>
          <p:nvPr/>
        </p:nvSpPr>
        <p:spPr bwMode="auto">
          <a:xfrm>
            <a:off x="0" y="306215"/>
            <a:ext cx="9144000" cy="1446550"/>
          </a:xfrm>
          <a:prstGeom prst="rect">
            <a:avLst/>
          </a:prstGeom>
          <a:noFill/>
          <a:ln w="9525">
            <a:noFill/>
            <a:miter lim="800000"/>
            <a:headEnd/>
            <a:tailEnd/>
          </a:ln>
          <a:effectLst>
            <a:outerShdw blurRad="50800" dist="38100" dir="2700000">
              <a:srgbClr val="000000">
                <a:alpha val="43000"/>
              </a:srgbClr>
            </a:outerShdw>
          </a:effectLst>
        </p:spPr>
        <p:txBody>
          <a:bodyPr>
            <a:prstTxWarp prst="textNoShape">
              <a:avLst/>
            </a:prstTxWarp>
            <a:spAutoFit/>
          </a:bodyPr>
          <a:lstStyle/>
          <a:p>
            <a:pPr algn="ctr">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ESSA: So What’s Really New?</a:t>
            </a:r>
          </a:p>
          <a:p>
            <a:pPr algn="ctr">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6 Big Deal Items!</a:t>
            </a:r>
          </a:p>
        </p:txBody>
      </p:sp>
      <p:sp>
        <p:nvSpPr>
          <p:cNvPr id="67592"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79885" name="Rectangle 13"/>
          <p:cNvSpPr>
            <a:spLocks noChangeArrowheads="1"/>
          </p:cNvSpPr>
          <p:nvPr/>
        </p:nvSpPr>
        <p:spPr bwMode="auto">
          <a:xfrm>
            <a:off x="0" y="3497580"/>
            <a:ext cx="9144000" cy="1077218"/>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lvl="1"/>
            <a:r>
              <a:rPr lang="en-US" sz="3200" dirty="0">
                <a:effectLst>
                  <a:outerShdw blurRad="50800" dist="38100" dir="2700000">
                    <a:srgbClr val="000000">
                      <a:alpha val="43000"/>
                    </a:srgbClr>
                  </a:outerShdw>
                </a:effectLst>
                <a:cs typeface="Times New Roman"/>
              </a:rPr>
              <a:t>5.  Flexible Accountability Systems </a:t>
            </a:r>
          </a:p>
          <a:p>
            <a:endParaRPr lang="en-US" sz="3200" dirty="0">
              <a:effectLst>
                <a:outerShdw blurRad="50800" dist="38100" dir="2700000">
                  <a:srgbClr val="000000">
                    <a:alpha val="43000"/>
                  </a:srgbClr>
                </a:outerShdw>
              </a:effectLst>
              <a:cs typeface="Times New Roman"/>
            </a:endParaRPr>
          </a:p>
        </p:txBody>
      </p:sp>
      <p:sp>
        <p:nvSpPr>
          <p:cNvPr id="79886" name="Rectangle 14"/>
          <p:cNvSpPr>
            <a:spLocks noChangeArrowheads="1"/>
          </p:cNvSpPr>
          <p:nvPr/>
        </p:nvSpPr>
        <p:spPr bwMode="auto">
          <a:xfrm>
            <a:off x="27" y="4574798"/>
            <a:ext cx="9328666" cy="1569660"/>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lvl="1"/>
            <a:r>
              <a:rPr lang="en-US" sz="3200" dirty="0">
                <a:effectLst>
                  <a:outerShdw blurRad="50800" dist="38100" dir="2700000">
                    <a:srgbClr val="000000">
                      <a:alpha val="43000"/>
                    </a:srgbClr>
                  </a:outerShdw>
                </a:effectLst>
                <a:cs typeface="Times New Roman"/>
              </a:rPr>
              <a:t>6.  Supplement NOT Supplant</a:t>
            </a:r>
          </a:p>
          <a:p>
            <a:endParaRPr lang="en-US" sz="3200" dirty="0">
              <a:effectLst>
                <a:outerShdw blurRad="50800" dist="38100" dir="2700000">
                  <a:srgbClr val="000000">
                    <a:alpha val="43000"/>
                  </a:srgbClr>
                </a:outerShdw>
              </a:effectLst>
              <a:cs typeface="Times New Roman"/>
            </a:endParaRPr>
          </a:p>
          <a:p>
            <a:endParaRPr lang="en-US" sz="3200" dirty="0">
              <a:effectLst>
                <a:outerShdw blurRad="50800" dist="38100" dir="2700000">
                  <a:srgbClr val="000000">
                    <a:alpha val="43000"/>
                  </a:srgbClr>
                </a:outerShdw>
              </a:effectLst>
              <a:cs typeface="Times New Roman"/>
            </a:endParaRPr>
          </a:p>
        </p:txBody>
      </p:sp>
      <p:sp>
        <p:nvSpPr>
          <p:cNvPr id="13" name="Rectangle 15"/>
          <p:cNvSpPr>
            <a:spLocks noChangeArrowheads="1"/>
          </p:cNvSpPr>
          <p:nvPr/>
        </p:nvSpPr>
        <p:spPr bwMode="auto">
          <a:xfrm>
            <a:off x="0" y="2078415"/>
            <a:ext cx="9144000" cy="1569660"/>
          </a:xfrm>
          <a:prstGeom prst="rect">
            <a:avLst/>
          </a:prstGeom>
          <a:noFill/>
          <a:ln w="9525">
            <a:noFill/>
            <a:miter lim="800000"/>
            <a:headEnd/>
            <a:tailEnd/>
          </a:ln>
          <a:effectLst>
            <a:outerShdw blurRad="50800" dist="38100" dir="2700000">
              <a:srgbClr val="000000">
                <a:alpha val="43000"/>
              </a:srgbClr>
            </a:outerShdw>
          </a:effectLst>
        </p:spPr>
        <p:txBody>
          <a:bodyPr>
            <a:prstTxWarp prst="textNoShape">
              <a:avLst/>
            </a:prstTxWarp>
            <a:spAutoFit/>
          </a:bodyPr>
          <a:lstStyle/>
          <a:p>
            <a:pPr lvl="1"/>
            <a:r>
              <a:rPr lang="en-US" sz="3200" dirty="0">
                <a:effectLst>
                  <a:outerShdw blurRad="50800" dist="38100" dir="2700000">
                    <a:srgbClr val="000000">
                      <a:alpha val="43000"/>
                    </a:srgbClr>
                  </a:outerShdw>
                </a:effectLst>
                <a:cs typeface="Times New Roman"/>
              </a:rPr>
              <a:t>4.  Increased Funding/Professional Development for 	</a:t>
            </a:r>
            <a:r>
              <a:rPr lang="en-US" sz="3200" dirty="0">
                <a:solidFill>
                  <a:srgbClr val="FFFF00"/>
                </a:solidFill>
                <a:effectLst>
                  <a:outerShdw blurRad="50800" dist="38100" dir="2700000">
                    <a:srgbClr val="000000">
                      <a:alpha val="43000"/>
                    </a:srgbClr>
                  </a:outerShdw>
                </a:effectLst>
                <a:cs typeface="Times New Roman"/>
              </a:rPr>
              <a:t>Music </a:t>
            </a:r>
            <a:r>
              <a:rPr lang="en-US" sz="3200" dirty="0">
                <a:effectLst>
                  <a:outerShdw blurRad="50800" dist="38100" dir="2700000">
                    <a:srgbClr val="000000">
                      <a:alpha val="43000"/>
                    </a:srgbClr>
                  </a:outerShdw>
                </a:effectLst>
                <a:cs typeface="Times New Roman"/>
              </a:rPr>
              <a:t>Educators through Title IV funding</a:t>
            </a:r>
          </a:p>
          <a:p>
            <a:endParaRPr lang="en-US" sz="3200" dirty="0">
              <a:effectLst>
                <a:outerShdw blurRad="50800" dist="38100" dir="2700000">
                  <a:srgbClr val="000000">
                    <a:alpha val="43000"/>
                  </a:srgbClr>
                </a:outerShdw>
              </a:effectLst>
              <a:cs typeface="Times New Roman"/>
            </a:endParaRPr>
          </a:p>
        </p:txBody>
      </p:sp>
    </p:spTree>
    <p:extLst>
      <p:ext uri="{BB962C8B-B14F-4D97-AF65-F5344CB8AC3E}">
        <p14:creationId xmlns:p14="http://schemas.microsoft.com/office/powerpoint/2010/main" val="1760285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900" decel="100000" fill="hold"/>
                                        <p:tgtEl>
                                          <p:spTgt spid="1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3"/>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79885"/>
                                        </p:tgtEl>
                                        <p:attrNameLst>
                                          <p:attrName>style.visibility</p:attrName>
                                        </p:attrNameLst>
                                      </p:cBhvr>
                                      <p:to>
                                        <p:strVal val="visible"/>
                                      </p:to>
                                    </p:set>
                                    <p:animEffect transition="in" filter="fade">
                                      <p:cBhvr>
                                        <p:cTn id="15" dur="1000"/>
                                        <p:tgtEl>
                                          <p:spTgt spid="79885"/>
                                        </p:tgtEl>
                                      </p:cBhvr>
                                    </p:animEffect>
                                    <p:anim calcmode="lin" valueType="num">
                                      <p:cBhvr>
                                        <p:cTn id="16" dur="1000" fill="hold"/>
                                        <p:tgtEl>
                                          <p:spTgt spid="79885"/>
                                        </p:tgtEl>
                                        <p:attrNameLst>
                                          <p:attrName>ppt_x</p:attrName>
                                        </p:attrNameLst>
                                      </p:cBhvr>
                                      <p:tavLst>
                                        <p:tav tm="0">
                                          <p:val>
                                            <p:strVal val="#ppt_x"/>
                                          </p:val>
                                        </p:tav>
                                        <p:tav tm="100000">
                                          <p:val>
                                            <p:strVal val="#ppt_x"/>
                                          </p:val>
                                        </p:tav>
                                      </p:tavLst>
                                    </p:anim>
                                    <p:anim calcmode="lin" valueType="num">
                                      <p:cBhvr>
                                        <p:cTn id="17" dur="900" decel="100000" fill="hold"/>
                                        <p:tgtEl>
                                          <p:spTgt spid="79885"/>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79885"/>
                                        </p:tgtEl>
                                        <p:attrNameLst>
                                          <p:attrName>ppt_y</p:attrName>
                                        </p:attrNameLst>
                                      </p:cBhvr>
                                      <p:tavLst>
                                        <p:tav tm="0">
                                          <p:val>
                                            <p:strVal val="#ppt_y-.03"/>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37" presetClass="entr" presetSubtype="0" fill="hold" grpId="0" nodeType="clickEffect">
                                  <p:stCondLst>
                                    <p:cond delay="0"/>
                                  </p:stCondLst>
                                  <p:childTnLst>
                                    <p:set>
                                      <p:cBhvr>
                                        <p:cTn id="22" dur="1" fill="hold">
                                          <p:stCondLst>
                                            <p:cond delay="0"/>
                                          </p:stCondLst>
                                        </p:cTn>
                                        <p:tgtEl>
                                          <p:spTgt spid="79886"/>
                                        </p:tgtEl>
                                        <p:attrNameLst>
                                          <p:attrName>style.visibility</p:attrName>
                                        </p:attrNameLst>
                                      </p:cBhvr>
                                      <p:to>
                                        <p:strVal val="visible"/>
                                      </p:to>
                                    </p:set>
                                    <p:animEffect transition="in" filter="fade">
                                      <p:cBhvr>
                                        <p:cTn id="23" dur="1000"/>
                                        <p:tgtEl>
                                          <p:spTgt spid="79886"/>
                                        </p:tgtEl>
                                      </p:cBhvr>
                                    </p:animEffect>
                                    <p:anim calcmode="lin" valueType="num">
                                      <p:cBhvr>
                                        <p:cTn id="24" dur="1000" fill="hold"/>
                                        <p:tgtEl>
                                          <p:spTgt spid="79886"/>
                                        </p:tgtEl>
                                        <p:attrNameLst>
                                          <p:attrName>ppt_x</p:attrName>
                                        </p:attrNameLst>
                                      </p:cBhvr>
                                      <p:tavLst>
                                        <p:tav tm="0">
                                          <p:val>
                                            <p:strVal val="#ppt_x"/>
                                          </p:val>
                                        </p:tav>
                                        <p:tav tm="100000">
                                          <p:val>
                                            <p:strVal val="#ppt_x"/>
                                          </p:val>
                                        </p:tav>
                                      </p:tavLst>
                                    </p:anim>
                                    <p:anim calcmode="lin" valueType="num">
                                      <p:cBhvr>
                                        <p:cTn id="25" dur="900" decel="100000" fill="hold"/>
                                        <p:tgtEl>
                                          <p:spTgt spid="79886"/>
                                        </p:tgtEl>
                                        <p:attrNameLst>
                                          <p:attrName>ppt_y</p:attrName>
                                        </p:attrNameLst>
                                      </p:cBhvr>
                                      <p:tavLst>
                                        <p:tav tm="0">
                                          <p:val>
                                            <p:strVal val="#ppt_y+1"/>
                                          </p:val>
                                        </p:tav>
                                        <p:tav tm="100000">
                                          <p:val>
                                            <p:strVal val="#ppt_y-.03"/>
                                          </p:val>
                                        </p:tav>
                                      </p:tavLst>
                                    </p:anim>
                                    <p:anim calcmode="lin" valueType="num">
                                      <p:cBhvr>
                                        <p:cTn id="26" dur="100" accel="100000" fill="hold">
                                          <p:stCondLst>
                                            <p:cond delay="900"/>
                                          </p:stCondLst>
                                        </p:cTn>
                                        <p:tgtEl>
                                          <p:spTgt spid="79886"/>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85" grpId="0"/>
      <p:bldP spid="79886" grpId="0"/>
      <p:bldP spid="1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5"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40966"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40967" name="Rectangle 4"/>
          <p:cNvSpPr>
            <a:spLocks noChangeArrowheads="1"/>
          </p:cNvSpPr>
          <p:nvPr/>
        </p:nvSpPr>
        <p:spPr bwMode="auto">
          <a:xfrm>
            <a:off x="0" y="194352"/>
            <a:ext cx="9144000" cy="1224951"/>
          </a:xfrm>
          <a:prstGeom prst="rect">
            <a:avLst/>
          </a:prstGeom>
          <a:noFill/>
          <a:ln w="9525">
            <a:noFill/>
            <a:miter lim="800000"/>
            <a:headEnd/>
            <a:tailEnd/>
          </a:ln>
        </p:spPr>
        <p:txBody>
          <a:bodyPr>
            <a:prstTxWarp prst="textNoShape">
              <a:avLst/>
            </a:prstTxWarp>
            <a:spAutoFit/>
          </a:bodyPr>
          <a:lstStyle/>
          <a:p>
            <a:pPr algn="ctr" eaLnBrk="1" hangingPunct="1">
              <a:spcBef>
                <a:spcPct val="20000"/>
              </a:spcBef>
              <a:buClr>
                <a:srgbClr val="FFCC00"/>
              </a:buClr>
              <a:buFont typeface="Wingdings" pitchFamily="-104" charset="2"/>
              <a:buNone/>
            </a:pPr>
            <a:r>
              <a:rPr lang="en-US" sz="4000" dirty="0">
                <a:solidFill>
                  <a:srgbClr val="FFFF00"/>
                </a:solidFill>
                <a:effectLst>
                  <a:outerShdw blurRad="50800" dist="38100" dir="2700000">
                    <a:srgbClr val="000000">
                      <a:alpha val="43000"/>
                    </a:srgbClr>
                  </a:outerShdw>
                </a:effectLst>
                <a:cs typeface="Times New Roman"/>
              </a:rPr>
              <a:t>2.  Engage Your Principal </a:t>
            </a:r>
            <a:r>
              <a:rPr lang="en-US" sz="4000" u="sng" dirty="0">
                <a:solidFill>
                  <a:srgbClr val="FFFF00"/>
                </a:solidFill>
                <a:effectLst>
                  <a:outerShdw blurRad="50800" dist="38100" dir="2700000">
                    <a:srgbClr val="000000">
                      <a:alpha val="43000"/>
                    </a:srgbClr>
                  </a:outerShdw>
                </a:effectLst>
                <a:cs typeface="Times New Roman"/>
              </a:rPr>
              <a:t>Directly</a:t>
            </a:r>
            <a:endParaRPr lang="en-US" sz="4000" i="1" u="sng" dirty="0">
              <a:effectLst>
                <a:outerShdw blurRad="50800" dist="38100" dir="2700000">
                  <a:srgbClr val="000000">
                    <a:alpha val="43000"/>
                  </a:srgbClr>
                </a:outerShdw>
              </a:effectLst>
              <a:cs typeface="Times New Roman"/>
            </a:endParaRPr>
          </a:p>
          <a:p>
            <a:pPr eaLnBrk="1" hangingPunct="1">
              <a:spcBef>
                <a:spcPct val="20000"/>
              </a:spcBef>
              <a:buClr>
                <a:srgbClr val="FFCC00"/>
              </a:buClr>
              <a:buFont typeface="Wingdings" pitchFamily="-104" charset="2"/>
              <a:buNone/>
            </a:pPr>
            <a:endParaRPr lang="en-US" sz="2800" i="1" dirty="0">
              <a:solidFill>
                <a:srgbClr val="FFFF00"/>
              </a:solidFill>
              <a:cs typeface="Times New Roman"/>
            </a:endParaRPr>
          </a:p>
        </p:txBody>
      </p:sp>
      <p:sp>
        <p:nvSpPr>
          <p:cNvPr id="40968"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11" name="Rectangle 10"/>
          <p:cNvSpPr>
            <a:spLocks noChangeArrowheads="1"/>
          </p:cNvSpPr>
          <p:nvPr/>
        </p:nvSpPr>
        <p:spPr bwMode="auto">
          <a:xfrm>
            <a:off x="685799" y="1591306"/>
            <a:ext cx="7748647" cy="2246769"/>
          </a:xfrm>
          <a:prstGeom prst="rect">
            <a:avLst/>
          </a:prstGeom>
          <a:noFill/>
          <a:ln w="9525">
            <a:noFill/>
            <a:miter lim="800000"/>
            <a:headEnd/>
            <a:tailEnd/>
          </a:ln>
        </p:spPr>
        <p:txBody>
          <a:bodyPr wrap="square">
            <a:prstTxWarp prst="textNoShape">
              <a:avLst/>
            </a:prstTxWarp>
            <a:spAutoFit/>
          </a:bodyPr>
          <a:lstStyle/>
          <a:p>
            <a:pPr marL="457200" indent="-457200"/>
            <a:r>
              <a:rPr lang="en-US" sz="3600" dirty="0">
                <a:effectLst>
                  <a:outerShdw blurRad="50800" dist="38100" dir="2700000">
                    <a:srgbClr val="000000">
                      <a:alpha val="43000"/>
                    </a:srgbClr>
                  </a:outerShdw>
                </a:effectLst>
                <a:cs typeface="Times New Roman"/>
              </a:rPr>
              <a:t>Come on down. . .</a:t>
            </a:r>
          </a:p>
          <a:p>
            <a:pPr marL="457200" indent="-457200"/>
            <a:endParaRPr lang="en-US" sz="3200" dirty="0">
              <a:effectLst>
                <a:outerShdw blurRad="50800" dist="38100" dir="2700000">
                  <a:srgbClr val="000000">
                    <a:alpha val="43000"/>
                  </a:srgbClr>
                </a:outerShdw>
              </a:effectLst>
              <a:cs typeface="Times New Roman"/>
            </a:endParaRPr>
          </a:p>
          <a:p>
            <a:pPr marL="457200" indent="-457200"/>
            <a:r>
              <a:rPr lang="en-US" sz="3600" dirty="0">
                <a:effectLst>
                  <a:outerShdw blurRad="50800" dist="38100" dir="2700000">
                    <a:srgbClr val="000000">
                      <a:alpha val="43000"/>
                    </a:srgbClr>
                  </a:outerShdw>
                </a:effectLst>
                <a:cs typeface="Times New Roman"/>
              </a:rPr>
              <a:t>“Help me give out </a:t>
            </a:r>
          </a:p>
          <a:p>
            <a:pPr marL="457200" indent="-457200"/>
            <a:r>
              <a:rPr lang="en-US" sz="3600" dirty="0">
                <a:effectLst>
                  <a:outerShdw blurRad="50800" dist="38100" dir="2700000">
                    <a:srgbClr val="000000">
                      <a:alpha val="43000"/>
                    </a:srgbClr>
                  </a:outerShdw>
                </a:effectLst>
                <a:cs typeface="Times New Roman"/>
              </a:rPr>
              <a:t>instruments to the kids!”</a:t>
            </a:r>
          </a:p>
        </p:txBody>
      </p:sp>
      <p:pic>
        <p:nvPicPr>
          <p:cNvPr id="12" name="Picture 11" descr="Cute Little Girl copy.JPG"/>
          <p:cNvPicPr>
            <a:picLocks noChangeAspect="1"/>
          </p:cNvPicPr>
          <p:nvPr/>
        </p:nvPicPr>
        <p:blipFill>
          <a:blip r:embed="rId3"/>
          <a:stretch>
            <a:fillRect/>
          </a:stretch>
        </p:blipFill>
        <p:spPr>
          <a:xfrm>
            <a:off x="5343182" y="1665691"/>
            <a:ext cx="3564990" cy="396476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7510653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6"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40967" name="Rectangle 4"/>
          <p:cNvSpPr>
            <a:spLocks noChangeArrowheads="1"/>
          </p:cNvSpPr>
          <p:nvPr/>
        </p:nvSpPr>
        <p:spPr bwMode="auto">
          <a:xfrm>
            <a:off x="0" y="194352"/>
            <a:ext cx="9144000" cy="1224951"/>
          </a:xfrm>
          <a:prstGeom prst="rect">
            <a:avLst/>
          </a:prstGeom>
          <a:noFill/>
          <a:ln w="9525">
            <a:noFill/>
            <a:miter lim="800000"/>
            <a:headEnd/>
            <a:tailEnd/>
          </a:ln>
        </p:spPr>
        <p:txBody>
          <a:bodyPr>
            <a:prstTxWarp prst="textNoShape">
              <a:avLst/>
            </a:prstTxWarp>
            <a:spAutoFit/>
          </a:bodyPr>
          <a:lstStyle/>
          <a:p>
            <a:pPr algn="ctr" eaLnBrk="1" hangingPunct="1">
              <a:spcBef>
                <a:spcPct val="20000"/>
              </a:spcBef>
              <a:buClr>
                <a:srgbClr val="FFCC00"/>
              </a:buClr>
              <a:buFont typeface="Wingdings" pitchFamily="-104" charset="2"/>
              <a:buNone/>
            </a:pPr>
            <a:r>
              <a:rPr lang="en-US" sz="4000" dirty="0">
                <a:solidFill>
                  <a:srgbClr val="FFFF00"/>
                </a:solidFill>
                <a:effectLst>
                  <a:outerShdw blurRad="50800" dist="38100" dir="2700000">
                    <a:srgbClr val="000000">
                      <a:alpha val="43000"/>
                    </a:srgbClr>
                  </a:outerShdw>
                </a:effectLst>
                <a:cs typeface="Times New Roman"/>
              </a:rPr>
              <a:t>2. Engage Your Principal </a:t>
            </a:r>
            <a:r>
              <a:rPr lang="en-US" sz="4000" u="sng" dirty="0">
                <a:solidFill>
                  <a:srgbClr val="FFFF00"/>
                </a:solidFill>
                <a:effectLst>
                  <a:outerShdw blurRad="50800" dist="38100" dir="2700000">
                    <a:srgbClr val="000000">
                      <a:alpha val="43000"/>
                    </a:srgbClr>
                  </a:outerShdw>
                </a:effectLst>
                <a:cs typeface="Times New Roman"/>
              </a:rPr>
              <a:t>Directly</a:t>
            </a:r>
            <a:endParaRPr lang="en-US" sz="4000" i="1" u="sng" dirty="0">
              <a:effectLst>
                <a:outerShdw blurRad="50800" dist="38100" dir="2700000">
                  <a:srgbClr val="000000">
                    <a:alpha val="43000"/>
                  </a:srgbClr>
                </a:outerShdw>
              </a:effectLst>
              <a:cs typeface="Times New Roman"/>
            </a:endParaRPr>
          </a:p>
          <a:p>
            <a:pPr eaLnBrk="1" hangingPunct="1">
              <a:spcBef>
                <a:spcPct val="20000"/>
              </a:spcBef>
              <a:buClr>
                <a:srgbClr val="FFCC00"/>
              </a:buClr>
              <a:buFont typeface="Wingdings" pitchFamily="-104" charset="2"/>
              <a:buNone/>
            </a:pPr>
            <a:endParaRPr lang="en-US" sz="2800" i="1" dirty="0">
              <a:solidFill>
                <a:srgbClr val="FFFF00"/>
              </a:solidFill>
              <a:cs typeface="Times New Roman"/>
            </a:endParaRPr>
          </a:p>
        </p:txBody>
      </p:sp>
      <p:sp>
        <p:nvSpPr>
          <p:cNvPr id="40968"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11" name="Rectangle 10"/>
          <p:cNvSpPr>
            <a:spLocks noChangeArrowheads="1"/>
          </p:cNvSpPr>
          <p:nvPr/>
        </p:nvSpPr>
        <p:spPr bwMode="auto">
          <a:xfrm>
            <a:off x="641866" y="922211"/>
            <a:ext cx="8144225" cy="1969770"/>
          </a:xfrm>
          <a:prstGeom prst="rect">
            <a:avLst/>
          </a:prstGeom>
          <a:noFill/>
          <a:ln w="9525">
            <a:noFill/>
            <a:miter lim="800000"/>
            <a:headEnd/>
            <a:tailEnd/>
          </a:ln>
        </p:spPr>
        <p:txBody>
          <a:bodyPr wrap="square">
            <a:prstTxWarp prst="textNoShape">
              <a:avLst/>
            </a:prstTxWarp>
            <a:spAutoFit/>
          </a:bodyPr>
          <a:lstStyle/>
          <a:p>
            <a:pPr marL="457200" indent="-457200"/>
            <a:r>
              <a:rPr lang="en-US" sz="3600" dirty="0">
                <a:effectLst>
                  <a:outerShdw blurRad="50800" dist="38100" dir="2700000">
                    <a:srgbClr val="000000">
                      <a:alpha val="43000"/>
                    </a:srgbClr>
                  </a:outerShdw>
                </a:effectLst>
                <a:cs typeface="Times New Roman"/>
              </a:rPr>
              <a:t>Come on down. . .</a:t>
            </a:r>
          </a:p>
          <a:p>
            <a:pPr marL="457200" indent="-457200"/>
            <a:endParaRPr lang="en-US" sz="1400" dirty="0">
              <a:effectLst>
                <a:outerShdw blurRad="50800" dist="38100" dir="2700000">
                  <a:srgbClr val="000000">
                    <a:alpha val="43000"/>
                  </a:srgbClr>
                </a:outerShdw>
              </a:effectLst>
              <a:cs typeface="Times New Roman"/>
            </a:endParaRPr>
          </a:p>
          <a:p>
            <a:pPr marL="457200" indent="-457200"/>
            <a:r>
              <a:rPr lang="en-US" sz="3600" dirty="0">
                <a:effectLst>
                  <a:outerShdw blurRad="50800" dist="38100" dir="2700000">
                    <a:srgbClr val="000000">
                      <a:alpha val="43000"/>
                    </a:srgbClr>
                  </a:outerShdw>
                </a:effectLst>
                <a:cs typeface="Times New Roman"/>
              </a:rPr>
              <a:t>“I need an audience to help the students prepare for…”</a:t>
            </a:r>
          </a:p>
        </p:txBody>
      </p:sp>
      <p:pic>
        <p:nvPicPr>
          <p:cNvPr id="13" name="Picture 12"/>
          <p:cNvPicPr>
            <a:picLocks noChangeAspect="1"/>
          </p:cNvPicPr>
          <p:nvPr/>
        </p:nvPicPr>
        <p:blipFill>
          <a:blip r:embed="rId3"/>
          <a:stretch>
            <a:fillRect/>
          </a:stretch>
        </p:blipFill>
        <p:spPr>
          <a:xfrm>
            <a:off x="2053565" y="3049485"/>
            <a:ext cx="5083050" cy="329127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7021566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6"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40967" name="Rectangle 4"/>
          <p:cNvSpPr>
            <a:spLocks noChangeArrowheads="1"/>
          </p:cNvSpPr>
          <p:nvPr/>
        </p:nvSpPr>
        <p:spPr bwMode="auto">
          <a:xfrm>
            <a:off x="0" y="194352"/>
            <a:ext cx="9144000" cy="1224951"/>
          </a:xfrm>
          <a:prstGeom prst="rect">
            <a:avLst/>
          </a:prstGeom>
          <a:noFill/>
          <a:ln w="9525">
            <a:noFill/>
            <a:miter lim="800000"/>
            <a:headEnd/>
            <a:tailEnd/>
          </a:ln>
          <a:effectLst>
            <a:outerShdw blurRad="50800" dist="38100" dir="2700000">
              <a:srgbClr val="000000">
                <a:alpha val="43000"/>
              </a:srgbClr>
            </a:outerShdw>
          </a:effectLst>
        </p:spPr>
        <p:txBody>
          <a:bodyPr>
            <a:prstTxWarp prst="textNoShape">
              <a:avLst/>
            </a:prstTxWarp>
            <a:spAutoFit/>
          </a:bodyPr>
          <a:lstStyle/>
          <a:p>
            <a:pPr algn="ctr" eaLnBrk="1" hangingPunct="1">
              <a:spcBef>
                <a:spcPct val="20000"/>
              </a:spcBef>
              <a:buClr>
                <a:srgbClr val="FFCC00"/>
              </a:buClr>
              <a:buFont typeface="Wingdings" pitchFamily="-104" charset="2"/>
              <a:buNone/>
            </a:pPr>
            <a:r>
              <a:rPr lang="en-US" sz="4000" dirty="0">
                <a:solidFill>
                  <a:srgbClr val="FFFF00"/>
                </a:solidFill>
                <a:effectLst>
                  <a:outerShdw blurRad="50800" dist="38100" dir="2700000">
                    <a:srgbClr val="000000">
                      <a:alpha val="43000"/>
                    </a:srgbClr>
                  </a:outerShdw>
                </a:effectLst>
                <a:cs typeface="Times New Roman"/>
              </a:rPr>
              <a:t>2. Engage Your Principal </a:t>
            </a:r>
            <a:r>
              <a:rPr lang="en-US" sz="4000" u="sng" dirty="0">
                <a:solidFill>
                  <a:srgbClr val="FFFF00"/>
                </a:solidFill>
                <a:effectLst>
                  <a:outerShdw blurRad="50800" dist="38100" dir="2700000">
                    <a:srgbClr val="000000">
                      <a:alpha val="43000"/>
                    </a:srgbClr>
                  </a:outerShdw>
                </a:effectLst>
                <a:cs typeface="Times New Roman"/>
              </a:rPr>
              <a:t>Directly</a:t>
            </a:r>
            <a:endParaRPr lang="en-US" sz="4000" i="1" u="sng" dirty="0">
              <a:effectLst>
                <a:outerShdw blurRad="50800" dist="38100" dir="2700000">
                  <a:srgbClr val="000000">
                    <a:alpha val="43000"/>
                  </a:srgbClr>
                </a:outerShdw>
              </a:effectLst>
              <a:cs typeface="Times New Roman"/>
            </a:endParaRPr>
          </a:p>
          <a:p>
            <a:pPr eaLnBrk="1" hangingPunct="1">
              <a:spcBef>
                <a:spcPct val="20000"/>
              </a:spcBef>
              <a:buClr>
                <a:srgbClr val="FFCC00"/>
              </a:buClr>
              <a:buFont typeface="Wingdings" pitchFamily="-104" charset="2"/>
              <a:buNone/>
            </a:pPr>
            <a:endParaRPr lang="en-US" sz="2800" i="1" dirty="0">
              <a:solidFill>
                <a:srgbClr val="FFFF00"/>
              </a:solidFill>
              <a:cs typeface="Times New Roman"/>
            </a:endParaRPr>
          </a:p>
        </p:txBody>
      </p:sp>
      <p:sp>
        <p:nvSpPr>
          <p:cNvPr id="40968"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11" name="Rectangle 10"/>
          <p:cNvSpPr>
            <a:spLocks noChangeArrowheads="1"/>
          </p:cNvSpPr>
          <p:nvPr/>
        </p:nvSpPr>
        <p:spPr bwMode="auto">
          <a:xfrm>
            <a:off x="397514" y="1582518"/>
            <a:ext cx="3720815" cy="3046988"/>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marL="457200" indent="-457200"/>
            <a:r>
              <a:rPr lang="en-US" sz="3600" dirty="0">
                <a:effectLst>
                  <a:outerShdw blurRad="50800" dist="38100" dir="2700000">
                    <a:srgbClr val="000000">
                      <a:alpha val="43000"/>
                    </a:srgbClr>
                  </a:outerShdw>
                </a:effectLst>
                <a:cs typeface="Times New Roman"/>
              </a:rPr>
              <a:t>Come on down. . .</a:t>
            </a:r>
          </a:p>
          <a:p>
            <a:pPr marL="457200" indent="-457200"/>
            <a:endParaRPr lang="en-US" sz="1200" dirty="0">
              <a:effectLst>
                <a:outerShdw blurRad="50800" dist="38100" dir="2700000">
                  <a:srgbClr val="000000">
                    <a:alpha val="43000"/>
                  </a:srgbClr>
                </a:outerShdw>
              </a:effectLst>
              <a:cs typeface="Times New Roman"/>
            </a:endParaRPr>
          </a:p>
          <a:p>
            <a:pPr marL="457200" indent="-457200"/>
            <a:r>
              <a:rPr lang="en-US" sz="3600" dirty="0">
                <a:effectLst>
                  <a:outerShdw blurRad="50800" dist="38100" dir="2700000">
                    <a:srgbClr val="000000">
                      <a:alpha val="43000"/>
                    </a:srgbClr>
                  </a:outerShdw>
                </a:effectLst>
                <a:cs typeface="Times New Roman"/>
              </a:rPr>
              <a:t>“Could you give a presentation to the Booster Parents?”</a:t>
            </a:r>
          </a:p>
        </p:txBody>
      </p:sp>
      <p:pic>
        <p:nvPicPr>
          <p:cNvPr id="12" name="Picture 11"/>
          <p:cNvPicPr>
            <a:picLocks noChangeAspect="1"/>
          </p:cNvPicPr>
          <p:nvPr/>
        </p:nvPicPr>
        <p:blipFill>
          <a:blip r:embed="rId3"/>
          <a:stretch>
            <a:fillRect/>
          </a:stretch>
        </p:blipFill>
        <p:spPr>
          <a:xfrm>
            <a:off x="4118329" y="1582518"/>
            <a:ext cx="4683505" cy="3707870"/>
          </a:xfrm>
          <a:prstGeom prst="rect">
            <a:avLst/>
          </a:prstGeom>
          <a:ln>
            <a:noFill/>
          </a:ln>
          <a:effectLst>
            <a:reflection blurRad="6350" stA="50000" endA="300" endPos="55000" dir="5400000" sy="-100000" algn="bl" rotWithShape="0"/>
            <a:softEdge rad="112500"/>
          </a:effectLst>
        </p:spPr>
      </p:pic>
    </p:spTree>
    <p:extLst>
      <p:ext uri="{BB962C8B-B14F-4D97-AF65-F5344CB8AC3E}">
        <p14:creationId xmlns:p14="http://schemas.microsoft.com/office/powerpoint/2010/main" val="19240014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6"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40967" name="Rectangle 4"/>
          <p:cNvSpPr>
            <a:spLocks noChangeArrowheads="1"/>
          </p:cNvSpPr>
          <p:nvPr/>
        </p:nvSpPr>
        <p:spPr bwMode="auto">
          <a:xfrm>
            <a:off x="0" y="194352"/>
            <a:ext cx="9144000" cy="1224951"/>
          </a:xfrm>
          <a:prstGeom prst="rect">
            <a:avLst/>
          </a:prstGeom>
          <a:noFill/>
          <a:ln w="9525">
            <a:noFill/>
            <a:miter lim="800000"/>
            <a:headEnd/>
            <a:tailEnd/>
          </a:ln>
        </p:spPr>
        <p:txBody>
          <a:bodyPr>
            <a:prstTxWarp prst="textNoShape">
              <a:avLst/>
            </a:prstTxWarp>
            <a:spAutoFit/>
          </a:bodyPr>
          <a:lstStyle/>
          <a:p>
            <a:pPr algn="ctr" eaLnBrk="1" hangingPunct="1">
              <a:spcBef>
                <a:spcPct val="20000"/>
              </a:spcBef>
              <a:buClr>
                <a:srgbClr val="FFCC00"/>
              </a:buClr>
              <a:buFont typeface="Wingdings" pitchFamily="-104" charset="2"/>
              <a:buNone/>
            </a:pPr>
            <a:r>
              <a:rPr lang="en-US" sz="4000" dirty="0">
                <a:solidFill>
                  <a:srgbClr val="FFFF00"/>
                </a:solidFill>
                <a:effectLst>
                  <a:outerShdw blurRad="50800" dist="38100" dir="2700000">
                    <a:srgbClr val="000000">
                      <a:alpha val="43000"/>
                    </a:srgbClr>
                  </a:outerShdw>
                </a:effectLst>
                <a:cs typeface="Times New Roman"/>
              </a:rPr>
              <a:t>2. Engage Your Principal </a:t>
            </a:r>
            <a:r>
              <a:rPr lang="en-US" sz="4000" u="sng" dirty="0">
                <a:solidFill>
                  <a:srgbClr val="FFFF00"/>
                </a:solidFill>
                <a:effectLst>
                  <a:outerShdw blurRad="50800" dist="38100" dir="2700000">
                    <a:srgbClr val="000000">
                      <a:alpha val="43000"/>
                    </a:srgbClr>
                  </a:outerShdw>
                </a:effectLst>
                <a:cs typeface="Times New Roman"/>
              </a:rPr>
              <a:t>Directly</a:t>
            </a:r>
            <a:endParaRPr lang="en-US" sz="4000" i="1" u="sng" dirty="0">
              <a:effectLst>
                <a:outerShdw blurRad="50800" dist="38100" dir="2700000">
                  <a:srgbClr val="000000">
                    <a:alpha val="43000"/>
                  </a:srgbClr>
                </a:outerShdw>
              </a:effectLst>
              <a:cs typeface="Times New Roman"/>
            </a:endParaRPr>
          </a:p>
          <a:p>
            <a:pPr eaLnBrk="1" hangingPunct="1">
              <a:spcBef>
                <a:spcPct val="20000"/>
              </a:spcBef>
              <a:buClr>
                <a:srgbClr val="FFCC00"/>
              </a:buClr>
              <a:buFont typeface="Wingdings" pitchFamily="-104" charset="2"/>
              <a:buNone/>
            </a:pPr>
            <a:endParaRPr lang="en-US" sz="2800" i="1" dirty="0">
              <a:solidFill>
                <a:srgbClr val="FFFF00"/>
              </a:solidFill>
              <a:cs typeface="Times New Roman"/>
            </a:endParaRPr>
          </a:p>
        </p:txBody>
      </p:sp>
      <p:sp>
        <p:nvSpPr>
          <p:cNvPr id="40968"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11" name="Rectangle 10"/>
          <p:cNvSpPr>
            <a:spLocks noChangeArrowheads="1"/>
          </p:cNvSpPr>
          <p:nvPr/>
        </p:nvSpPr>
        <p:spPr bwMode="auto">
          <a:xfrm>
            <a:off x="-273079" y="1828800"/>
            <a:ext cx="4845079" cy="2941319"/>
          </a:xfrm>
          <a:prstGeom prst="rect">
            <a:avLst/>
          </a:prstGeom>
          <a:noFill/>
          <a:ln w="9525">
            <a:noFill/>
            <a:miter lim="800000"/>
            <a:headEnd/>
            <a:tailEnd/>
          </a:ln>
        </p:spPr>
        <p:txBody>
          <a:bodyPr wrap="square">
            <a:prstTxWarp prst="textNoShape">
              <a:avLst/>
            </a:prstTxWarp>
            <a:spAutoFit/>
          </a:bodyPr>
          <a:lstStyle/>
          <a:p>
            <a:pPr marL="457200" indent="-457200">
              <a:lnSpc>
                <a:spcPct val="90000"/>
              </a:lnSpc>
              <a:spcBef>
                <a:spcPct val="20000"/>
              </a:spcBef>
              <a:buClr>
                <a:srgbClr val="FFCC00"/>
              </a:buClr>
            </a:pPr>
            <a:r>
              <a:rPr lang="en-US" sz="3200" dirty="0">
                <a:effectLst>
                  <a:outerShdw blurRad="50800" dist="38100" dir="2700000">
                    <a:srgbClr val="000000">
                      <a:alpha val="43000"/>
                    </a:srgbClr>
                  </a:outerShdw>
                </a:effectLst>
                <a:cs typeface="Times New Roman"/>
              </a:rPr>
              <a:t>	</a:t>
            </a:r>
            <a:r>
              <a:rPr lang="en-US" sz="3600" dirty="0">
                <a:effectLst>
                  <a:outerShdw blurRad="50800" dist="38100" dir="2700000">
                    <a:srgbClr val="000000">
                      <a:alpha val="43000"/>
                    </a:srgbClr>
                  </a:outerShdw>
                </a:effectLst>
                <a:cs typeface="Times New Roman"/>
              </a:rPr>
              <a:t>“Could you provide </a:t>
            </a:r>
            <a:r>
              <a:rPr lang="en-US" sz="3600" dirty="0">
                <a:solidFill>
                  <a:srgbClr val="FFFF00"/>
                </a:solidFill>
                <a:effectLst>
                  <a:outerShdw blurRad="50800" dist="38100" dir="2700000">
                    <a:srgbClr val="000000">
                      <a:alpha val="43000"/>
                    </a:srgbClr>
                  </a:outerShdw>
                </a:effectLst>
                <a:cs typeface="Times New Roman"/>
              </a:rPr>
              <a:t>Opening Remarks </a:t>
            </a:r>
            <a:r>
              <a:rPr lang="en-US" sz="3600" dirty="0">
                <a:effectLst>
                  <a:outerShdw blurRad="50800" dist="38100" dir="2700000">
                    <a:srgbClr val="000000">
                      <a:alpha val="43000"/>
                    </a:srgbClr>
                  </a:outerShdw>
                </a:effectLst>
                <a:cs typeface="Times New Roman"/>
              </a:rPr>
              <a:t>at our upcoming concert?” </a:t>
            </a:r>
          </a:p>
          <a:p>
            <a:pPr marL="457200" indent="-457200">
              <a:lnSpc>
                <a:spcPct val="90000"/>
              </a:lnSpc>
              <a:spcBef>
                <a:spcPct val="20000"/>
              </a:spcBef>
              <a:buClr>
                <a:srgbClr val="FFCC00"/>
              </a:buClr>
            </a:pPr>
            <a:endParaRPr lang="en-US" dirty="0">
              <a:effectLst>
                <a:outerShdw blurRad="50800" dist="38100" dir="2700000">
                  <a:srgbClr val="000000">
                    <a:alpha val="43000"/>
                  </a:srgbClr>
                </a:outerShdw>
              </a:effectLst>
              <a:cs typeface="Times New Roman"/>
            </a:endParaRPr>
          </a:p>
          <a:p>
            <a:pPr marL="457200" indent="-457200">
              <a:lnSpc>
                <a:spcPct val="90000"/>
              </a:lnSpc>
              <a:spcBef>
                <a:spcPct val="20000"/>
              </a:spcBef>
              <a:buClr>
                <a:srgbClr val="FFCC00"/>
              </a:buClr>
            </a:pPr>
            <a:r>
              <a:rPr lang="en-US" sz="3200" dirty="0">
                <a:effectLst>
                  <a:outerShdw blurRad="50800" dist="38100" dir="2700000">
                    <a:srgbClr val="000000">
                      <a:alpha val="43000"/>
                    </a:srgbClr>
                  </a:outerShdw>
                </a:effectLst>
                <a:cs typeface="Times New Roman"/>
              </a:rPr>
              <a:t>	</a:t>
            </a:r>
          </a:p>
        </p:txBody>
      </p:sp>
      <p:pic>
        <p:nvPicPr>
          <p:cNvPr id="12" name="Picture 11"/>
          <p:cNvPicPr>
            <a:picLocks noChangeAspect="1"/>
          </p:cNvPicPr>
          <p:nvPr/>
        </p:nvPicPr>
        <p:blipFill>
          <a:blip r:embed="rId3"/>
          <a:stretch>
            <a:fillRect/>
          </a:stretch>
        </p:blipFill>
        <p:spPr>
          <a:xfrm>
            <a:off x="4382210" y="1116517"/>
            <a:ext cx="4075990" cy="306281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0" name="TextBox 9"/>
          <p:cNvSpPr txBox="1"/>
          <p:nvPr/>
        </p:nvSpPr>
        <p:spPr>
          <a:xfrm>
            <a:off x="273109" y="963074"/>
            <a:ext cx="3582907" cy="646331"/>
          </a:xfrm>
          <a:prstGeom prst="rect">
            <a:avLst/>
          </a:prstGeom>
          <a:noFill/>
        </p:spPr>
        <p:txBody>
          <a:bodyPr wrap="none" rtlCol="0">
            <a:spAutoFit/>
          </a:bodyPr>
          <a:lstStyle/>
          <a:p>
            <a:r>
              <a:rPr lang="en-US" sz="3600" dirty="0">
                <a:effectLst>
                  <a:outerShdw blurRad="50800" dist="38100" dir="2700000">
                    <a:srgbClr val="000000">
                      <a:alpha val="43000"/>
                    </a:srgbClr>
                  </a:outerShdw>
                </a:effectLst>
                <a:cs typeface="Times New Roman"/>
              </a:rPr>
              <a:t>Come on down. . .</a:t>
            </a:r>
            <a:endParaRPr lang="en-US" sz="3600" dirty="0">
              <a:effectLst>
                <a:outerShdw blurRad="50800" dist="38100" dir="2700000">
                  <a:srgbClr val="000000">
                    <a:alpha val="43000"/>
                  </a:srgbClr>
                </a:outerShdw>
              </a:effectLst>
            </a:endParaRPr>
          </a:p>
        </p:txBody>
      </p:sp>
      <p:sp>
        <p:nvSpPr>
          <p:cNvPr id="13" name="TextBox 12"/>
          <p:cNvSpPr txBox="1"/>
          <p:nvPr/>
        </p:nvSpPr>
        <p:spPr>
          <a:xfrm>
            <a:off x="0" y="4281859"/>
            <a:ext cx="9033242" cy="2423741"/>
          </a:xfrm>
          <a:prstGeom prst="rect">
            <a:avLst/>
          </a:prstGeom>
          <a:noFill/>
        </p:spPr>
        <p:txBody>
          <a:bodyPr wrap="none" rtlCol="0">
            <a:spAutoFit/>
          </a:bodyPr>
          <a:lstStyle/>
          <a:p>
            <a:pPr marL="457200" indent="-457200">
              <a:lnSpc>
                <a:spcPct val="90000"/>
              </a:lnSpc>
              <a:spcBef>
                <a:spcPct val="20000"/>
              </a:spcBef>
              <a:buClr>
                <a:srgbClr val="FFCC00"/>
              </a:buClr>
              <a:buFont typeface="Arial"/>
              <a:buChar char="•"/>
            </a:pPr>
            <a:r>
              <a:rPr lang="en-US" sz="3600" dirty="0">
                <a:effectLst>
                  <a:outerShdw blurRad="50800" dist="38100" dir="2700000">
                    <a:srgbClr val="000000">
                      <a:alpha val="43000"/>
                    </a:srgbClr>
                  </a:outerShdw>
                </a:effectLst>
                <a:cs typeface="Times New Roman"/>
              </a:rPr>
              <a:t>Praise your administrator </a:t>
            </a:r>
            <a:r>
              <a:rPr lang="en-US" sz="3600" u="sng" dirty="0">
                <a:effectLst>
                  <a:outerShdw blurRad="50800" dist="38100" dir="2700000">
                    <a:srgbClr val="000000">
                      <a:alpha val="43000"/>
                    </a:srgbClr>
                  </a:outerShdw>
                </a:effectLst>
                <a:cs typeface="Times New Roman"/>
              </a:rPr>
              <a:t>in front of the </a:t>
            </a:r>
          </a:p>
          <a:p>
            <a:pPr marL="457200" indent="-457200">
              <a:lnSpc>
                <a:spcPct val="90000"/>
              </a:lnSpc>
              <a:spcBef>
                <a:spcPct val="20000"/>
              </a:spcBef>
              <a:buClr>
                <a:srgbClr val="FFCC00"/>
              </a:buClr>
            </a:pPr>
            <a:r>
              <a:rPr lang="en-US" sz="3600" dirty="0">
                <a:effectLst>
                  <a:outerShdw blurRad="50800" dist="38100" dir="2700000">
                    <a:srgbClr val="000000">
                      <a:alpha val="43000"/>
                    </a:srgbClr>
                  </a:outerShdw>
                </a:effectLst>
                <a:cs typeface="Times New Roman"/>
              </a:rPr>
              <a:t>	</a:t>
            </a:r>
            <a:r>
              <a:rPr lang="en-US" sz="3600" u="sng" dirty="0">
                <a:effectLst>
                  <a:outerShdw blurRad="50800" dist="38100" dir="2700000">
                    <a:srgbClr val="000000">
                      <a:alpha val="43000"/>
                    </a:srgbClr>
                  </a:outerShdw>
                </a:effectLst>
                <a:cs typeface="Times New Roman"/>
              </a:rPr>
              <a:t>parents</a:t>
            </a:r>
            <a:r>
              <a:rPr lang="en-US" sz="3600" dirty="0">
                <a:effectLst>
                  <a:outerShdw blurRad="50800" dist="38100" dir="2700000">
                    <a:srgbClr val="000000">
                      <a:alpha val="43000"/>
                    </a:srgbClr>
                  </a:outerShdw>
                </a:effectLst>
                <a:cs typeface="Times New Roman"/>
              </a:rPr>
              <a:t> for their support. </a:t>
            </a:r>
          </a:p>
          <a:p>
            <a:pPr marL="457200" indent="-457200">
              <a:lnSpc>
                <a:spcPct val="90000"/>
              </a:lnSpc>
              <a:spcBef>
                <a:spcPct val="20000"/>
              </a:spcBef>
              <a:buClr>
                <a:srgbClr val="FFCC00"/>
              </a:buClr>
            </a:pPr>
            <a:endParaRPr lang="en-US" dirty="0">
              <a:effectLst>
                <a:outerShdw blurRad="50800" dist="38100" dir="2700000">
                  <a:srgbClr val="000000">
                    <a:alpha val="43000"/>
                  </a:srgbClr>
                </a:outerShdw>
              </a:effectLst>
              <a:cs typeface="Times New Roman"/>
            </a:endParaRPr>
          </a:p>
          <a:p>
            <a:pPr marL="457200" indent="-457200">
              <a:lnSpc>
                <a:spcPct val="90000"/>
              </a:lnSpc>
              <a:spcBef>
                <a:spcPct val="20000"/>
              </a:spcBef>
              <a:buClr>
                <a:srgbClr val="FFCC00"/>
              </a:buClr>
              <a:buFont typeface="Arial"/>
              <a:buChar char="•"/>
            </a:pPr>
            <a:r>
              <a:rPr lang="en-US" sz="3600" dirty="0">
                <a:effectLst>
                  <a:outerShdw blurRad="50800" dist="38100" dir="2700000">
                    <a:srgbClr val="000000">
                      <a:alpha val="43000"/>
                    </a:srgbClr>
                  </a:outerShdw>
                </a:effectLst>
                <a:cs typeface="Times New Roman"/>
              </a:rPr>
              <a:t>Have students present a signed, framed print.</a:t>
            </a:r>
          </a:p>
          <a:p>
            <a:endParaRPr lang="en-US" dirty="0">
              <a:effectLst>
                <a:outerShdw blurRad="50800" dist="38100" dir="2700000">
                  <a:srgbClr val="000000">
                    <a:alpha val="43000"/>
                  </a:srgbClr>
                </a:outerShdw>
              </a:effectLst>
            </a:endParaRPr>
          </a:p>
        </p:txBody>
      </p:sp>
    </p:spTree>
    <p:extLst>
      <p:ext uri="{BB962C8B-B14F-4D97-AF65-F5344CB8AC3E}">
        <p14:creationId xmlns:p14="http://schemas.microsoft.com/office/powerpoint/2010/main" val="27191676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5"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40966"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40968"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11" name="TextBox 10"/>
          <p:cNvSpPr txBox="1"/>
          <p:nvPr/>
        </p:nvSpPr>
        <p:spPr>
          <a:xfrm>
            <a:off x="457201" y="1951433"/>
            <a:ext cx="5410200" cy="4524315"/>
          </a:xfrm>
          <a:prstGeom prst="rect">
            <a:avLst/>
          </a:prstGeom>
          <a:noFill/>
          <a:effectLst>
            <a:outerShdw blurRad="50800" dist="38100" dir="2700000">
              <a:srgbClr val="000000">
                <a:alpha val="43000"/>
              </a:srgbClr>
            </a:outerShdw>
          </a:effectLst>
        </p:spPr>
        <p:txBody>
          <a:bodyPr wrap="square" rtlCol="0">
            <a:spAutoFit/>
          </a:bodyPr>
          <a:lstStyle/>
          <a:p>
            <a:r>
              <a:rPr lang="en-US" sz="3600" i="1" dirty="0">
                <a:effectLst>
                  <a:outerShdw blurRad="50800" dist="38100" dir="2700000">
                    <a:srgbClr val="000000">
                      <a:alpha val="43000"/>
                    </a:srgbClr>
                  </a:outerShdw>
                </a:effectLst>
                <a:cs typeface="Times New Roman"/>
              </a:rPr>
              <a:t>“…when you’re sad and then you hear music, it will cheer you up. And when you’re down, it will make you get up from where you are and start dancing. Music will always be there for you.”</a:t>
            </a:r>
          </a:p>
          <a:p>
            <a:endParaRPr lang="en-US" sz="3600" i="1" dirty="0">
              <a:effectLst>
                <a:outerShdw blurRad="50800" dist="38100" dir="2700000">
                  <a:srgbClr val="000000">
                    <a:alpha val="43000"/>
                  </a:srgbClr>
                </a:outerShdw>
              </a:effectLst>
              <a:cs typeface="Times New Roman"/>
            </a:endParaRPr>
          </a:p>
        </p:txBody>
      </p:sp>
      <p:sp>
        <p:nvSpPr>
          <p:cNvPr id="17" name="TextBox 16"/>
          <p:cNvSpPr txBox="1"/>
          <p:nvPr/>
        </p:nvSpPr>
        <p:spPr>
          <a:xfrm>
            <a:off x="565547" y="63940"/>
            <a:ext cx="7993475" cy="2031325"/>
          </a:xfrm>
          <a:prstGeom prst="rect">
            <a:avLst/>
          </a:prstGeom>
          <a:noFill/>
        </p:spPr>
        <p:txBody>
          <a:bodyPr wrap="square" rtlCol="0">
            <a:spAutoFit/>
          </a:bodyPr>
          <a:lstStyle/>
          <a:p>
            <a:r>
              <a:rPr lang="en-US" sz="3600" dirty="0">
                <a:solidFill>
                  <a:srgbClr val="FFFF00"/>
                </a:solidFill>
                <a:effectLst>
                  <a:outerShdw blurRad="50800" dist="38100" dir="2700000">
                    <a:srgbClr val="000000">
                      <a:alpha val="43000"/>
                    </a:srgbClr>
                  </a:outerShdw>
                </a:effectLst>
                <a:cs typeface="Times New Roman"/>
              </a:rPr>
              <a:t>3. Ask your students to complete the sentence, </a:t>
            </a:r>
            <a:r>
              <a:rPr lang="en-US" sz="3600" i="1" dirty="0">
                <a:effectLst>
                  <a:outerShdw blurRad="50800" dist="38100" dir="2700000">
                    <a:srgbClr val="000000">
                      <a:alpha val="43000"/>
                    </a:srgbClr>
                  </a:outerShdw>
                </a:effectLst>
                <a:cs typeface="Times New Roman"/>
              </a:rPr>
              <a:t>“Music makes the difference because. . .”</a:t>
            </a:r>
            <a:r>
              <a:rPr lang="en-US" sz="3600" dirty="0">
                <a:effectLst>
                  <a:outerShdw blurRad="50800" dist="38100" dir="2700000">
                    <a:srgbClr val="000000">
                      <a:alpha val="43000"/>
                    </a:srgbClr>
                  </a:outerShdw>
                </a:effectLst>
                <a:cs typeface="Times New Roman"/>
              </a:rPr>
              <a:t> </a:t>
            </a:r>
            <a:r>
              <a:rPr lang="en-US" sz="3600" dirty="0">
                <a:solidFill>
                  <a:srgbClr val="FFFF00"/>
                </a:solidFill>
                <a:effectLst>
                  <a:outerShdw blurRad="50800" dist="38100" dir="2700000">
                    <a:srgbClr val="000000">
                      <a:alpha val="43000"/>
                    </a:srgbClr>
                  </a:outerShdw>
                </a:effectLst>
                <a:cs typeface="Times New Roman"/>
              </a:rPr>
              <a:t>then use their responses.</a:t>
            </a:r>
            <a:endParaRPr lang="en-US" sz="3600" i="1" dirty="0">
              <a:solidFill>
                <a:srgbClr val="FFFF00"/>
              </a:solidFill>
              <a:effectLst>
                <a:outerShdw blurRad="50800" dist="38100" dir="2700000">
                  <a:srgbClr val="000000">
                    <a:alpha val="43000"/>
                  </a:srgbClr>
                </a:outerShdw>
              </a:effectLst>
              <a:cs typeface="Times New Roman"/>
            </a:endParaRPr>
          </a:p>
          <a:p>
            <a:endParaRPr lang="en-US" dirty="0">
              <a:effectLst>
                <a:outerShdw blurRad="50800" dist="38100" dir="2700000">
                  <a:srgbClr val="000000">
                    <a:alpha val="43000"/>
                  </a:srgbClr>
                </a:outerShdw>
              </a:effectLst>
            </a:endParaRPr>
          </a:p>
        </p:txBody>
      </p:sp>
      <p:pic>
        <p:nvPicPr>
          <p:cNvPr id="12" name="Picture 11" descr="Screen Shot 2019-02-01 at 6.53.32 PM.png"/>
          <p:cNvPicPr>
            <a:picLocks noChangeAspect="1"/>
          </p:cNvPicPr>
          <p:nvPr/>
        </p:nvPicPr>
        <p:blipFill>
          <a:blip r:embed="rId3"/>
          <a:stretch>
            <a:fillRect/>
          </a:stretch>
        </p:blipFill>
        <p:spPr>
          <a:xfrm>
            <a:off x="5867401" y="2095265"/>
            <a:ext cx="2806700" cy="2349500"/>
          </a:xfrm>
          <a:prstGeom prst="rect">
            <a:avLst/>
          </a:prstGeom>
          <a:ln>
            <a:noFill/>
          </a:ln>
          <a:effectLst>
            <a:reflection stA="50000" endPos="75000" dist="12700" dir="5400000" sy="-100000" algn="bl" rotWithShape="0"/>
            <a:softEdge rad="112500"/>
          </a:effectLst>
        </p:spPr>
      </p:pic>
    </p:spTree>
    <p:extLst>
      <p:ext uri="{BB962C8B-B14F-4D97-AF65-F5344CB8AC3E}">
        <p14:creationId xmlns:p14="http://schemas.microsoft.com/office/powerpoint/2010/main" val="2181584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5"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40966"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40967" name="Rectangle 4"/>
          <p:cNvSpPr>
            <a:spLocks noChangeArrowheads="1"/>
          </p:cNvSpPr>
          <p:nvPr/>
        </p:nvSpPr>
        <p:spPr bwMode="auto">
          <a:xfrm>
            <a:off x="0" y="304800"/>
            <a:ext cx="9144000" cy="646331"/>
          </a:xfrm>
          <a:prstGeom prst="rect">
            <a:avLst/>
          </a:prstGeom>
          <a:noFill/>
          <a:ln w="9525">
            <a:noFill/>
            <a:miter lim="800000"/>
            <a:headEnd/>
            <a:tailEnd/>
          </a:ln>
          <a:effectLst>
            <a:outerShdw blurRad="50800" dist="38100" dir="2700000">
              <a:srgbClr val="000000">
                <a:alpha val="43000"/>
              </a:srgbClr>
            </a:outerShdw>
          </a:effectLst>
        </p:spPr>
        <p:txBody>
          <a:bodyPr>
            <a:prstTxWarp prst="textNoShape">
              <a:avLst/>
            </a:prstTxWarp>
            <a:spAutoFit/>
          </a:bodyPr>
          <a:lstStyle/>
          <a:p>
            <a:pPr algn="ctr">
              <a:spcBef>
                <a:spcPct val="20000"/>
              </a:spcBef>
              <a:buClr>
                <a:srgbClr val="FFCC00"/>
              </a:buClr>
            </a:pPr>
            <a:r>
              <a:rPr lang="en-US" sz="3600" i="1" dirty="0">
                <a:solidFill>
                  <a:srgbClr val="FFFF00"/>
                </a:solidFill>
                <a:effectLst>
                  <a:outerShdw blurRad="50800" dist="38100" dir="2700000">
                    <a:srgbClr val="000000">
                      <a:alpha val="43000"/>
                    </a:srgbClr>
                  </a:outerShdw>
                </a:effectLst>
                <a:cs typeface="Times New Roman"/>
              </a:rPr>
              <a:t>“Music makes the difference because. . .”</a:t>
            </a:r>
            <a:r>
              <a:rPr lang="en-US" sz="3600" dirty="0">
                <a:solidFill>
                  <a:srgbClr val="FFFF00"/>
                </a:solidFill>
                <a:effectLst>
                  <a:outerShdw blurRad="50800" dist="38100" dir="2700000">
                    <a:srgbClr val="000000">
                      <a:alpha val="43000"/>
                    </a:srgbClr>
                  </a:outerShdw>
                </a:effectLst>
                <a:cs typeface="Times New Roman"/>
              </a:rPr>
              <a:t> </a:t>
            </a:r>
            <a:endParaRPr lang="en-US" sz="3600" i="1" dirty="0">
              <a:solidFill>
                <a:srgbClr val="FFFF00"/>
              </a:solidFill>
              <a:effectLst>
                <a:outerShdw blurRad="50800" dist="38100" dir="2700000">
                  <a:srgbClr val="000000">
                    <a:alpha val="43000"/>
                  </a:srgbClr>
                </a:outerShdw>
              </a:effectLst>
              <a:cs typeface="Times New Roman"/>
            </a:endParaRPr>
          </a:p>
        </p:txBody>
      </p:sp>
      <p:sp>
        <p:nvSpPr>
          <p:cNvPr id="40968"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12" name="TextBox 11"/>
          <p:cNvSpPr txBox="1"/>
          <p:nvPr/>
        </p:nvSpPr>
        <p:spPr>
          <a:xfrm>
            <a:off x="742244" y="1260691"/>
            <a:ext cx="6830016" cy="1200329"/>
          </a:xfrm>
          <a:prstGeom prst="rect">
            <a:avLst/>
          </a:prstGeom>
          <a:noFill/>
          <a:effectLst>
            <a:outerShdw blurRad="50800" dist="38100" dir="2700000">
              <a:srgbClr val="000000">
                <a:alpha val="43000"/>
              </a:srgbClr>
            </a:outerShdw>
          </a:effectLst>
        </p:spPr>
        <p:txBody>
          <a:bodyPr wrap="square" rtlCol="0">
            <a:spAutoFit/>
          </a:bodyPr>
          <a:lstStyle/>
          <a:p>
            <a:r>
              <a:rPr lang="en-US" sz="3600" i="1" dirty="0">
                <a:effectLst>
                  <a:outerShdw blurRad="50800" dist="38100" dir="2700000">
                    <a:srgbClr val="000000">
                      <a:alpha val="43000"/>
                    </a:srgbClr>
                  </a:outerShdw>
                </a:effectLst>
                <a:cs typeface="Times New Roman"/>
              </a:rPr>
              <a:t>“…it makes me feel free and like nobody is judging me.”</a:t>
            </a:r>
          </a:p>
        </p:txBody>
      </p:sp>
      <p:sp>
        <p:nvSpPr>
          <p:cNvPr id="13" name="TextBox 12"/>
          <p:cNvSpPr txBox="1"/>
          <p:nvPr/>
        </p:nvSpPr>
        <p:spPr>
          <a:xfrm>
            <a:off x="742244" y="2724306"/>
            <a:ext cx="8147756" cy="1200329"/>
          </a:xfrm>
          <a:prstGeom prst="rect">
            <a:avLst/>
          </a:prstGeom>
          <a:noFill/>
          <a:effectLst>
            <a:outerShdw blurRad="50800" dist="38100" dir="2700000">
              <a:srgbClr val="000000">
                <a:alpha val="43000"/>
              </a:srgbClr>
            </a:outerShdw>
          </a:effectLst>
        </p:spPr>
        <p:txBody>
          <a:bodyPr wrap="square" rtlCol="0">
            <a:spAutoFit/>
          </a:bodyPr>
          <a:lstStyle/>
          <a:p>
            <a:r>
              <a:rPr lang="en-US" sz="3600" i="1" dirty="0">
                <a:effectLst>
                  <a:outerShdw blurRad="50800" dist="38100" dir="2700000">
                    <a:srgbClr val="000000">
                      <a:alpha val="43000"/>
                    </a:srgbClr>
                  </a:outerShdw>
                </a:effectLst>
                <a:cs typeface="Times New Roman"/>
              </a:rPr>
              <a:t>“…it’s a perfect way to tell and show how you feel.” </a:t>
            </a:r>
          </a:p>
        </p:txBody>
      </p:sp>
      <p:sp>
        <p:nvSpPr>
          <p:cNvPr id="10" name="TextBox 9"/>
          <p:cNvSpPr txBox="1"/>
          <p:nvPr/>
        </p:nvSpPr>
        <p:spPr>
          <a:xfrm>
            <a:off x="742244" y="4248731"/>
            <a:ext cx="8147756" cy="1200329"/>
          </a:xfrm>
          <a:prstGeom prst="rect">
            <a:avLst/>
          </a:prstGeom>
          <a:noFill/>
          <a:effectLst>
            <a:outerShdw blurRad="50800" dist="38100" dir="2700000">
              <a:srgbClr val="000000">
                <a:alpha val="43000"/>
              </a:srgbClr>
            </a:outerShdw>
          </a:effectLst>
        </p:spPr>
        <p:txBody>
          <a:bodyPr wrap="square" rtlCol="0">
            <a:spAutoFit/>
          </a:bodyPr>
          <a:lstStyle/>
          <a:p>
            <a:r>
              <a:rPr lang="en-US" sz="3600" i="1" dirty="0">
                <a:effectLst>
                  <a:outerShdw blurRad="50800" dist="38100" dir="2700000">
                    <a:srgbClr val="000000">
                      <a:alpha val="43000"/>
                    </a:srgbClr>
                  </a:outerShdw>
                </a:effectLst>
                <a:cs typeface="Times New Roman"/>
              </a:rPr>
              <a:t>“…hearing music helps me work and helps me be the person I want to be.” </a:t>
            </a:r>
          </a:p>
        </p:txBody>
      </p:sp>
    </p:spTree>
    <p:extLst>
      <p:ext uri="{BB962C8B-B14F-4D97-AF65-F5344CB8AC3E}">
        <p14:creationId xmlns:p14="http://schemas.microsoft.com/office/powerpoint/2010/main" val="548466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0"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0" y="485436"/>
            <a:ext cx="9190962" cy="2585323"/>
          </a:xfrm>
          <a:prstGeom prst="rect">
            <a:avLst/>
          </a:prstGeom>
          <a:noFill/>
        </p:spPr>
        <p:txBody>
          <a:bodyPr wrap="square" rtlCol="0">
            <a:spAutoFit/>
          </a:bodyPr>
          <a:lstStyle/>
          <a:p>
            <a:pPr algn="ctr">
              <a:spcBef>
                <a:spcPct val="20000"/>
              </a:spcBef>
              <a:buClr>
                <a:srgbClr val="FFCC00"/>
              </a:buClr>
            </a:pPr>
            <a:r>
              <a:rPr lang="en-US" sz="3600" i="1" dirty="0">
                <a:solidFill>
                  <a:srgbClr val="FFFF00"/>
                </a:solidFill>
                <a:effectLst>
                  <a:outerShdw blurRad="50800" dist="38100" dir="2700000" algn="tl">
                    <a:srgbClr val="000000">
                      <a:alpha val="43000"/>
                    </a:srgbClr>
                  </a:outerShdw>
                </a:effectLst>
                <a:cs typeface="Times New Roman"/>
              </a:rPr>
              <a:t>“Music makes the difference because. . .”</a:t>
            </a:r>
            <a:r>
              <a:rPr lang="en-US" sz="3600" dirty="0">
                <a:solidFill>
                  <a:srgbClr val="FFFF00"/>
                </a:solidFill>
                <a:effectLst>
                  <a:outerShdw blurRad="50800" dist="38100" dir="2700000" algn="tl">
                    <a:srgbClr val="000000">
                      <a:alpha val="43000"/>
                    </a:srgbClr>
                  </a:outerShdw>
                </a:effectLst>
                <a:cs typeface="Times New Roman"/>
              </a:rPr>
              <a:t> </a:t>
            </a:r>
            <a:endParaRPr lang="en-US" sz="3600" i="1" dirty="0">
              <a:solidFill>
                <a:srgbClr val="FFFF00"/>
              </a:solidFill>
              <a:effectLst>
                <a:outerShdw blurRad="50800" dist="38100" dir="2700000" algn="tl">
                  <a:srgbClr val="000000">
                    <a:alpha val="43000"/>
                  </a:srgbClr>
                </a:outerShdw>
              </a:effectLst>
              <a:cs typeface="Times New Roman"/>
            </a:endParaRPr>
          </a:p>
          <a:p>
            <a:r>
              <a:rPr lang="en-US" sz="3600" dirty="0">
                <a:effectLst>
                  <a:outerShdw blurRad="50800" dist="38100" dir="2700000">
                    <a:srgbClr val="000000">
                      <a:alpha val="43000"/>
                    </a:srgbClr>
                  </a:outerShdw>
                </a:effectLst>
                <a:cs typeface="Times New Roman"/>
              </a:rPr>
              <a:t>      </a:t>
            </a:r>
          </a:p>
          <a:p>
            <a:r>
              <a:rPr lang="en-US" sz="3600" dirty="0">
                <a:effectLst>
                  <a:outerShdw blurRad="50800" dist="38100" dir="2700000">
                    <a:srgbClr val="000000">
                      <a:alpha val="43000"/>
                    </a:srgbClr>
                  </a:outerShdw>
                </a:effectLst>
                <a:cs typeface="Times New Roman"/>
              </a:rPr>
              <a:t> 	</a:t>
            </a:r>
          </a:p>
          <a:p>
            <a:r>
              <a:rPr lang="en-US" sz="3600" dirty="0">
                <a:solidFill>
                  <a:srgbClr val="FFFF00"/>
                </a:solidFill>
                <a:effectLst>
                  <a:outerShdw blurRad="50800" dist="38100" dir="2700000">
                    <a:srgbClr val="000000">
                      <a:alpha val="43000"/>
                    </a:srgbClr>
                  </a:outerShdw>
                </a:effectLst>
                <a:cs typeface="Times New Roman"/>
              </a:rPr>
              <a:t> </a:t>
            </a:r>
            <a:endParaRPr lang="en-US" sz="3600" i="1" dirty="0">
              <a:solidFill>
                <a:srgbClr val="FFFF00"/>
              </a:solidFill>
              <a:effectLst>
                <a:outerShdw blurRad="50800" dist="38100" dir="2700000">
                  <a:srgbClr val="000000">
                    <a:alpha val="43000"/>
                  </a:srgbClr>
                </a:outerShdw>
              </a:effectLst>
              <a:cs typeface="Times New Roman"/>
            </a:endParaRPr>
          </a:p>
          <a:p>
            <a:endParaRPr lang="en-US" dirty="0">
              <a:effectLst>
                <a:outerShdw blurRad="50800" dist="38100" dir="2700000">
                  <a:srgbClr val="000000">
                    <a:alpha val="43000"/>
                  </a:srgbClr>
                </a:outerShdw>
              </a:effectLst>
            </a:endParaRPr>
          </a:p>
        </p:txBody>
      </p:sp>
      <p:sp>
        <p:nvSpPr>
          <p:cNvPr id="10" name="TextBox 9"/>
          <p:cNvSpPr txBox="1"/>
          <p:nvPr/>
        </p:nvSpPr>
        <p:spPr>
          <a:xfrm>
            <a:off x="205582" y="1348801"/>
            <a:ext cx="8938418" cy="5509199"/>
          </a:xfrm>
          <a:prstGeom prst="rect">
            <a:avLst/>
          </a:prstGeom>
          <a:noFill/>
        </p:spPr>
        <p:txBody>
          <a:bodyPr wrap="square" rtlCol="0">
            <a:spAutoFit/>
          </a:bodyPr>
          <a:lstStyle/>
          <a:p>
            <a:pPr marL="457200" indent="-457200">
              <a:lnSpc>
                <a:spcPct val="90000"/>
              </a:lnSpc>
              <a:spcBef>
                <a:spcPct val="20000"/>
              </a:spcBef>
              <a:buClr>
                <a:srgbClr val="FFCC00"/>
              </a:buClr>
            </a:pPr>
            <a:endParaRPr lang="en-US" sz="3200" dirty="0">
              <a:effectLst>
                <a:outerShdw blurRad="50800" dist="38100" dir="2700000">
                  <a:srgbClr val="000000">
                    <a:alpha val="43000"/>
                  </a:srgbClr>
                </a:outerShdw>
              </a:effectLst>
              <a:cs typeface="Times New Roman"/>
            </a:endParaRPr>
          </a:p>
          <a:p>
            <a:pPr marL="457200" indent="-457200">
              <a:lnSpc>
                <a:spcPct val="90000"/>
              </a:lnSpc>
              <a:spcBef>
                <a:spcPct val="20000"/>
              </a:spcBef>
              <a:buClr>
                <a:srgbClr val="FFCC00"/>
              </a:buClr>
            </a:pPr>
            <a:r>
              <a:rPr lang="en-US" sz="3200" dirty="0">
                <a:effectLst>
                  <a:outerShdw blurRad="50800" dist="38100" dir="2700000">
                    <a:srgbClr val="000000">
                      <a:alpha val="43000"/>
                    </a:srgbClr>
                  </a:outerShdw>
                </a:effectLst>
                <a:cs typeface="Times New Roman"/>
              </a:rPr>
              <a:t>	a. 	In your upcoming concert programs</a:t>
            </a:r>
          </a:p>
          <a:p>
            <a:pPr marL="971550" lvl="1" indent="-514350">
              <a:lnSpc>
                <a:spcPct val="90000"/>
              </a:lnSpc>
              <a:spcBef>
                <a:spcPct val="20000"/>
              </a:spcBef>
              <a:buClr>
                <a:srgbClr val="FF6600"/>
              </a:buClr>
            </a:pPr>
            <a:r>
              <a:rPr lang="en-US" sz="3200" dirty="0" err="1">
                <a:effectLst>
                  <a:outerShdw blurRad="50800" dist="38100" dir="2700000">
                    <a:srgbClr val="000000">
                      <a:alpha val="43000"/>
                    </a:srgbClr>
                  </a:outerShdw>
                </a:effectLst>
                <a:cs typeface="Times New Roman"/>
              </a:rPr>
              <a:t>b</a:t>
            </a:r>
            <a:r>
              <a:rPr lang="en-US" sz="3200" dirty="0">
                <a:effectLst>
                  <a:outerShdw blurRad="50800" dist="38100" dir="2700000">
                    <a:srgbClr val="000000">
                      <a:alpha val="43000"/>
                    </a:srgbClr>
                  </a:outerShdw>
                </a:effectLst>
                <a:cs typeface="Times New Roman"/>
              </a:rPr>
              <a:t>.	In your school newspaper’s “music corner” (Don’t have a “music corner?”   You know what to do!)</a:t>
            </a:r>
          </a:p>
          <a:p>
            <a:pPr marL="971550" lvl="1" indent="-514350">
              <a:lnSpc>
                <a:spcPct val="90000"/>
              </a:lnSpc>
              <a:spcBef>
                <a:spcPct val="20000"/>
              </a:spcBef>
              <a:buClr>
                <a:srgbClr val="FF6600"/>
              </a:buClr>
            </a:pPr>
            <a:r>
              <a:rPr lang="en-US" sz="3200" dirty="0" err="1">
                <a:effectLst>
                  <a:outerShdw blurRad="50800" dist="38100" dir="2700000">
                    <a:srgbClr val="000000">
                      <a:alpha val="43000"/>
                    </a:srgbClr>
                  </a:outerShdw>
                </a:effectLst>
                <a:cs typeface="Times New Roman"/>
              </a:rPr>
              <a:t>c</a:t>
            </a:r>
            <a:r>
              <a:rPr lang="en-US" sz="3200" dirty="0">
                <a:effectLst>
                  <a:outerShdw blurRad="50800" dist="38100" dir="2700000">
                    <a:srgbClr val="000000">
                      <a:alpha val="43000"/>
                    </a:srgbClr>
                  </a:outerShdw>
                </a:effectLst>
                <a:cs typeface="Times New Roman"/>
              </a:rPr>
              <a:t>. 	As copy for recruitment fliers and posters at feeder schools</a:t>
            </a:r>
          </a:p>
          <a:p>
            <a:pPr marL="971550" lvl="1" indent="-514350">
              <a:lnSpc>
                <a:spcPct val="90000"/>
              </a:lnSpc>
              <a:spcBef>
                <a:spcPct val="20000"/>
              </a:spcBef>
              <a:buClr>
                <a:srgbClr val="FF6600"/>
              </a:buClr>
            </a:pPr>
            <a:r>
              <a:rPr lang="en-US" sz="3200" dirty="0" err="1">
                <a:effectLst>
                  <a:outerShdw blurRad="50800" dist="38100" dir="2700000">
                    <a:srgbClr val="000000">
                      <a:alpha val="43000"/>
                    </a:srgbClr>
                  </a:outerShdw>
                </a:effectLst>
                <a:cs typeface="Times New Roman"/>
              </a:rPr>
              <a:t>d</a:t>
            </a:r>
            <a:r>
              <a:rPr lang="en-US" sz="3200" dirty="0">
                <a:effectLst>
                  <a:outerShdw blurRad="50800" dist="38100" dir="2700000">
                    <a:srgbClr val="000000">
                      <a:alpha val="43000"/>
                    </a:srgbClr>
                  </a:outerShdw>
                </a:effectLst>
                <a:cs typeface="Times New Roman"/>
              </a:rPr>
              <a:t>.	As copy for your state’s </a:t>
            </a:r>
            <a:r>
              <a:rPr lang="en-US" sz="3200" u="sng" dirty="0">
                <a:solidFill>
                  <a:srgbClr val="FFFF00"/>
                </a:solidFill>
                <a:effectLst>
                  <a:outerShdw blurRad="50800" dist="38100" dir="2700000">
                    <a:srgbClr val="000000">
                      <a:alpha val="43000"/>
                    </a:srgbClr>
                  </a:outerShdw>
                </a:effectLst>
                <a:cs typeface="Times New Roman"/>
              </a:rPr>
              <a:t>MEA</a:t>
            </a:r>
            <a:r>
              <a:rPr lang="en-US" sz="3200" dirty="0">
                <a:effectLst>
                  <a:outerShdw blurRad="50800" dist="38100" dir="2700000">
                    <a:srgbClr val="000000">
                      <a:alpha val="43000"/>
                    </a:srgbClr>
                  </a:outerShdw>
                </a:effectLst>
                <a:cs typeface="Times New Roman"/>
              </a:rPr>
              <a:t> publications</a:t>
            </a:r>
          </a:p>
          <a:p>
            <a:pPr marL="971550" lvl="1" indent="-514350">
              <a:lnSpc>
                <a:spcPct val="90000"/>
              </a:lnSpc>
              <a:spcBef>
                <a:spcPct val="20000"/>
              </a:spcBef>
              <a:buClr>
                <a:srgbClr val="FF6600"/>
              </a:buClr>
            </a:pPr>
            <a:r>
              <a:rPr lang="en-US" sz="3200" dirty="0" err="1">
                <a:effectLst>
                  <a:outerShdw blurRad="50800" dist="38100" dir="2700000">
                    <a:srgbClr val="000000">
                      <a:alpha val="43000"/>
                    </a:srgbClr>
                  </a:outerShdw>
                </a:effectLst>
                <a:cs typeface="Times New Roman"/>
              </a:rPr>
              <a:t>e</a:t>
            </a:r>
            <a:r>
              <a:rPr lang="en-US" sz="3200" dirty="0">
                <a:effectLst>
                  <a:outerShdw blurRad="50800" dist="38100" dir="2700000">
                    <a:srgbClr val="000000">
                      <a:alpha val="43000"/>
                    </a:srgbClr>
                  </a:outerShdw>
                </a:effectLst>
                <a:cs typeface="Times New Roman"/>
              </a:rPr>
              <a:t>.	As copy for a publication about your school’s </a:t>
            </a:r>
            <a:r>
              <a:rPr lang="en-US" sz="3200" u="sng" dirty="0">
                <a:solidFill>
                  <a:srgbClr val="FFFF00"/>
                </a:solidFill>
                <a:effectLst>
                  <a:outerShdw blurRad="50800" dist="38100" dir="2700000">
                    <a:srgbClr val="000000">
                      <a:alpha val="43000"/>
                    </a:srgbClr>
                  </a:outerShdw>
                </a:effectLst>
                <a:cs typeface="Times New Roman"/>
              </a:rPr>
              <a:t>FANTASTIC</a:t>
            </a:r>
            <a:r>
              <a:rPr lang="en-US" sz="3200" dirty="0">
                <a:effectLst>
                  <a:outerShdw blurRad="50800" dist="38100" dir="2700000">
                    <a:srgbClr val="000000">
                      <a:alpha val="43000"/>
                    </a:srgbClr>
                  </a:outerShdw>
                </a:effectLst>
                <a:cs typeface="Times New Roman"/>
              </a:rPr>
              <a:t> music program</a:t>
            </a:r>
          </a:p>
          <a:p>
            <a:endParaRPr lang="en-US" sz="3200" dirty="0">
              <a:effectLst>
                <a:outerShdw blurRad="50800" dist="38100" dir="2700000">
                  <a:srgbClr val="000000">
                    <a:alpha val="43000"/>
                  </a:srgbClr>
                </a:outerShdw>
              </a:effectLst>
            </a:endParaRPr>
          </a:p>
        </p:txBody>
      </p:sp>
      <p:sp>
        <p:nvSpPr>
          <p:cNvPr id="5" name="TextBox 4"/>
          <p:cNvSpPr txBox="1"/>
          <p:nvPr/>
        </p:nvSpPr>
        <p:spPr>
          <a:xfrm>
            <a:off x="588815" y="1162544"/>
            <a:ext cx="3888605" cy="584776"/>
          </a:xfrm>
          <a:prstGeom prst="rect">
            <a:avLst/>
          </a:prstGeom>
          <a:noFill/>
        </p:spPr>
        <p:txBody>
          <a:bodyPr wrap="none" rtlCol="0">
            <a:spAutoFit/>
          </a:bodyPr>
          <a:lstStyle/>
          <a:p>
            <a:r>
              <a:rPr lang="en-US" sz="3200" dirty="0">
                <a:effectLst>
                  <a:outerShdw blurRad="50800" dist="38100" dir="2700000">
                    <a:srgbClr val="000000">
                      <a:alpha val="43000"/>
                    </a:srgbClr>
                  </a:outerShdw>
                </a:effectLst>
                <a:cs typeface="Times New Roman"/>
              </a:rPr>
              <a:t>Use their responses. . .</a:t>
            </a:r>
            <a:endParaRPr lang="en-US" sz="3200" dirty="0">
              <a:effectLst>
                <a:outerShdw blurRad="50800" dist="38100" dir="2700000">
                  <a:srgbClr val="000000">
                    <a:alpha val="43000"/>
                  </a:srgbClr>
                </a:outerShdw>
              </a:effectLst>
            </a:endParaRPr>
          </a:p>
        </p:txBody>
      </p:sp>
      <p:sp>
        <p:nvSpPr>
          <p:cNvPr id="2" name="Slide Number Placeholder 1">
            <a:extLst>
              <a:ext uri="{FF2B5EF4-FFF2-40B4-BE49-F238E27FC236}">
                <a16:creationId xmlns:a16="http://schemas.microsoft.com/office/drawing/2014/main" id="{C7948362-40CC-E34E-B167-94674A5061E1}"/>
              </a:ext>
            </a:extLst>
          </p:cNvPr>
          <p:cNvSpPr>
            <a:spLocks noGrp="1"/>
          </p:cNvSpPr>
          <p:nvPr>
            <p:ph type="sldNum" sz="quarter" idx="12"/>
          </p:nvPr>
        </p:nvSpPr>
        <p:spPr/>
        <p:txBody>
          <a:bodyPr/>
          <a:lstStyle/>
          <a:p>
            <a:pPr>
              <a:defRPr/>
            </a:pPr>
            <a:fld id="{D315CE01-5062-F949-A68C-034943E11912}" type="slidenum">
              <a:rPr lang="en-US" smtClean="0"/>
              <a:pPr>
                <a:defRPr/>
              </a:pPr>
              <a:t>31</a:t>
            </a:fld>
            <a:endParaRPr lang="en-US" dirty="0"/>
          </a:p>
        </p:txBody>
      </p:sp>
    </p:spTree>
    <p:extLst>
      <p:ext uri="{BB962C8B-B14F-4D97-AF65-F5344CB8AC3E}">
        <p14:creationId xmlns:p14="http://schemas.microsoft.com/office/powerpoint/2010/main" val="511328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7"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000"/>
                                        <p:tgtEl>
                                          <p:spTgt spid="10"/>
                                        </p:tgtEl>
                                      </p:cBhvr>
                                    </p:animEffect>
                                    <p:anim calcmode="lin" valueType="num">
                                      <p:cBhvr>
                                        <p:cTn id="8" dur="2000" fill="hold"/>
                                        <p:tgtEl>
                                          <p:spTgt spid="10"/>
                                        </p:tgtEl>
                                        <p:attrNameLst>
                                          <p:attrName>ppt_x</p:attrName>
                                        </p:attrNameLst>
                                      </p:cBhvr>
                                      <p:tavLst>
                                        <p:tav tm="0">
                                          <p:val>
                                            <p:strVal val="#ppt_x"/>
                                          </p:val>
                                        </p:tav>
                                        <p:tav tm="100000">
                                          <p:val>
                                            <p:strVal val="#ppt_x"/>
                                          </p:val>
                                        </p:tav>
                                      </p:tavLst>
                                    </p:anim>
                                    <p:anim calcmode="lin" valueType="num">
                                      <p:cBhvr>
                                        <p:cTn id="9" dur="1800" decel="100000" fill="hold"/>
                                        <p:tgtEl>
                                          <p:spTgt spid="10"/>
                                        </p:tgtEl>
                                        <p:attrNameLst>
                                          <p:attrName>ppt_y</p:attrName>
                                        </p:attrNameLst>
                                      </p:cBhvr>
                                      <p:tavLst>
                                        <p:tav tm="0">
                                          <p:val>
                                            <p:strVal val="#ppt_y+1"/>
                                          </p:val>
                                        </p:tav>
                                        <p:tav tm="100000">
                                          <p:val>
                                            <p:strVal val="#ppt_y-.03"/>
                                          </p:val>
                                        </p:tav>
                                      </p:tavLst>
                                    </p:anim>
                                    <p:anim calcmode="lin" valueType="num">
                                      <p:cBhvr>
                                        <p:cTn id="10" dur="200" accel="100000" fill="hold">
                                          <p:stCondLst>
                                            <p:cond delay="1800"/>
                                          </p:stCondLst>
                                        </p:cTn>
                                        <p:tgtEl>
                                          <p:spTgt spid="10"/>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3"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43014"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43016"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43017" name="Rectangle 6"/>
          <p:cNvSpPr>
            <a:spLocks noChangeArrowheads="1"/>
          </p:cNvSpPr>
          <p:nvPr/>
        </p:nvSpPr>
        <p:spPr bwMode="auto">
          <a:xfrm>
            <a:off x="228600" y="331338"/>
            <a:ext cx="8915400" cy="2095959"/>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marL="457200" indent="-457200" eaLnBrk="1" hangingPunct="1">
              <a:lnSpc>
                <a:spcPct val="90000"/>
              </a:lnSpc>
              <a:spcBef>
                <a:spcPct val="20000"/>
              </a:spcBef>
              <a:buClr>
                <a:srgbClr val="FFCC00"/>
              </a:buClr>
              <a:buFont typeface="Arial" pitchFamily="-104" charset="0"/>
              <a:buNone/>
            </a:pPr>
            <a:r>
              <a:rPr lang="en-US" sz="3600" dirty="0">
                <a:solidFill>
                  <a:srgbClr val="FFFF00"/>
                </a:solidFill>
                <a:effectLst>
                  <a:outerShdw blurRad="50800" dist="38100" dir="2700000">
                    <a:srgbClr val="000000">
                      <a:alpha val="43000"/>
                    </a:srgbClr>
                  </a:outerShdw>
                </a:effectLst>
                <a:cs typeface="Times New Roman"/>
              </a:rPr>
              <a:t>4.	Retrieve information about the value of studying music - quote it in any of the above outlets but especially on recruitment information! Share with your supervisor. </a:t>
            </a:r>
          </a:p>
        </p:txBody>
      </p:sp>
      <p:sp>
        <p:nvSpPr>
          <p:cNvPr id="43019" name="Rectangle 8"/>
          <p:cNvSpPr>
            <a:spLocks noChangeArrowheads="1"/>
          </p:cNvSpPr>
          <p:nvPr/>
        </p:nvSpPr>
        <p:spPr bwMode="auto">
          <a:xfrm>
            <a:off x="1" y="2757280"/>
            <a:ext cx="9143998" cy="707886"/>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algn="ctr"/>
            <a:r>
              <a:rPr lang="en-US" sz="4000" i="1" dirty="0">
                <a:effectLst>
                  <a:outerShdw blurRad="50800" dist="38100" dir="2700000">
                    <a:srgbClr val="000000">
                      <a:alpha val="43000"/>
                    </a:srgbClr>
                  </a:outerShdw>
                </a:effectLst>
                <a:cs typeface="Times New Roman"/>
              </a:rPr>
              <a:t>A few Recommended Resources:</a:t>
            </a:r>
            <a:endParaRPr lang="en-US" sz="4000" dirty="0">
              <a:effectLst>
                <a:outerShdw blurRad="50800" dist="38100" dir="2700000">
                  <a:srgbClr val="000000">
                    <a:alpha val="43000"/>
                  </a:srgbClr>
                </a:outerShdw>
              </a:effectLst>
              <a:cs typeface="Times New Roman"/>
            </a:endParaRPr>
          </a:p>
        </p:txBody>
      </p:sp>
      <p:sp>
        <p:nvSpPr>
          <p:cNvPr id="13" name="TextBox 12"/>
          <p:cNvSpPr txBox="1"/>
          <p:nvPr/>
        </p:nvSpPr>
        <p:spPr>
          <a:xfrm>
            <a:off x="0" y="4566514"/>
            <a:ext cx="9143999" cy="769441"/>
          </a:xfrm>
          <a:prstGeom prst="rect">
            <a:avLst/>
          </a:prstGeom>
          <a:noFill/>
          <a:effectLst>
            <a:outerShdw blurRad="50800" dist="38100" dir="2700000">
              <a:srgbClr val="000000">
                <a:alpha val="43000"/>
              </a:srgbClr>
            </a:outerShdw>
          </a:effectLst>
        </p:spPr>
        <p:txBody>
          <a:bodyPr wrap="square" rtlCol="0">
            <a:spAutoFit/>
          </a:bodyPr>
          <a:lstStyle/>
          <a:p>
            <a:pPr algn="ctr"/>
            <a:r>
              <a:rPr lang="en-US" sz="4400" u="sng" dirty="0" err="1">
                <a:solidFill>
                  <a:srgbClr val="FFFFFF"/>
                </a:solidFill>
                <a:effectLst>
                  <a:outerShdw blurRad="50800" dist="38100" dir="2700000">
                    <a:srgbClr val="000000">
                      <a:alpha val="43000"/>
                    </a:srgbClr>
                  </a:outerShdw>
                </a:effectLst>
                <a:cs typeface="Times New Roman"/>
              </a:rPr>
              <a:t>supportmusic.com</a:t>
            </a:r>
            <a:endParaRPr lang="en-US" sz="4400" dirty="0">
              <a:solidFill>
                <a:srgbClr val="FFFFFF"/>
              </a:solidFill>
              <a:effectLst>
                <a:outerShdw blurRad="50800" dist="38100" dir="2700000">
                  <a:srgbClr val="000000">
                    <a:alpha val="43000"/>
                  </a:srgbClr>
                </a:outerShdw>
              </a:effectLst>
            </a:endParaRPr>
          </a:p>
        </p:txBody>
      </p:sp>
      <p:sp>
        <p:nvSpPr>
          <p:cNvPr id="14" name="TextBox 13"/>
          <p:cNvSpPr txBox="1"/>
          <p:nvPr/>
        </p:nvSpPr>
        <p:spPr>
          <a:xfrm>
            <a:off x="-1" y="3520074"/>
            <a:ext cx="9144000" cy="1046440"/>
          </a:xfrm>
          <a:prstGeom prst="rect">
            <a:avLst/>
          </a:prstGeom>
          <a:noFill/>
          <a:effectLst>
            <a:outerShdw blurRad="50800" dist="38100" dir="2700000">
              <a:srgbClr val="000000">
                <a:alpha val="43000"/>
              </a:srgbClr>
            </a:outerShdw>
          </a:effectLst>
        </p:spPr>
        <p:txBody>
          <a:bodyPr wrap="square" rtlCol="0">
            <a:spAutoFit/>
          </a:bodyPr>
          <a:lstStyle/>
          <a:p>
            <a:pPr algn="ctr"/>
            <a:r>
              <a:rPr lang="en-US" sz="4400" u="sng" dirty="0" err="1">
                <a:solidFill>
                  <a:srgbClr val="FFFFFF"/>
                </a:solidFill>
                <a:effectLst>
                  <a:outerShdw blurRad="50800" dist="38100" dir="2700000">
                    <a:srgbClr val="000000">
                      <a:alpha val="43000"/>
                    </a:srgbClr>
                  </a:outerShdw>
                </a:effectLst>
                <a:cs typeface="Times New Roman"/>
              </a:rPr>
              <a:t>musiced.nafme.org</a:t>
            </a:r>
            <a:r>
              <a:rPr lang="en-US" sz="4400" u="sng" dirty="0">
                <a:solidFill>
                  <a:srgbClr val="FFFFFF"/>
                </a:solidFill>
                <a:effectLst>
                  <a:outerShdw blurRad="50800" dist="38100" dir="2700000">
                    <a:srgbClr val="000000">
                      <a:alpha val="43000"/>
                    </a:srgbClr>
                  </a:outerShdw>
                </a:effectLst>
                <a:cs typeface="Times New Roman"/>
              </a:rPr>
              <a:t>/resources</a:t>
            </a:r>
            <a:endParaRPr lang="en-US" sz="4400" dirty="0">
              <a:solidFill>
                <a:srgbClr val="FFFFFF"/>
              </a:solidFill>
              <a:effectLst>
                <a:outerShdw blurRad="50800" dist="38100" dir="2700000">
                  <a:srgbClr val="000000">
                    <a:alpha val="43000"/>
                  </a:srgbClr>
                </a:outerShdw>
              </a:effectLst>
              <a:cs typeface="Times New Roman"/>
            </a:endParaRPr>
          </a:p>
          <a:p>
            <a:endParaRPr lang="en-US" dirty="0">
              <a:effectLst>
                <a:outerShdw blurRad="50800" dist="38100" dir="2700000">
                  <a:srgbClr val="000000">
                    <a:alpha val="43000"/>
                  </a:srgbClr>
                </a:outerShdw>
              </a:effectLst>
            </a:endParaRPr>
          </a:p>
        </p:txBody>
      </p:sp>
      <p:sp>
        <p:nvSpPr>
          <p:cNvPr id="10" name="TextBox 9"/>
          <p:cNvSpPr txBox="1"/>
          <p:nvPr/>
        </p:nvSpPr>
        <p:spPr>
          <a:xfrm>
            <a:off x="0" y="5521634"/>
            <a:ext cx="9144000" cy="769441"/>
          </a:xfrm>
          <a:prstGeom prst="rect">
            <a:avLst/>
          </a:prstGeom>
          <a:noFill/>
          <a:effectLst>
            <a:outerShdw blurRad="50800" dist="38100" dir="2700000">
              <a:srgbClr val="000000">
                <a:alpha val="43000"/>
              </a:srgbClr>
            </a:outerShdw>
          </a:effectLst>
        </p:spPr>
        <p:txBody>
          <a:bodyPr wrap="square" rtlCol="0">
            <a:spAutoFit/>
          </a:bodyPr>
          <a:lstStyle/>
          <a:p>
            <a:pPr algn="ctr"/>
            <a:r>
              <a:rPr lang="en-US" sz="4400" dirty="0" err="1">
                <a:effectLst>
                  <a:outerShdw blurRad="50800" dist="38100" dir="2700000">
                    <a:srgbClr val="000000">
                      <a:alpha val="43000"/>
                    </a:srgbClr>
                  </a:outerShdw>
                </a:effectLst>
                <a:cs typeface="Times New Roman"/>
              </a:rPr>
              <a:t>bit.ly/MusicEdFacts</a:t>
            </a:r>
            <a:endParaRPr lang="en-US" sz="4400" dirty="0">
              <a:effectLst>
                <a:outerShdw blurRad="50800" dist="38100" dir="2700000">
                  <a:srgbClr val="000000">
                    <a:alpha val="43000"/>
                  </a:srgbClr>
                </a:outerShdw>
              </a:effectLst>
              <a:cs typeface="Times New Roman"/>
            </a:endParaRPr>
          </a:p>
        </p:txBody>
      </p:sp>
    </p:spTree>
    <p:extLst>
      <p:ext uri="{BB962C8B-B14F-4D97-AF65-F5344CB8AC3E}">
        <p14:creationId xmlns:p14="http://schemas.microsoft.com/office/powerpoint/2010/main" val="30065391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1"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2" name="Rectangle 3"/>
          <p:cNvSpPr>
            <a:spLocks noChangeArrowheads="1"/>
          </p:cNvSpPr>
          <p:nvPr/>
        </p:nvSpPr>
        <p:spPr bwMode="auto">
          <a:xfrm>
            <a:off x="4572000" y="381000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4" name="Rectangle 5"/>
          <p:cNvSpPr>
            <a:spLocks noChangeArrowheads="1"/>
          </p:cNvSpPr>
          <p:nvPr/>
        </p:nvSpPr>
        <p:spPr bwMode="auto">
          <a:xfrm>
            <a:off x="457200" y="1828800"/>
            <a:ext cx="184150" cy="822325"/>
          </a:xfrm>
          <a:prstGeom prst="rect">
            <a:avLst/>
          </a:prstGeom>
          <a:noFill/>
          <a:ln w="9525">
            <a:noFill/>
            <a:miter lim="800000"/>
            <a:headEnd/>
            <a:tailEnd/>
          </a:ln>
        </p:spPr>
        <p:txBody>
          <a:bodyPr wrap="none">
            <a:prstTxWarp prst="textNoShape">
              <a:avLst/>
            </a:prstTxWarp>
            <a:spAutoFit/>
          </a:bodyPr>
          <a:lstStyle/>
          <a:p>
            <a:pPr marL="457200" indent="-457200"/>
            <a:endParaRPr lang="en-US"/>
          </a:p>
          <a:p>
            <a:pPr marL="457200" indent="-457200"/>
            <a:endParaRPr lang="en-US"/>
          </a:p>
        </p:txBody>
      </p:sp>
      <p:pic>
        <p:nvPicPr>
          <p:cNvPr id="45065" name="Picture 11" descr="Picture 1"/>
          <p:cNvPicPr>
            <a:picLocks noChangeAspect="1" noChangeArrowheads="1"/>
          </p:cNvPicPr>
          <p:nvPr/>
        </p:nvPicPr>
        <p:blipFill>
          <a:blip r:embed="rId3"/>
          <a:srcRect/>
          <a:stretch>
            <a:fillRect/>
          </a:stretch>
        </p:blipFill>
        <p:spPr bwMode="auto">
          <a:xfrm>
            <a:off x="829374" y="967902"/>
            <a:ext cx="7595393" cy="4725802"/>
          </a:xfrm>
          <a:prstGeom prst="rect">
            <a:avLst/>
          </a:prstGeom>
          <a:ln>
            <a:noFill/>
          </a:ln>
          <a:effectLst>
            <a:reflection blurRad="6350" stA="50000" endA="300" endPos="55000" dir="5400000" sy="-100000" algn="bl" rotWithShape="0"/>
            <a:softEdge rad="112500"/>
          </a:effectLst>
        </p:spPr>
      </p:pic>
      <p:sp>
        <p:nvSpPr>
          <p:cNvPr id="12" name="TextBox 11"/>
          <p:cNvSpPr txBox="1"/>
          <p:nvPr/>
        </p:nvSpPr>
        <p:spPr>
          <a:xfrm>
            <a:off x="2852614" y="146026"/>
            <a:ext cx="3248005" cy="707886"/>
          </a:xfrm>
          <a:prstGeom prst="rect">
            <a:avLst/>
          </a:prstGeom>
          <a:noFill/>
        </p:spPr>
        <p:txBody>
          <a:bodyPr wrap="none" rtlCol="0">
            <a:spAutoFit/>
          </a:bodyPr>
          <a:lstStyle/>
          <a:p>
            <a:r>
              <a:rPr lang="en-US" sz="4000" dirty="0">
                <a:solidFill>
                  <a:srgbClr val="FFFF00"/>
                </a:solidFill>
                <a:effectLst>
                  <a:outerShdw blurRad="50800" dist="38100" dir="2700000">
                    <a:srgbClr val="000000">
                      <a:alpha val="43000"/>
                    </a:srgbClr>
                  </a:outerShdw>
                </a:effectLst>
                <a:cs typeface="Times New Roman"/>
              </a:rPr>
              <a:t>5. Recruit 24/7</a:t>
            </a:r>
            <a:endParaRPr lang="en-US" sz="4000" dirty="0">
              <a:solidFill>
                <a:srgbClr val="FFFF00"/>
              </a:solidFill>
              <a:effectLst>
                <a:outerShdw blurRad="50800" dist="38100" dir="2700000">
                  <a:srgbClr val="000000">
                    <a:alpha val="43000"/>
                  </a:srgbClr>
                </a:outerShdw>
              </a:effectLst>
            </a:endParaRPr>
          </a:p>
        </p:txBody>
      </p:sp>
    </p:spTree>
    <p:extLst>
      <p:ext uri="{BB962C8B-B14F-4D97-AF65-F5344CB8AC3E}">
        <p14:creationId xmlns:p14="http://schemas.microsoft.com/office/powerpoint/2010/main" val="3985582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10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2"/>
                                        </p:tgtEl>
                                        <p:attrNameLst>
                                          <p:attrName>ppt_y</p:attrName>
                                        </p:attrNameLst>
                                      </p:cBhvr>
                                      <p:tavLst>
                                        <p:tav tm="0">
                                          <p:val>
                                            <p:strVal val="#ppt_y"/>
                                          </p:val>
                                        </p:tav>
                                        <p:tav tm="100000">
                                          <p:val>
                                            <p:strVal val="#ppt_y"/>
                                          </p:val>
                                        </p:tav>
                                      </p:tavLst>
                                    </p:anim>
                                    <p:anim calcmode="lin" valueType="num">
                                      <p:cBhvr>
                                        <p:cTn id="9" dur="500" fill="hold"/>
                                        <p:tgtEl>
                                          <p:spTgt spid="1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1"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2" name="Rectangle 3"/>
          <p:cNvSpPr>
            <a:spLocks noChangeArrowheads="1"/>
          </p:cNvSpPr>
          <p:nvPr/>
        </p:nvSpPr>
        <p:spPr bwMode="auto">
          <a:xfrm>
            <a:off x="4572000" y="381000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3" name="Rectangle 4"/>
          <p:cNvSpPr>
            <a:spLocks noChangeArrowheads="1"/>
          </p:cNvSpPr>
          <p:nvPr/>
        </p:nvSpPr>
        <p:spPr bwMode="auto">
          <a:xfrm>
            <a:off x="0" y="304800"/>
            <a:ext cx="9144000" cy="1311128"/>
          </a:xfrm>
          <a:prstGeom prst="rect">
            <a:avLst/>
          </a:prstGeom>
          <a:noFill/>
          <a:ln w="9525">
            <a:noFill/>
            <a:miter lim="800000"/>
            <a:headEnd/>
            <a:tailEnd/>
          </a:ln>
        </p:spPr>
        <p:txBody>
          <a:bodyPr wrap="square">
            <a:prstTxWarp prst="textNoShape">
              <a:avLst/>
            </a:prstTxWarp>
            <a:spAutoFit/>
          </a:bodyPr>
          <a:lstStyle/>
          <a:p>
            <a:pPr algn="ctr">
              <a:spcBef>
                <a:spcPct val="20000"/>
              </a:spcBef>
              <a:buClr>
                <a:srgbClr val="FFCC00"/>
              </a:buClr>
            </a:pPr>
            <a:r>
              <a:rPr lang="en-US" sz="3600" dirty="0">
                <a:solidFill>
                  <a:srgbClr val="FFFF00"/>
                </a:solidFill>
                <a:effectLst>
                  <a:outerShdw blurRad="50800" dist="38100" dir="2700000">
                    <a:srgbClr val="000000">
                      <a:alpha val="43000"/>
                    </a:srgbClr>
                  </a:outerShdw>
                </a:effectLst>
                <a:cs typeface="Times New Roman"/>
              </a:rPr>
              <a:t>5. Recruit 24/7 </a:t>
            </a:r>
            <a:r>
              <a:rPr lang="en-US" sz="3600" dirty="0">
                <a:effectLst>
                  <a:outerShdw blurRad="50800" dist="38100" dir="2700000">
                    <a:srgbClr val="000000">
                      <a:alpha val="43000"/>
                    </a:srgbClr>
                  </a:outerShdw>
                </a:effectLst>
                <a:cs typeface="Times New Roman"/>
              </a:rPr>
              <a:t>– </a:t>
            </a:r>
            <a:r>
              <a:rPr lang="en-US" sz="3600" i="1" dirty="0">
                <a:effectLst>
                  <a:outerShdw blurRad="50800" dist="38100" dir="2700000">
                    <a:srgbClr val="000000">
                      <a:alpha val="43000"/>
                    </a:srgbClr>
                  </a:outerShdw>
                </a:effectLst>
                <a:cs typeface="Times New Roman"/>
              </a:rPr>
              <a:t>Keep Music Education Strong</a:t>
            </a:r>
          </a:p>
          <a:p>
            <a:pPr algn="ctr">
              <a:spcBef>
                <a:spcPct val="20000"/>
              </a:spcBef>
              <a:buClr>
                <a:srgbClr val="FFCC00"/>
              </a:buClr>
            </a:pPr>
            <a:r>
              <a:rPr lang="en-US" sz="3600" i="1" dirty="0">
                <a:effectLst>
                  <a:outerShdw blurRad="50800" dist="38100" dir="2700000">
                    <a:srgbClr val="000000">
                      <a:alpha val="43000"/>
                    </a:srgbClr>
                  </a:outerShdw>
                </a:effectLst>
                <a:cs typeface="Times New Roman"/>
              </a:rPr>
              <a:t>GREAT FOR PARENT NIGHTS!!!!!</a:t>
            </a:r>
          </a:p>
        </p:txBody>
      </p:sp>
      <p:sp>
        <p:nvSpPr>
          <p:cNvPr id="45064" name="Rectangle 5"/>
          <p:cNvSpPr>
            <a:spLocks noChangeArrowheads="1"/>
          </p:cNvSpPr>
          <p:nvPr/>
        </p:nvSpPr>
        <p:spPr bwMode="auto">
          <a:xfrm>
            <a:off x="457200" y="1828800"/>
            <a:ext cx="184150" cy="822325"/>
          </a:xfrm>
          <a:prstGeom prst="rect">
            <a:avLst/>
          </a:prstGeom>
          <a:noFill/>
          <a:ln w="9525">
            <a:noFill/>
            <a:miter lim="800000"/>
            <a:headEnd/>
            <a:tailEnd/>
          </a:ln>
        </p:spPr>
        <p:txBody>
          <a:bodyPr wrap="none">
            <a:prstTxWarp prst="textNoShape">
              <a:avLst/>
            </a:prstTxWarp>
            <a:spAutoFit/>
          </a:bodyPr>
          <a:lstStyle/>
          <a:p>
            <a:pPr marL="457200" indent="-457200"/>
            <a:endParaRPr lang="en-US"/>
          </a:p>
          <a:p>
            <a:pPr marL="457200" indent="-457200"/>
            <a:endParaRPr lang="en-US"/>
          </a:p>
        </p:txBody>
      </p:sp>
      <p:sp>
        <p:nvSpPr>
          <p:cNvPr id="14" name="TextBox 13"/>
          <p:cNvSpPr txBox="1"/>
          <p:nvPr/>
        </p:nvSpPr>
        <p:spPr>
          <a:xfrm>
            <a:off x="4365624" y="1661288"/>
            <a:ext cx="4441881" cy="4524315"/>
          </a:xfrm>
          <a:prstGeom prst="rect">
            <a:avLst/>
          </a:prstGeom>
          <a:noFill/>
        </p:spPr>
        <p:txBody>
          <a:bodyPr wrap="square" rtlCol="0">
            <a:spAutoFit/>
          </a:bodyPr>
          <a:lstStyle/>
          <a:p>
            <a:r>
              <a:rPr lang="en-US" sz="3200" dirty="0">
                <a:solidFill>
                  <a:srgbClr val="FFFFFF"/>
                </a:solidFill>
                <a:effectLst>
                  <a:outerShdw blurRad="50800" dist="38100" dir="2700000">
                    <a:srgbClr val="000000">
                      <a:alpha val="43000"/>
                    </a:srgbClr>
                  </a:outerShdw>
                </a:effectLst>
                <a:cs typeface="Times New Roman"/>
              </a:rPr>
              <a:t>Recently revised to include the very latest research and statistics on the </a:t>
            </a:r>
            <a:r>
              <a:rPr lang="en-US" sz="3200" dirty="0">
                <a:solidFill>
                  <a:srgbClr val="FFFF00"/>
                </a:solidFill>
                <a:effectLst>
                  <a:outerShdw blurRad="50800" dist="38100" dir="2700000">
                    <a:srgbClr val="000000">
                      <a:alpha val="43000"/>
                    </a:srgbClr>
                  </a:outerShdw>
                </a:effectLst>
                <a:cs typeface="Times New Roman"/>
              </a:rPr>
              <a:t>Benefits of Music Education</a:t>
            </a:r>
            <a:r>
              <a:rPr lang="en-US" sz="3200" dirty="0">
                <a:solidFill>
                  <a:srgbClr val="FFFFFF"/>
                </a:solidFill>
                <a:effectLst>
                  <a:outerShdw blurRad="50800" dist="38100" dir="2700000">
                    <a:srgbClr val="000000">
                      <a:alpha val="43000"/>
                    </a:srgbClr>
                  </a:outerShdw>
                </a:effectLst>
                <a:cs typeface="Times New Roman"/>
              </a:rPr>
              <a:t>. </a:t>
            </a:r>
          </a:p>
          <a:p>
            <a:endParaRPr lang="en-US" sz="3200" dirty="0">
              <a:solidFill>
                <a:srgbClr val="FFFFFF"/>
              </a:solidFill>
              <a:effectLst>
                <a:outerShdw blurRad="50800" dist="38100" dir="2700000">
                  <a:srgbClr val="000000">
                    <a:alpha val="43000"/>
                  </a:srgbClr>
                </a:outerShdw>
              </a:effectLst>
              <a:cs typeface="Times New Roman"/>
            </a:endParaRPr>
          </a:p>
          <a:p>
            <a:r>
              <a:rPr lang="en-US" sz="3200" u="sng" dirty="0">
                <a:solidFill>
                  <a:srgbClr val="FFFF00"/>
                </a:solidFill>
                <a:effectLst>
                  <a:outerShdw blurRad="50800" dist="38100" dir="2700000">
                    <a:srgbClr val="000000">
                      <a:alpha val="43000"/>
                    </a:srgbClr>
                  </a:outerShdw>
                </a:effectLst>
                <a:cs typeface="Times New Roman"/>
              </a:rPr>
              <a:t>FREE COPIES</a:t>
            </a:r>
            <a:r>
              <a:rPr lang="en-US" sz="3200" dirty="0">
                <a:solidFill>
                  <a:srgbClr val="FFFFFF"/>
                </a:solidFill>
                <a:effectLst>
                  <a:outerShdw blurRad="50800" dist="38100" dir="2700000">
                    <a:srgbClr val="000000">
                      <a:alpha val="43000"/>
                    </a:srgbClr>
                  </a:outerShdw>
                </a:effectLst>
                <a:cs typeface="Times New Roman"/>
              </a:rPr>
              <a:t> of assorted brochures available from</a:t>
            </a:r>
          </a:p>
          <a:p>
            <a:r>
              <a:rPr lang="en-US" sz="3200" i="1" dirty="0" err="1">
                <a:solidFill>
                  <a:srgbClr val="FFFF00"/>
                </a:solidFill>
                <a:effectLst>
                  <a:outerShdw blurRad="50800" dist="38100" dir="2700000">
                    <a:srgbClr val="000000">
                      <a:alpha val="43000"/>
                    </a:srgbClr>
                  </a:outerShdw>
                </a:effectLst>
                <a:cs typeface="Times New Roman"/>
              </a:rPr>
              <a:t>NAMMFoundation.org</a:t>
            </a:r>
            <a:endParaRPr lang="en-US" sz="3200" i="1" dirty="0">
              <a:solidFill>
                <a:srgbClr val="FFFF00"/>
              </a:solidFill>
              <a:effectLst>
                <a:outerShdw blurRad="50800" dist="38100" dir="2700000">
                  <a:srgbClr val="000000">
                    <a:alpha val="43000"/>
                  </a:srgbClr>
                </a:outerShdw>
              </a:effectLst>
            </a:endParaRPr>
          </a:p>
        </p:txBody>
      </p:sp>
      <p:pic>
        <p:nvPicPr>
          <p:cNvPr id="15" name="Picture 14" descr="Screen Shot 2013-01-14 at 1.12.03 PM.png"/>
          <p:cNvPicPr>
            <a:picLocks noChangeAspect="1"/>
          </p:cNvPicPr>
          <p:nvPr/>
        </p:nvPicPr>
        <p:blipFill>
          <a:blip r:embed="rId3"/>
          <a:stretch>
            <a:fillRect/>
          </a:stretch>
        </p:blipFill>
        <p:spPr>
          <a:xfrm>
            <a:off x="273087" y="1661288"/>
            <a:ext cx="2100726" cy="2806803"/>
          </a:xfrm>
          <a:prstGeom prst="rect">
            <a:avLst/>
          </a:prstGeom>
          <a:ln>
            <a:noFill/>
          </a:ln>
          <a:effectLst>
            <a:reflection blurRad="6350" stA="50000" endA="300" endPos="55000" dir="5400000" sy="-100000" algn="bl" rotWithShape="0"/>
            <a:softEdge rad="112500"/>
          </a:effectLst>
        </p:spPr>
      </p:pic>
      <p:pic>
        <p:nvPicPr>
          <p:cNvPr id="16" name="Picture 15" descr="Screen Shot 2013-01-14 at 1.13.31 PM.png"/>
          <p:cNvPicPr>
            <a:picLocks noChangeAspect="1"/>
          </p:cNvPicPr>
          <p:nvPr/>
        </p:nvPicPr>
        <p:blipFill>
          <a:blip r:embed="rId4"/>
          <a:stretch>
            <a:fillRect/>
          </a:stretch>
        </p:blipFill>
        <p:spPr>
          <a:xfrm>
            <a:off x="812795" y="2843418"/>
            <a:ext cx="2212108" cy="2852629"/>
          </a:xfrm>
          <a:prstGeom prst="rect">
            <a:avLst/>
          </a:prstGeom>
          <a:ln>
            <a:noFill/>
          </a:ln>
          <a:effectLst>
            <a:reflection blurRad="6350" stA="50000" endA="300" endPos="55000" dir="5400000" sy="-100000" algn="bl" rotWithShape="0"/>
            <a:softEdge rad="112500"/>
          </a:effectLst>
        </p:spPr>
      </p:pic>
      <p:pic>
        <p:nvPicPr>
          <p:cNvPr id="12" name="Picture 11" descr="Screen Shot 2019-02-01 at 7.16.58 PM.png"/>
          <p:cNvPicPr>
            <a:picLocks noChangeAspect="1"/>
          </p:cNvPicPr>
          <p:nvPr/>
        </p:nvPicPr>
        <p:blipFill>
          <a:blip r:embed="rId5"/>
          <a:stretch>
            <a:fillRect/>
          </a:stretch>
        </p:blipFill>
        <p:spPr>
          <a:xfrm>
            <a:off x="2535443" y="3648075"/>
            <a:ext cx="1207878" cy="2909888"/>
          </a:xfrm>
          <a:prstGeom prst="rect">
            <a:avLst/>
          </a:prstGeom>
          <a:ln>
            <a:noFill/>
          </a:ln>
          <a:effectLst>
            <a:reflection blurRad="6350" stA="50000" endA="300" endPos="55000" dir="5400000" sy="-100000" algn="bl" rotWithShape="0"/>
            <a:softEdge rad="112500"/>
          </a:effectLst>
        </p:spPr>
      </p:pic>
    </p:spTree>
    <p:extLst>
      <p:ext uri="{BB962C8B-B14F-4D97-AF65-F5344CB8AC3E}">
        <p14:creationId xmlns:p14="http://schemas.microsoft.com/office/powerpoint/2010/main" val="24952182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1"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2" name="Rectangle 3"/>
          <p:cNvSpPr>
            <a:spLocks noChangeArrowheads="1"/>
          </p:cNvSpPr>
          <p:nvPr/>
        </p:nvSpPr>
        <p:spPr bwMode="auto">
          <a:xfrm>
            <a:off x="4572000" y="381000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3" name="Rectangle 4"/>
          <p:cNvSpPr>
            <a:spLocks noChangeArrowheads="1"/>
          </p:cNvSpPr>
          <p:nvPr/>
        </p:nvSpPr>
        <p:spPr bwMode="auto">
          <a:xfrm>
            <a:off x="0" y="139128"/>
            <a:ext cx="9144000" cy="1446550"/>
          </a:xfrm>
          <a:prstGeom prst="rect">
            <a:avLst/>
          </a:prstGeom>
          <a:noFill/>
          <a:ln w="9525">
            <a:noFill/>
            <a:miter lim="800000"/>
            <a:headEnd/>
            <a:tailEnd/>
          </a:ln>
        </p:spPr>
        <p:txBody>
          <a:bodyPr wrap="square">
            <a:prstTxWarp prst="textNoShape">
              <a:avLst/>
            </a:prstTxWarp>
            <a:spAutoFit/>
          </a:bodyPr>
          <a:lstStyle/>
          <a:p>
            <a:pPr algn="ctr">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6. Expand: Broaden Your Base</a:t>
            </a:r>
            <a:endParaRPr lang="en-US" sz="4000" i="1" dirty="0">
              <a:effectLst>
                <a:outerShdw blurRad="50800" dist="38100" dir="2700000">
                  <a:srgbClr val="000000">
                    <a:alpha val="43000"/>
                  </a:srgbClr>
                </a:outerShdw>
              </a:effectLst>
              <a:cs typeface="Times New Roman"/>
            </a:endParaRPr>
          </a:p>
          <a:p>
            <a:pPr algn="ctr">
              <a:spcBef>
                <a:spcPct val="20000"/>
              </a:spcBef>
              <a:buClr>
                <a:srgbClr val="FFCC00"/>
              </a:buClr>
            </a:pPr>
            <a:endParaRPr lang="en-US" sz="4000" i="1" dirty="0">
              <a:effectLst>
                <a:outerShdw blurRad="50800" dist="38100" dir="2700000">
                  <a:srgbClr val="000000">
                    <a:alpha val="43000"/>
                  </a:srgbClr>
                </a:outerShdw>
              </a:effectLst>
              <a:cs typeface="Times New Roman"/>
            </a:endParaRPr>
          </a:p>
        </p:txBody>
      </p:sp>
      <p:sp>
        <p:nvSpPr>
          <p:cNvPr id="45064" name="Rectangle 5"/>
          <p:cNvSpPr>
            <a:spLocks noChangeArrowheads="1"/>
          </p:cNvSpPr>
          <p:nvPr/>
        </p:nvSpPr>
        <p:spPr bwMode="auto">
          <a:xfrm>
            <a:off x="457200" y="1828800"/>
            <a:ext cx="184150" cy="822325"/>
          </a:xfrm>
          <a:prstGeom prst="rect">
            <a:avLst/>
          </a:prstGeom>
          <a:noFill/>
          <a:ln w="9525">
            <a:noFill/>
            <a:miter lim="800000"/>
            <a:headEnd/>
            <a:tailEnd/>
          </a:ln>
        </p:spPr>
        <p:txBody>
          <a:bodyPr wrap="none">
            <a:prstTxWarp prst="textNoShape">
              <a:avLst/>
            </a:prstTxWarp>
            <a:spAutoFit/>
          </a:bodyPr>
          <a:lstStyle/>
          <a:p>
            <a:pPr marL="457200" indent="-457200"/>
            <a:endParaRPr lang="en-US"/>
          </a:p>
          <a:p>
            <a:pPr marL="457200" indent="-457200"/>
            <a:endParaRPr lang="en-US"/>
          </a:p>
        </p:txBody>
      </p:sp>
      <p:sp>
        <p:nvSpPr>
          <p:cNvPr id="12" name="Title 1"/>
          <p:cNvSpPr>
            <a:spLocks noGrp="1"/>
          </p:cNvSpPr>
          <p:nvPr/>
        </p:nvSpPr>
        <p:spPr>
          <a:xfrm>
            <a:off x="685800" y="951131"/>
            <a:ext cx="8229600" cy="1143000"/>
          </a:xfrm>
          <a:prstGeom prst="rect">
            <a:avLst/>
          </a:prstGeom>
        </p:spPr>
        <p:txBody>
          <a:bodyPr vert="horz" lIns="91440" tIns="45720" rIns="91440" bIns="45720" rtlCol="0" anchor="ctr">
            <a:normAutofit fontScale="82500" lnSpcReduction="20000"/>
          </a:bodyPr>
          <a:lstStyle>
            <a:lvl1pPr algn="ctr" rtl="0" eaLnBrk="0" fontAlgn="base" hangingPunct="0">
              <a:spcBef>
                <a:spcPct val="0"/>
              </a:spcBef>
              <a:spcAft>
                <a:spcPct val="0"/>
              </a:spcAft>
              <a:defRPr sz="4800" b="1" kern="1200">
                <a:solidFill>
                  <a:schemeClr val="tx1"/>
                </a:solidFill>
                <a:effectLst>
                  <a:outerShdw blurRad="50800" dist="50800" dir="2700000" algn="tl" rotWithShape="0">
                    <a:schemeClr val="bg1">
                      <a:alpha val="30000"/>
                    </a:schemeClr>
                  </a:outerShdw>
                </a:effectLst>
                <a:latin typeface="+mj-lt"/>
                <a:ea typeface="ＭＳ Ｐゴシック" pitchFamily="-107" charset="-128"/>
                <a:cs typeface="ＭＳ Ｐゴシック" pitchFamily="-107" charset="-128"/>
              </a:defRPr>
            </a:lvl1pPr>
            <a:lvl2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2pPr>
            <a:lvl3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3pPr>
            <a:lvl4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4pPr>
            <a:lvl5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5pPr>
            <a:lvl6pPr marL="4572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6pPr>
            <a:lvl7pPr marL="9144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7pPr>
            <a:lvl8pPr marL="13716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8pPr>
            <a:lvl9pPr marL="18288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9pPr>
          </a:lstStyle>
          <a:p>
            <a:pPr>
              <a:defRPr/>
            </a:pPr>
            <a:r>
              <a:rPr lang="en-US" b="0" dirty="0">
                <a:effectLst>
                  <a:outerShdw blurRad="50800" dist="38100" dir="2700000">
                    <a:srgbClr val="000000">
                      <a:alpha val="43000"/>
                    </a:srgbClr>
                  </a:outerShdw>
                </a:effectLst>
                <a:latin typeface="+mn-lt"/>
                <a:cs typeface="Times New Roman"/>
              </a:rPr>
              <a:t>OMG! Does this mean that I have to Learn Something </a:t>
            </a:r>
            <a:r>
              <a:rPr lang="en-US" b="0" dirty="0">
                <a:solidFill>
                  <a:srgbClr val="FFFF00"/>
                </a:solidFill>
                <a:effectLst>
                  <a:outerShdw blurRad="50800" dist="38100" dir="2700000">
                    <a:srgbClr val="000000">
                      <a:alpha val="43000"/>
                    </a:srgbClr>
                  </a:outerShdw>
                </a:effectLst>
                <a:latin typeface="+mn-lt"/>
                <a:cs typeface="Times New Roman"/>
              </a:rPr>
              <a:t>New</a:t>
            </a:r>
            <a:r>
              <a:rPr lang="en-US" b="0" dirty="0">
                <a:effectLst>
                  <a:outerShdw blurRad="50800" dist="38100" dir="2700000">
                    <a:srgbClr val="000000">
                      <a:alpha val="43000"/>
                    </a:srgbClr>
                  </a:outerShdw>
                </a:effectLst>
                <a:latin typeface="+mn-lt"/>
                <a:cs typeface="Times New Roman"/>
              </a:rPr>
              <a:t>???</a:t>
            </a:r>
          </a:p>
        </p:txBody>
      </p:sp>
      <p:pic>
        <p:nvPicPr>
          <p:cNvPr id="13" name="Content Placeholder 11" descr="Screen Shot 2013-09-29 at 9.39.07 AM.png"/>
          <p:cNvPicPr>
            <a:picLocks noGrp="1" noChangeAspect="1"/>
          </p:cNvPicPr>
          <p:nvPr/>
        </p:nvPicPr>
        <p:blipFill>
          <a:blip r:embed="rId3"/>
          <a:srcRect t="-2007" b="-2007"/>
          <a:stretch>
            <a:fillRect/>
          </a:stretch>
        </p:blipFill>
        <p:spPr>
          <a:xfrm>
            <a:off x="227326" y="2070525"/>
            <a:ext cx="8546123" cy="4114800"/>
          </a:xfrm>
          <a:prstGeom prst="rect">
            <a:avLst/>
          </a:prstGeom>
          <a:effectLst>
            <a:reflection blurRad="6350" stA="50000" endA="300" endPos="55000" dir="5400000" sy="-100000" algn="bl" rotWithShape="0"/>
          </a:effectLst>
        </p:spPr>
      </p:pic>
    </p:spTree>
    <p:extLst>
      <p:ext uri="{BB962C8B-B14F-4D97-AF65-F5344CB8AC3E}">
        <p14:creationId xmlns:p14="http://schemas.microsoft.com/office/powerpoint/2010/main" val="10195867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1" name="Rectangle 2"/>
          <p:cNvSpPr>
            <a:spLocks noChangeArrowheads="1"/>
          </p:cNvSpPr>
          <p:nvPr/>
        </p:nvSpPr>
        <p:spPr bwMode="auto">
          <a:xfrm>
            <a:off x="4181475" y="3648075"/>
            <a:ext cx="184150" cy="457200"/>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p>
        </p:txBody>
      </p:sp>
      <p:sp>
        <p:nvSpPr>
          <p:cNvPr id="45062" name="Rectangle 3"/>
          <p:cNvSpPr>
            <a:spLocks noChangeArrowheads="1"/>
          </p:cNvSpPr>
          <p:nvPr/>
        </p:nvSpPr>
        <p:spPr bwMode="auto">
          <a:xfrm>
            <a:off x="4572000" y="3810000"/>
            <a:ext cx="184150" cy="457200"/>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p>
        </p:txBody>
      </p:sp>
      <p:sp>
        <p:nvSpPr>
          <p:cNvPr id="45063" name="Rectangle 4"/>
          <p:cNvSpPr>
            <a:spLocks noChangeArrowheads="1"/>
          </p:cNvSpPr>
          <p:nvPr/>
        </p:nvSpPr>
        <p:spPr bwMode="auto">
          <a:xfrm>
            <a:off x="0" y="139128"/>
            <a:ext cx="9144000" cy="584775"/>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algn="ctr">
              <a:spcBef>
                <a:spcPct val="20000"/>
              </a:spcBef>
              <a:buClr>
                <a:srgbClr val="FFCC00"/>
              </a:buClr>
            </a:pPr>
            <a:r>
              <a:rPr lang="en-US" sz="3200" dirty="0">
                <a:solidFill>
                  <a:srgbClr val="FFFF00"/>
                </a:solidFill>
                <a:effectLst>
                  <a:outerShdw blurRad="50800" dist="38100" dir="2700000">
                    <a:srgbClr val="000000">
                      <a:alpha val="43000"/>
                    </a:srgbClr>
                  </a:outerShdw>
                </a:effectLst>
                <a:cs typeface="Times New Roman"/>
              </a:rPr>
              <a:t>6. Expand: Broaden Your Base</a:t>
            </a:r>
            <a:endParaRPr lang="en-US" sz="3200" i="1" dirty="0">
              <a:effectLst>
                <a:outerShdw blurRad="50800" dist="38100" dir="2700000">
                  <a:srgbClr val="000000">
                    <a:alpha val="43000"/>
                  </a:srgbClr>
                </a:outerShdw>
              </a:effectLst>
              <a:cs typeface="Times New Roman"/>
            </a:endParaRPr>
          </a:p>
        </p:txBody>
      </p:sp>
      <p:sp>
        <p:nvSpPr>
          <p:cNvPr id="45064" name="Rectangle 5"/>
          <p:cNvSpPr>
            <a:spLocks noChangeArrowheads="1"/>
          </p:cNvSpPr>
          <p:nvPr/>
        </p:nvSpPr>
        <p:spPr bwMode="auto">
          <a:xfrm>
            <a:off x="457200" y="1828800"/>
            <a:ext cx="184150" cy="822325"/>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p>
          <a:p>
            <a:pPr marL="457200" indent="-457200"/>
            <a:endParaRPr lang="en-US"/>
          </a:p>
        </p:txBody>
      </p:sp>
      <p:sp>
        <p:nvSpPr>
          <p:cNvPr id="10" name="Rectangle 9"/>
          <p:cNvSpPr>
            <a:spLocks noGrp="1" noChangeArrowheads="1"/>
          </p:cNvSpPr>
          <p:nvPr/>
        </p:nvSpPr>
        <p:spPr>
          <a:xfrm>
            <a:off x="-47626" y="660061"/>
            <a:ext cx="9191625" cy="1600200"/>
          </a:xfrm>
          <a:prstGeom prst="rect">
            <a:avLst/>
          </a:prstGeom>
          <a:effectLst>
            <a:outerShdw blurRad="50800" dist="38100" dir="2700000">
              <a:srgbClr val="000000">
                <a:alpha val="43000"/>
              </a:srgbClr>
            </a:outerShdw>
          </a:effectLst>
        </p:spPr>
        <p:txBody>
          <a:bodyPr vert="horz" wrap="square" lIns="91440" tIns="45720" rIns="91440" bIns="45720" numCol="1" rtlCol="0" anchor="ctr" anchorCtr="0" compatLnSpc="1">
            <a:prstTxWarp prst="textNoShape">
              <a:avLst/>
            </a:prstTxWarp>
            <a:noAutofit/>
          </a:bodyPr>
          <a:lstStyle>
            <a:lvl1pPr algn="ctr" rtl="0" eaLnBrk="0" fontAlgn="base" hangingPunct="0">
              <a:spcBef>
                <a:spcPct val="0"/>
              </a:spcBef>
              <a:spcAft>
                <a:spcPct val="0"/>
              </a:spcAft>
              <a:defRPr sz="4800" b="1" kern="1200">
                <a:solidFill>
                  <a:schemeClr val="tx1"/>
                </a:solidFill>
                <a:effectLst>
                  <a:outerShdw blurRad="50800" dist="50800" dir="2700000" algn="tl" rotWithShape="0">
                    <a:schemeClr val="bg1">
                      <a:alpha val="30000"/>
                    </a:schemeClr>
                  </a:outerShdw>
                </a:effectLst>
                <a:latin typeface="+mj-lt"/>
                <a:ea typeface="ＭＳ Ｐゴシック" pitchFamily="-107" charset="-128"/>
                <a:cs typeface="ＭＳ Ｐゴシック" pitchFamily="-107" charset="-128"/>
              </a:defRPr>
            </a:lvl1pPr>
            <a:lvl2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2pPr>
            <a:lvl3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3pPr>
            <a:lvl4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4pPr>
            <a:lvl5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5pPr>
            <a:lvl6pPr marL="4572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6pPr>
            <a:lvl7pPr marL="9144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7pPr>
            <a:lvl8pPr marL="13716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8pPr>
            <a:lvl9pPr marL="18288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9pPr>
          </a:lstStyle>
          <a:p>
            <a:pPr eaLnBrk="1" hangingPunct="1">
              <a:defRPr/>
            </a:pPr>
            <a:r>
              <a:rPr lang="en-US" sz="4000" b="0" dirty="0">
                <a:effectLst>
                  <a:outerShdw blurRad="50800" dist="38100" dir="2700000">
                    <a:srgbClr val="000000">
                      <a:alpha val="43000"/>
                    </a:srgbClr>
                  </a:outerShdw>
                </a:effectLst>
                <a:latin typeface="+mn-lt"/>
                <a:cs typeface="Times New Roman"/>
              </a:rPr>
              <a:t>We Have the Power!!!</a:t>
            </a:r>
            <a:br>
              <a:rPr lang="en-US" sz="4000" b="0" dirty="0">
                <a:effectLst>
                  <a:outerShdw blurRad="50800" dist="38100" dir="2700000">
                    <a:srgbClr val="000000">
                      <a:alpha val="43000"/>
                    </a:srgbClr>
                  </a:outerShdw>
                </a:effectLst>
                <a:latin typeface="+mn-lt"/>
                <a:cs typeface="Times New Roman"/>
              </a:rPr>
            </a:br>
            <a:r>
              <a:rPr lang="en-US" sz="4000" b="0" i="1" dirty="0">
                <a:solidFill>
                  <a:srgbClr val="FFFF66"/>
                </a:solidFill>
                <a:effectLst>
                  <a:outerShdw blurRad="50800" dist="38100" dir="2700000">
                    <a:srgbClr val="000000">
                      <a:alpha val="43000"/>
                    </a:srgbClr>
                  </a:outerShdw>
                </a:effectLst>
                <a:latin typeface="+mn-lt"/>
                <a:cs typeface="Times New Roman"/>
              </a:rPr>
              <a:t>The Joy of Music-Making</a:t>
            </a:r>
          </a:p>
        </p:txBody>
      </p:sp>
      <p:sp>
        <p:nvSpPr>
          <p:cNvPr id="14" name="Rectangle 13"/>
          <p:cNvSpPr>
            <a:spLocks noGrp="1" noChangeArrowheads="1"/>
          </p:cNvSpPr>
          <p:nvPr/>
        </p:nvSpPr>
        <p:spPr>
          <a:xfrm>
            <a:off x="203200" y="2343097"/>
            <a:ext cx="5536588" cy="3810000"/>
          </a:xfrm>
          <a:prstGeom prst="rect">
            <a:avLst/>
          </a:prstGeom>
          <a:effectLst>
            <a:outerShdw blurRad="50800" dist="38100" dir="2700000">
              <a:srgbClr val="000000">
                <a:alpha val="43000"/>
              </a:srgbClr>
            </a:outerShdw>
          </a:effectLst>
        </p:spPr>
        <p:txBody>
          <a:bodyPr vert="horz" lIns="91440" tIns="45720" rIns="91440" bIns="45720" rtlCol="0">
            <a:normAutofit/>
          </a:bodyPr>
          <a:lstStyle>
            <a:lvl1pPr marL="342900" indent="-342900" algn="l" rtl="0" eaLnBrk="0" fontAlgn="base" hangingPunct="0">
              <a:spcBef>
                <a:spcPts val="2000"/>
              </a:spcBef>
              <a:spcAft>
                <a:spcPct val="0"/>
              </a:spcAft>
              <a:buClr>
                <a:schemeClr val="accent1"/>
              </a:buClr>
              <a:buSzPct val="90000"/>
              <a:buFont typeface="Wingdings" charset="2"/>
              <a:buChar char=""/>
              <a:defRPr sz="24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ＭＳ Ｐゴシック" pitchFamily="-107" charset="-128"/>
              </a:defRPr>
            </a:lvl1pPr>
            <a:lvl2pPr marL="685800" indent="-336550" algn="l" rtl="0" eaLnBrk="0" fontAlgn="base" hangingPunct="0">
              <a:spcBef>
                <a:spcPts val="600"/>
              </a:spcBef>
              <a:spcAft>
                <a:spcPct val="0"/>
              </a:spcAft>
              <a:buClr>
                <a:schemeClr val="accent2"/>
              </a:buClr>
              <a:buSzPct val="90000"/>
              <a:buFont typeface="Wingdings" charset="2"/>
              <a:buChar char=""/>
              <a:defRPr sz="22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2pPr>
            <a:lvl3pPr marL="1035050" indent="-349250" algn="l" rtl="0" eaLnBrk="0" fontAlgn="base" hangingPunct="0">
              <a:spcBef>
                <a:spcPts val="600"/>
              </a:spcBef>
              <a:spcAft>
                <a:spcPct val="0"/>
              </a:spcAft>
              <a:buClr>
                <a:schemeClr val="accent1"/>
              </a:buClr>
              <a:buSzPct val="90000"/>
              <a:buFont typeface="Wingdings" charset="2"/>
              <a:buChar char=""/>
              <a:defRPr sz="20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3pPr>
            <a:lvl4pPr marL="1371600" indent="-336550" algn="l" rtl="0" eaLnBrk="0" fontAlgn="base" hangingPunct="0">
              <a:spcBef>
                <a:spcPts val="600"/>
              </a:spcBef>
              <a:spcAft>
                <a:spcPct val="0"/>
              </a:spcAft>
              <a:buClr>
                <a:schemeClr val="accent2"/>
              </a:buClr>
              <a:buSzPct val="90000"/>
              <a:buFont typeface="Wingdings" charset="2"/>
              <a:buChar char=""/>
              <a:defRPr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4pPr>
            <a:lvl5pPr marL="1720850" indent="-349250" algn="l" rtl="0" eaLnBrk="0" fontAlgn="base" hangingPunct="0">
              <a:spcBef>
                <a:spcPts val="600"/>
              </a:spcBef>
              <a:spcAft>
                <a:spcPct val="0"/>
              </a:spcAft>
              <a:buClr>
                <a:schemeClr val="accent1"/>
              </a:buClr>
              <a:buSzPct val="90000"/>
              <a:buFont typeface="Wingdings" charset="2"/>
              <a:buChar char=""/>
              <a:defRPr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609600" indent="-609600" eaLnBrk="1" fontAlgn="auto" hangingPunct="1">
              <a:lnSpc>
                <a:spcPct val="90000"/>
              </a:lnSpc>
              <a:spcAft>
                <a:spcPts val="0"/>
              </a:spcAft>
              <a:buNone/>
              <a:defRPr/>
            </a:pPr>
            <a:r>
              <a:rPr lang="en-US" sz="3600" b="0" dirty="0">
                <a:effectLst>
                  <a:outerShdw blurRad="50800" dist="38100" dir="2700000">
                    <a:srgbClr val="000000">
                      <a:alpha val="43000"/>
                    </a:srgbClr>
                  </a:outerShdw>
                </a:effectLst>
                <a:ea typeface="+mn-ea"/>
                <a:cs typeface="Times New Roman"/>
              </a:rPr>
              <a:t>1.	</a:t>
            </a:r>
            <a:r>
              <a:rPr lang="en-US" sz="3600" b="0" dirty="0">
                <a:solidFill>
                  <a:srgbClr val="FFFF00"/>
                </a:solidFill>
                <a:effectLst>
                  <a:outerShdw blurRad="50800" dist="38100" dir="2700000">
                    <a:srgbClr val="000000">
                      <a:alpha val="43000"/>
                    </a:srgbClr>
                  </a:outerShdw>
                </a:effectLst>
                <a:ea typeface="+mn-ea"/>
                <a:cs typeface="Times New Roman"/>
              </a:rPr>
              <a:t>Broaden </a:t>
            </a:r>
            <a:r>
              <a:rPr lang="en-US" sz="3600" b="0" dirty="0">
                <a:effectLst>
                  <a:outerShdw blurRad="50800" dist="38100" dir="2700000">
                    <a:srgbClr val="000000">
                      <a:alpha val="43000"/>
                    </a:srgbClr>
                  </a:outerShdw>
                </a:effectLst>
                <a:ea typeface="+mn-ea"/>
                <a:cs typeface="Times New Roman"/>
              </a:rPr>
              <a:t>the base</a:t>
            </a:r>
          </a:p>
          <a:p>
            <a:pPr marL="609600" indent="-609600" eaLnBrk="1" fontAlgn="auto" hangingPunct="1">
              <a:lnSpc>
                <a:spcPct val="90000"/>
              </a:lnSpc>
              <a:spcAft>
                <a:spcPts val="0"/>
              </a:spcAft>
              <a:buNone/>
              <a:defRPr/>
            </a:pPr>
            <a:r>
              <a:rPr lang="en-US" sz="3600" b="0" dirty="0">
                <a:effectLst>
                  <a:outerShdw blurRad="50800" dist="38100" dir="2700000">
                    <a:srgbClr val="000000">
                      <a:alpha val="43000"/>
                    </a:srgbClr>
                  </a:outerShdw>
                </a:effectLst>
                <a:ea typeface="+mn-ea"/>
                <a:cs typeface="Times New Roman"/>
              </a:rPr>
              <a:t>2.	Teach so that students will be able to go on and DO music </a:t>
            </a:r>
            <a:r>
              <a:rPr lang="en-US" sz="3600" b="0" i="1" u="sng" dirty="0">
                <a:solidFill>
                  <a:srgbClr val="FFFF00"/>
                </a:solidFill>
                <a:effectLst>
                  <a:outerShdw blurRad="50800" dist="38100" dir="2700000">
                    <a:srgbClr val="000000">
                      <a:alpha val="43000"/>
                    </a:srgbClr>
                  </a:outerShdw>
                </a:effectLst>
                <a:ea typeface="+mn-ea"/>
                <a:cs typeface="Times New Roman"/>
              </a:rPr>
              <a:t>without</a:t>
            </a:r>
            <a:r>
              <a:rPr lang="en-US" sz="3600" b="0" dirty="0">
                <a:solidFill>
                  <a:srgbClr val="FFFF00"/>
                </a:solidFill>
                <a:effectLst>
                  <a:outerShdw blurRad="50800" dist="38100" dir="2700000">
                    <a:srgbClr val="000000">
                      <a:alpha val="43000"/>
                    </a:srgbClr>
                  </a:outerShdw>
                </a:effectLst>
                <a:ea typeface="+mn-ea"/>
                <a:cs typeface="Times New Roman"/>
              </a:rPr>
              <a:t> us</a:t>
            </a:r>
          </a:p>
          <a:p>
            <a:pPr marL="609600" indent="-609600" eaLnBrk="1" fontAlgn="auto" hangingPunct="1">
              <a:lnSpc>
                <a:spcPct val="90000"/>
              </a:lnSpc>
              <a:spcAft>
                <a:spcPts val="0"/>
              </a:spcAft>
              <a:buNone/>
              <a:defRPr/>
            </a:pPr>
            <a:r>
              <a:rPr lang="en-US" sz="3600" b="0" dirty="0">
                <a:effectLst>
                  <a:outerShdw blurRad="50800" dist="38100" dir="2700000">
                    <a:srgbClr val="000000">
                      <a:alpha val="43000"/>
                    </a:srgbClr>
                  </a:outerShdw>
                </a:effectLst>
                <a:ea typeface="+mn-ea"/>
                <a:cs typeface="Times New Roman"/>
              </a:rPr>
              <a:t>3.	Acknowledge and honor </a:t>
            </a:r>
            <a:r>
              <a:rPr lang="en-US" sz="3600" b="0" dirty="0">
                <a:solidFill>
                  <a:srgbClr val="FFFF00"/>
                </a:solidFill>
                <a:effectLst>
                  <a:outerShdw blurRad="50800" dist="38100" dir="2700000">
                    <a:srgbClr val="000000">
                      <a:alpha val="43000"/>
                    </a:srgbClr>
                  </a:outerShdw>
                </a:effectLst>
                <a:ea typeface="+mn-ea"/>
                <a:cs typeface="Times New Roman"/>
              </a:rPr>
              <a:t>ALL </a:t>
            </a:r>
            <a:r>
              <a:rPr lang="en-US" sz="3600" b="0" dirty="0">
                <a:effectLst>
                  <a:outerShdw blurRad="50800" dist="38100" dir="2700000">
                    <a:srgbClr val="000000">
                      <a:alpha val="43000"/>
                    </a:srgbClr>
                  </a:outerShdw>
                </a:effectLst>
                <a:ea typeface="+mn-ea"/>
                <a:cs typeface="Times New Roman"/>
              </a:rPr>
              <a:t>music</a:t>
            </a:r>
          </a:p>
        </p:txBody>
      </p:sp>
      <p:pic>
        <p:nvPicPr>
          <p:cNvPr id="15" name="Picture 14"/>
          <p:cNvPicPr>
            <a:picLocks noChangeAspect="1"/>
          </p:cNvPicPr>
          <p:nvPr/>
        </p:nvPicPr>
        <p:blipFill>
          <a:blip r:embed="rId3"/>
          <a:srcRect/>
          <a:stretch>
            <a:fillRect/>
          </a:stretch>
        </p:blipFill>
        <p:spPr bwMode="auto">
          <a:xfrm>
            <a:off x="5946163" y="2651125"/>
            <a:ext cx="2467394" cy="3455495"/>
          </a:xfrm>
          <a:prstGeom prst="rect">
            <a:avLst/>
          </a:prstGeom>
          <a:ln>
            <a:noFill/>
          </a:ln>
          <a:effectLst>
            <a:outerShdw blurRad="50800" dist="38100" dir="2700000">
              <a:srgbClr val="000000">
                <a:alpha val="43000"/>
              </a:srgbClr>
            </a:outerShdw>
            <a:reflection stA="50000" endPos="75000" dist="12700" dir="5400000" sy="-100000" algn="bl" rotWithShape="0"/>
            <a:softEdge rad="112500"/>
          </a:effectLst>
        </p:spPr>
      </p:pic>
      <p:sp>
        <p:nvSpPr>
          <p:cNvPr id="2" name="TextBox 1">
            <a:extLst>
              <a:ext uri="{FF2B5EF4-FFF2-40B4-BE49-F238E27FC236}">
                <a16:creationId xmlns:a16="http://schemas.microsoft.com/office/drawing/2014/main" id="{A275F4A0-3454-B647-942D-FC4953B96D48}"/>
              </a:ext>
            </a:extLst>
          </p:cNvPr>
          <p:cNvSpPr txBox="1"/>
          <p:nvPr/>
        </p:nvSpPr>
        <p:spPr>
          <a:xfrm>
            <a:off x="6284198" y="2287567"/>
            <a:ext cx="1791324" cy="400110"/>
          </a:xfrm>
          <a:prstGeom prst="rect">
            <a:avLst/>
          </a:prstGeom>
          <a:noFill/>
          <a:effectLst>
            <a:outerShdw blurRad="50800" dist="38100" dir="2700000">
              <a:srgbClr val="000000">
                <a:alpha val="43000"/>
              </a:srgbClr>
            </a:outerShdw>
          </a:effectLst>
        </p:spPr>
        <p:txBody>
          <a:bodyPr wrap="none" rtlCol="0">
            <a:spAutoFit/>
          </a:bodyPr>
          <a:lstStyle/>
          <a:p>
            <a:r>
              <a:rPr lang="en-US" sz="2000" dirty="0"/>
              <a:t>Larry Livingston</a:t>
            </a:r>
          </a:p>
        </p:txBody>
      </p:sp>
    </p:spTree>
    <p:extLst>
      <p:ext uri="{BB962C8B-B14F-4D97-AF65-F5344CB8AC3E}">
        <p14:creationId xmlns:p14="http://schemas.microsoft.com/office/powerpoint/2010/main" val="31636415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1"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2" name="Rectangle 3"/>
          <p:cNvSpPr>
            <a:spLocks noChangeArrowheads="1"/>
          </p:cNvSpPr>
          <p:nvPr/>
        </p:nvSpPr>
        <p:spPr bwMode="auto">
          <a:xfrm>
            <a:off x="4572000" y="381000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3" name="Rectangle 4"/>
          <p:cNvSpPr>
            <a:spLocks noChangeArrowheads="1"/>
          </p:cNvSpPr>
          <p:nvPr/>
        </p:nvSpPr>
        <p:spPr bwMode="auto">
          <a:xfrm>
            <a:off x="0" y="139128"/>
            <a:ext cx="9144000" cy="584775"/>
          </a:xfrm>
          <a:prstGeom prst="rect">
            <a:avLst/>
          </a:prstGeom>
          <a:noFill/>
          <a:ln w="9525">
            <a:noFill/>
            <a:miter lim="800000"/>
            <a:headEnd/>
            <a:tailEnd/>
          </a:ln>
        </p:spPr>
        <p:txBody>
          <a:bodyPr wrap="square">
            <a:prstTxWarp prst="textNoShape">
              <a:avLst/>
            </a:prstTxWarp>
            <a:spAutoFit/>
          </a:bodyPr>
          <a:lstStyle/>
          <a:p>
            <a:pPr algn="ctr">
              <a:spcBef>
                <a:spcPct val="20000"/>
              </a:spcBef>
              <a:buClr>
                <a:srgbClr val="FFCC00"/>
              </a:buClr>
            </a:pPr>
            <a:r>
              <a:rPr lang="en-US" sz="3200" dirty="0">
                <a:solidFill>
                  <a:srgbClr val="FFFF00"/>
                </a:solidFill>
                <a:effectLst>
                  <a:outerShdw blurRad="50800" dist="38100" dir="2700000">
                    <a:srgbClr val="000000">
                      <a:alpha val="43000"/>
                    </a:srgbClr>
                  </a:outerShdw>
                </a:effectLst>
                <a:cs typeface="Times New Roman"/>
              </a:rPr>
              <a:t>6. Expand: Broaden Your Base</a:t>
            </a:r>
            <a:endParaRPr lang="en-US" sz="3200" i="1" dirty="0">
              <a:effectLst>
                <a:outerShdw blurRad="50800" dist="38100" dir="2700000">
                  <a:srgbClr val="000000">
                    <a:alpha val="43000"/>
                  </a:srgbClr>
                </a:outerShdw>
              </a:effectLst>
              <a:cs typeface="Times New Roman"/>
            </a:endParaRPr>
          </a:p>
        </p:txBody>
      </p:sp>
      <p:sp>
        <p:nvSpPr>
          <p:cNvPr id="45064" name="Rectangle 5"/>
          <p:cNvSpPr>
            <a:spLocks noChangeArrowheads="1"/>
          </p:cNvSpPr>
          <p:nvPr/>
        </p:nvSpPr>
        <p:spPr bwMode="auto">
          <a:xfrm>
            <a:off x="457200" y="1828800"/>
            <a:ext cx="184150" cy="822325"/>
          </a:xfrm>
          <a:prstGeom prst="rect">
            <a:avLst/>
          </a:prstGeom>
          <a:noFill/>
          <a:ln w="9525">
            <a:noFill/>
            <a:miter lim="800000"/>
            <a:headEnd/>
            <a:tailEnd/>
          </a:ln>
        </p:spPr>
        <p:txBody>
          <a:bodyPr wrap="none">
            <a:prstTxWarp prst="textNoShape">
              <a:avLst/>
            </a:prstTxWarp>
            <a:spAutoFit/>
          </a:bodyPr>
          <a:lstStyle/>
          <a:p>
            <a:pPr marL="457200" indent="-457200"/>
            <a:endParaRPr lang="en-US"/>
          </a:p>
          <a:p>
            <a:pPr marL="457200" indent="-457200"/>
            <a:endParaRPr lang="en-US"/>
          </a:p>
        </p:txBody>
      </p:sp>
      <p:sp>
        <p:nvSpPr>
          <p:cNvPr id="10" name="Rectangle 9"/>
          <p:cNvSpPr>
            <a:spLocks noGrp="1" noChangeArrowheads="1"/>
          </p:cNvSpPr>
          <p:nvPr/>
        </p:nvSpPr>
        <p:spPr>
          <a:xfrm>
            <a:off x="-47625" y="660061"/>
            <a:ext cx="8458200" cy="1600200"/>
          </a:xfrm>
          <a:prstGeom prst="rect">
            <a:avLst/>
          </a:prstGeom>
          <a:effectLst>
            <a:outerShdw blurRad="50800" dist="38100" dir="2700000">
              <a:srgbClr val="000000">
                <a:alpha val="43000"/>
              </a:srgbClr>
            </a:outerShdw>
          </a:effectLst>
        </p:spPr>
        <p:txBody>
          <a:bodyPr vert="horz" wrap="square" lIns="91440" tIns="45720" rIns="91440" bIns="45720" numCol="1" rtlCol="0" anchor="ctr" anchorCtr="0" compatLnSpc="1">
            <a:prstTxWarp prst="textNoShape">
              <a:avLst/>
            </a:prstTxWarp>
            <a:noAutofit/>
          </a:bodyPr>
          <a:lstStyle>
            <a:lvl1pPr algn="ctr" rtl="0" eaLnBrk="0" fontAlgn="base" hangingPunct="0">
              <a:spcBef>
                <a:spcPct val="0"/>
              </a:spcBef>
              <a:spcAft>
                <a:spcPct val="0"/>
              </a:spcAft>
              <a:defRPr sz="4800" b="1" kern="1200">
                <a:solidFill>
                  <a:schemeClr val="tx1"/>
                </a:solidFill>
                <a:effectLst>
                  <a:outerShdw blurRad="50800" dist="50800" dir="2700000" algn="tl" rotWithShape="0">
                    <a:schemeClr val="bg1">
                      <a:alpha val="30000"/>
                    </a:schemeClr>
                  </a:outerShdw>
                </a:effectLst>
                <a:latin typeface="+mj-lt"/>
                <a:ea typeface="ＭＳ Ｐゴシック" pitchFamily="-107" charset="-128"/>
                <a:cs typeface="ＭＳ Ｐゴシック" pitchFamily="-107" charset="-128"/>
              </a:defRPr>
            </a:lvl1pPr>
            <a:lvl2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2pPr>
            <a:lvl3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3pPr>
            <a:lvl4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4pPr>
            <a:lvl5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5pPr>
            <a:lvl6pPr marL="4572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6pPr>
            <a:lvl7pPr marL="9144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7pPr>
            <a:lvl8pPr marL="13716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8pPr>
            <a:lvl9pPr marL="18288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9pPr>
          </a:lstStyle>
          <a:p>
            <a:pPr eaLnBrk="1" hangingPunct="1">
              <a:defRPr/>
            </a:pPr>
            <a:br>
              <a:rPr lang="en-US" sz="3600" b="0" dirty="0">
                <a:solidFill>
                  <a:srgbClr val="FFFF66"/>
                </a:solidFill>
                <a:effectLst>
                  <a:outerShdw blurRad="50800" dist="38100" dir="2700000">
                    <a:srgbClr val="000000">
                      <a:alpha val="43000"/>
                    </a:srgbClr>
                  </a:outerShdw>
                </a:effectLst>
                <a:latin typeface="+mn-lt"/>
                <a:cs typeface="Times New Roman"/>
              </a:rPr>
            </a:br>
            <a:r>
              <a:rPr lang="en-US" sz="3600" b="0" dirty="0">
                <a:latin typeface="+mn-lt"/>
                <a:cs typeface="Times New Roman"/>
              </a:rPr>
              <a:t>A.  Consider </a:t>
            </a:r>
            <a:r>
              <a:rPr lang="en-US" sz="3600" b="0" dirty="0">
                <a:solidFill>
                  <a:srgbClr val="FFFF66"/>
                </a:solidFill>
                <a:latin typeface="+mn-lt"/>
                <a:cs typeface="Times New Roman"/>
              </a:rPr>
              <a:t>Who</a:t>
            </a:r>
            <a:r>
              <a:rPr lang="en-US" sz="3600" b="0" dirty="0">
                <a:latin typeface="+mn-lt"/>
                <a:cs typeface="Times New Roman"/>
              </a:rPr>
              <a:t> We Are Teaching</a:t>
            </a:r>
            <a:br>
              <a:rPr lang="en-US" sz="3600" b="0" dirty="0">
                <a:latin typeface="+mn-lt"/>
                <a:cs typeface="Times New Roman"/>
              </a:rPr>
            </a:br>
            <a:endParaRPr lang="en-US" sz="3600" b="0" i="1" dirty="0">
              <a:solidFill>
                <a:srgbClr val="FFFF66"/>
              </a:solidFill>
              <a:effectLst>
                <a:outerShdw blurRad="50800" dist="38100" dir="2700000">
                  <a:srgbClr val="000000">
                    <a:alpha val="43000"/>
                  </a:srgbClr>
                </a:outerShdw>
              </a:effectLst>
              <a:latin typeface="+mn-lt"/>
              <a:cs typeface="Times New Roman"/>
            </a:endParaRPr>
          </a:p>
        </p:txBody>
      </p:sp>
      <p:sp>
        <p:nvSpPr>
          <p:cNvPr id="12" name="Rectangle 11"/>
          <p:cNvSpPr>
            <a:spLocks noGrp="1" noChangeArrowheads="1"/>
          </p:cNvSpPr>
          <p:nvPr/>
        </p:nvSpPr>
        <p:spPr>
          <a:xfrm>
            <a:off x="342900" y="2057400"/>
            <a:ext cx="8627918" cy="4191000"/>
          </a:xfrm>
          <a:prstGeom prst="rect">
            <a:avLst/>
          </a:prstGeom>
          <a:effectLst>
            <a:outerShdw blurRad="50800" dist="38100" dir="2700000">
              <a:srgbClr val="000000">
                <a:alpha val="43000"/>
              </a:srgbClr>
            </a:outerShdw>
          </a:effectLst>
        </p:spPr>
        <p:txBody>
          <a:bodyPr vert="horz" lIns="91440" tIns="45720" rIns="91440" bIns="45720" rtlCol="0">
            <a:normAutofit/>
          </a:bodyPr>
          <a:lstStyle>
            <a:lvl1pPr marL="342900" indent="-342900" algn="l" rtl="0" eaLnBrk="0" fontAlgn="base" hangingPunct="0">
              <a:spcBef>
                <a:spcPts val="2000"/>
              </a:spcBef>
              <a:spcAft>
                <a:spcPct val="0"/>
              </a:spcAft>
              <a:buClr>
                <a:schemeClr val="accent1"/>
              </a:buClr>
              <a:buSzPct val="90000"/>
              <a:buFont typeface="Wingdings" charset="2"/>
              <a:buChar char=""/>
              <a:defRPr sz="24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ＭＳ Ｐゴシック" pitchFamily="-107" charset="-128"/>
              </a:defRPr>
            </a:lvl1pPr>
            <a:lvl2pPr marL="685800" indent="-336550" algn="l" rtl="0" eaLnBrk="0" fontAlgn="base" hangingPunct="0">
              <a:spcBef>
                <a:spcPts val="600"/>
              </a:spcBef>
              <a:spcAft>
                <a:spcPct val="0"/>
              </a:spcAft>
              <a:buClr>
                <a:schemeClr val="accent2"/>
              </a:buClr>
              <a:buSzPct val="90000"/>
              <a:buFont typeface="Wingdings" charset="2"/>
              <a:buChar char=""/>
              <a:defRPr sz="22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2pPr>
            <a:lvl3pPr marL="1035050" indent="-349250" algn="l" rtl="0" eaLnBrk="0" fontAlgn="base" hangingPunct="0">
              <a:spcBef>
                <a:spcPts val="600"/>
              </a:spcBef>
              <a:spcAft>
                <a:spcPct val="0"/>
              </a:spcAft>
              <a:buClr>
                <a:schemeClr val="accent1"/>
              </a:buClr>
              <a:buSzPct val="90000"/>
              <a:buFont typeface="Wingdings" charset="2"/>
              <a:buChar char=""/>
              <a:defRPr sz="20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3pPr>
            <a:lvl4pPr marL="1371600" indent="-336550" algn="l" rtl="0" eaLnBrk="0" fontAlgn="base" hangingPunct="0">
              <a:spcBef>
                <a:spcPts val="600"/>
              </a:spcBef>
              <a:spcAft>
                <a:spcPct val="0"/>
              </a:spcAft>
              <a:buClr>
                <a:schemeClr val="accent2"/>
              </a:buClr>
              <a:buSzPct val="90000"/>
              <a:buFont typeface="Wingdings" charset="2"/>
              <a:buChar char=""/>
              <a:defRPr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4pPr>
            <a:lvl5pPr marL="1720850" indent="-349250" algn="l" rtl="0" eaLnBrk="0" fontAlgn="base" hangingPunct="0">
              <a:spcBef>
                <a:spcPts val="600"/>
              </a:spcBef>
              <a:spcAft>
                <a:spcPct val="0"/>
              </a:spcAft>
              <a:buClr>
                <a:schemeClr val="accent1"/>
              </a:buClr>
              <a:buSzPct val="90000"/>
              <a:buFont typeface="Wingdings" charset="2"/>
              <a:buChar char=""/>
              <a:defRPr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fontAlgn="auto" hangingPunct="1">
              <a:lnSpc>
                <a:spcPct val="90000"/>
              </a:lnSpc>
              <a:spcAft>
                <a:spcPts val="0"/>
              </a:spcAft>
              <a:buNone/>
              <a:defRPr/>
            </a:pPr>
            <a:r>
              <a:rPr lang="en-US" sz="3600" b="0" dirty="0">
                <a:ea typeface="+mn-ea"/>
                <a:cs typeface="Times New Roman"/>
              </a:rPr>
              <a:t>Do our programs reflect our demographic?</a:t>
            </a:r>
          </a:p>
          <a:p>
            <a:pPr marL="0" indent="0" eaLnBrk="1" fontAlgn="auto" hangingPunct="1">
              <a:lnSpc>
                <a:spcPct val="90000"/>
              </a:lnSpc>
              <a:spcAft>
                <a:spcPts val="0"/>
              </a:spcAft>
              <a:buNone/>
              <a:defRPr/>
            </a:pPr>
            <a:r>
              <a:rPr lang="en-US" sz="3600" b="0" dirty="0">
                <a:ea typeface="+mn-ea"/>
                <a:cs typeface="Times New Roman"/>
              </a:rPr>
              <a:t>Are we </a:t>
            </a:r>
            <a:r>
              <a:rPr lang="en-US" sz="3600" b="0" dirty="0" err="1">
                <a:ea typeface="+mn-ea"/>
                <a:cs typeface="Times New Roman"/>
              </a:rPr>
              <a:t>maximing</a:t>
            </a:r>
            <a:r>
              <a:rPr lang="en-US" sz="3600" b="0" dirty="0">
                <a:ea typeface="+mn-ea"/>
                <a:cs typeface="Times New Roman"/>
              </a:rPr>
              <a:t> the kids and music relationship?</a:t>
            </a:r>
          </a:p>
          <a:p>
            <a:pPr marL="0" indent="0" eaLnBrk="1" fontAlgn="auto" hangingPunct="1">
              <a:lnSpc>
                <a:spcPct val="90000"/>
              </a:lnSpc>
              <a:spcAft>
                <a:spcPts val="0"/>
              </a:spcAft>
              <a:buNone/>
              <a:defRPr/>
            </a:pPr>
            <a:r>
              <a:rPr lang="en-US" sz="3600" b="0" dirty="0">
                <a:ea typeface="+mn-ea"/>
                <a:cs typeface="Times New Roman"/>
              </a:rPr>
              <a:t>Do we really need more kids in conservatories? </a:t>
            </a:r>
          </a:p>
          <a:p>
            <a:pPr marL="990600" lvl="1" indent="-533400" eaLnBrk="1" fontAlgn="auto" hangingPunct="1">
              <a:lnSpc>
                <a:spcPct val="90000"/>
              </a:lnSpc>
              <a:spcAft>
                <a:spcPts val="0"/>
              </a:spcAft>
              <a:buFont typeface="Arial" pitchFamily="-107" charset="0"/>
              <a:buNone/>
              <a:defRPr/>
            </a:pPr>
            <a:endParaRPr lang="en-US" sz="3600" b="0" dirty="0">
              <a:ea typeface="+mn-ea"/>
              <a:cs typeface="Times New Roman"/>
            </a:endParaRPr>
          </a:p>
        </p:txBody>
      </p:sp>
    </p:spTree>
    <p:extLst>
      <p:ext uri="{BB962C8B-B14F-4D97-AF65-F5344CB8AC3E}">
        <p14:creationId xmlns:p14="http://schemas.microsoft.com/office/powerpoint/2010/main" val="20600101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1"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2" name="Rectangle 3"/>
          <p:cNvSpPr>
            <a:spLocks noChangeArrowheads="1"/>
          </p:cNvSpPr>
          <p:nvPr/>
        </p:nvSpPr>
        <p:spPr bwMode="auto">
          <a:xfrm>
            <a:off x="4572000" y="381000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3" name="Rectangle 4"/>
          <p:cNvSpPr>
            <a:spLocks noChangeArrowheads="1"/>
          </p:cNvSpPr>
          <p:nvPr/>
        </p:nvSpPr>
        <p:spPr bwMode="auto">
          <a:xfrm>
            <a:off x="0" y="139128"/>
            <a:ext cx="9144000" cy="584775"/>
          </a:xfrm>
          <a:prstGeom prst="rect">
            <a:avLst/>
          </a:prstGeom>
          <a:noFill/>
          <a:ln w="9525">
            <a:noFill/>
            <a:miter lim="800000"/>
            <a:headEnd/>
            <a:tailEnd/>
          </a:ln>
        </p:spPr>
        <p:txBody>
          <a:bodyPr wrap="square">
            <a:prstTxWarp prst="textNoShape">
              <a:avLst/>
            </a:prstTxWarp>
            <a:spAutoFit/>
          </a:bodyPr>
          <a:lstStyle/>
          <a:p>
            <a:pPr algn="ctr">
              <a:spcBef>
                <a:spcPct val="20000"/>
              </a:spcBef>
              <a:buClr>
                <a:srgbClr val="FFCC00"/>
              </a:buClr>
            </a:pPr>
            <a:r>
              <a:rPr lang="en-US" sz="3200" dirty="0">
                <a:solidFill>
                  <a:srgbClr val="FFFF00"/>
                </a:solidFill>
                <a:effectLst>
                  <a:outerShdw blurRad="50800" dist="38100" dir="2700000">
                    <a:srgbClr val="000000">
                      <a:alpha val="43000"/>
                    </a:srgbClr>
                  </a:outerShdw>
                </a:effectLst>
                <a:cs typeface="Times New Roman"/>
              </a:rPr>
              <a:t>6. Expand: Broaden Your Base</a:t>
            </a:r>
            <a:endParaRPr lang="en-US" sz="3200" i="1" dirty="0">
              <a:effectLst>
                <a:outerShdw blurRad="50800" dist="38100" dir="2700000">
                  <a:srgbClr val="000000">
                    <a:alpha val="43000"/>
                  </a:srgbClr>
                </a:outerShdw>
              </a:effectLst>
              <a:cs typeface="Times New Roman"/>
            </a:endParaRPr>
          </a:p>
        </p:txBody>
      </p:sp>
      <p:sp>
        <p:nvSpPr>
          <p:cNvPr id="45064" name="Rectangle 5"/>
          <p:cNvSpPr>
            <a:spLocks noChangeArrowheads="1"/>
          </p:cNvSpPr>
          <p:nvPr/>
        </p:nvSpPr>
        <p:spPr bwMode="auto">
          <a:xfrm>
            <a:off x="457200" y="1828800"/>
            <a:ext cx="184150" cy="822325"/>
          </a:xfrm>
          <a:prstGeom prst="rect">
            <a:avLst/>
          </a:prstGeom>
          <a:noFill/>
          <a:ln w="9525">
            <a:noFill/>
            <a:miter lim="800000"/>
            <a:headEnd/>
            <a:tailEnd/>
          </a:ln>
        </p:spPr>
        <p:txBody>
          <a:bodyPr wrap="none">
            <a:prstTxWarp prst="textNoShape">
              <a:avLst/>
            </a:prstTxWarp>
            <a:spAutoFit/>
          </a:bodyPr>
          <a:lstStyle/>
          <a:p>
            <a:pPr marL="457200" indent="-457200"/>
            <a:endParaRPr lang="en-US"/>
          </a:p>
          <a:p>
            <a:pPr marL="457200" indent="-457200"/>
            <a:endParaRPr lang="en-US"/>
          </a:p>
        </p:txBody>
      </p:sp>
      <p:sp>
        <p:nvSpPr>
          <p:cNvPr id="13" name="Rectangle 12"/>
          <p:cNvSpPr>
            <a:spLocks noGrp="1" noChangeArrowheads="1"/>
          </p:cNvSpPr>
          <p:nvPr/>
        </p:nvSpPr>
        <p:spPr>
          <a:xfrm>
            <a:off x="-101600" y="650870"/>
            <a:ext cx="9144000" cy="1143000"/>
          </a:xfrm>
          <a:prstGeom prst="rect">
            <a:avLst/>
          </a:prstGeom>
          <a:effectLst>
            <a:outerShdw blurRad="50800" dist="38100" dir="2700000">
              <a:srgbClr val="000000">
                <a:alpha val="43000"/>
              </a:srgbClr>
            </a:outerShdw>
          </a:effectLst>
        </p:spPr>
        <p:txBody>
          <a:bodyPr vert="horz" wrap="square" lIns="91440" tIns="45720" rIns="91440" bIns="45720" numCol="1" rtlCol="0" anchor="ctr" anchorCtr="0" compatLnSpc="1">
            <a:prstTxWarp prst="textNoShape">
              <a:avLst/>
            </a:prstTxWarp>
            <a:noAutofit/>
          </a:bodyPr>
          <a:lstStyle>
            <a:lvl1pPr algn="ctr" rtl="0" eaLnBrk="0" fontAlgn="base" hangingPunct="0">
              <a:spcBef>
                <a:spcPct val="0"/>
              </a:spcBef>
              <a:spcAft>
                <a:spcPct val="0"/>
              </a:spcAft>
              <a:defRPr sz="4800" b="1" kern="1200">
                <a:solidFill>
                  <a:schemeClr val="tx1"/>
                </a:solidFill>
                <a:effectLst>
                  <a:outerShdw blurRad="50800" dist="50800" dir="2700000" algn="tl" rotWithShape="0">
                    <a:schemeClr val="bg1">
                      <a:alpha val="30000"/>
                    </a:schemeClr>
                  </a:outerShdw>
                </a:effectLst>
                <a:latin typeface="+mj-lt"/>
                <a:ea typeface="ＭＳ Ｐゴシック" pitchFamily="-107" charset="-128"/>
                <a:cs typeface="ＭＳ Ｐゴシック" pitchFamily="-107" charset="-128"/>
              </a:defRPr>
            </a:lvl1pPr>
            <a:lvl2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2pPr>
            <a:lvl3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3pPr>
            <a:lvl4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4pPr>
            <a:lvl5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5pPr>
            <a:lvl6pPr marL="4572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6pPr>
            <a:lvl7pPr marL="9144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7pPr>
            <a:lvl8pPr marL="13716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8pPr>
            <a:lvl9pPr marL="18288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9pPr>
          </a:lstStyle>
          <a:p>
            <a:pPr eaLnBrk="1" hangingPunct="1">
              <a:defRPr/>
            </a:pPr>
            <a:br>
              <a:rPr lang="en-US" sz="3600" b="0" dirty="0">
                <a:solidFill>
                  <a:srgbClr val="FFFF66"/>
                </a:solidFill>
                <a:effectLst>
                  <a:outerShdw blurRad="38100" dist="38100" dir="2700000" algn="tl">
                    <a:srgbClr val="0064E2"/>
                  </a:outerShdw>
                </a:effectLst>
                <a:latin typeface="+mn-lt"/>
                <a:cs typeface="Times New Roman"/>
              </a:rPr>
            </a:br>
            <a:r>
              <a:rPr lang="en-US" sz="3600" b="0" dirty="0">
                <a:latin typeface="+mn-lt"/>
                <a:cs typeface="Times New Roman"/>
              </a:rPr>
              <a:t>B.  Maximize the “Kids and Music” Relationship</a:t>
            </a:r>
            <a:endParaRPr lang="en-US" sz="3600" b="0" dirty="0">
              <a:solidFill>
                <a:srgbClr val="FFFF66"/>
              </a:solidFill>
              <a:effectLst>
                <a:outerShdw blurRad="38100" dist="38100" dir="2700000" algn="tl">
                  <a:srgbClr val="0064E2"/>
                </a:outerShdw>
              </a:effectLst>
              <a:latin typeface="+mn-lt"/>
              <a:cs typeface="Times New Roman"/>
            </a:endParaRPr>
          </a:p>
        </p:txBody>
      </p:sp>
      <p:sp>
        <p:nvSpPr>
          <p:cNvPr id="14" name="Rectangle 13"/>
          <p:cNvSpPr>
            <a:spLocks noChangeArrowheads="1"/>
          </p:cNvSpPr>
          <p:nvPr/>
        </p:nvSpPr>
        <p:spPr bwMode="auto">
          <a:xfrm>
            <a:off x="253998" y="4133260"/>
            <a:ext cx="8686800" cy="1981200"/>
          </a:xfrm>
          <a:prstGeom prst="rect">
            <a:avLst/>
          </a:prstGeom>
          <a:noFill/>
          <a:ln w="9525">
            <a:noFill/>
            <a:miter lim="800000"/>
            <a:headEnd/>
            <a:tailEnd/>
          </a:ln>
          <a:effectLst>
            <a:outerShdw blurRad="63500" algn="ctr" rotWithShape="0">
              <a:srgbClr val="000000">
                <a:alpha val="75000"/>
              </a:srgbClr>
            </a:outerShdw>
          </a:effectLst>
        </p:spPr>
        <p:txBody>
          <a:bodyPr>
            <a:prstTxWarp prst="textNoShape">
              <a:avLst/>
            </a:prstTxWarp>
          </a:bodyPr>
          <a:lstStyle/>
          <a:p>
            <a:pPr marL="609600" indent="-609600">
              <a:lnSpc>
                <a:spcPct val="90000"/>
              </a:lnSpc>
              <a:buFont typeface="Arial" pitchFamily="-107" charset="0"/>
              <a:buNone/>
              <a:defRPr/>
            </a:pPr>
            <a:r>
              <a:rPr lang="en-US" sz="3200" b="1" dirty="0">
                <a:solidFill>
                  <a:srgbClr val="FFFF66"/>
                </a:solidFill>
                <a:ea typeface="ＭＳ Ｐゴシック" pitchFamily="-107" charset="-128"/>
                <a:cs typeface="Times New Roman"/>
              </a:rPr>
              <a:t>NEW</a:t>
            </a:r>
            <a:r>
              <a:rPr lang="en-US" sz="3200" dirty="0">
                <a:solidFill>
                  <a:srgbClr val="FFFF66"/>
                </a:solidFill>
                <a:ea typeface="ＭＳ Ｐゴシック" pitchFamily="-107" charset="-128"/>
                <a:cs typeface="Times New Roman"/>
              </a:rPr>
              <a:t>:</a:t>
            </a:r>
            <a:r>
              <a:rPr lang="en-US" sz="3200" dirty="0">
                <a:ea typeface="ＭＳ Ｐゴシック" pitchFamily="-107" charset="-128"/>
                <a:cs typeface="Times New Roman"/>
              </a:rPr>
              <a:t> </a:t>
            </a:r>
          </a:p>
          <a:p>
            <a:pPr marL="609600" indent="-609600">
              <a:lnSpc>
                <a:spcPct val="90000"/>
              </a:lnSpc>
              <a:buFont typeface="Arial" pitchFamily="-107" charset="0"/>
              <a:buNone/>
              <a:defRPr/>
            </a:pPr>
            <a:r>
              <a:rPr lang="en-US" sz="3200" b="1" dirty="0">
                <a:ea typeface="ＭＳ Ｐゴシック" pitchFamily="-107" charset="-128"/>
                <a:cs typeface="Times New Roman"/>
              </a:rPr>
              <a:t>	</a:t>
            </a:r>
            <a:r>
              <a:rPr lang="en-US" sz="3200" dirty="0">
                <a:ea typeface="ＭＳ Ｐゴシック" pitchFamily="-107" charset="-128"/>
                <a:cs typeface="Times New Roman"/>
              </a:rPr>
              <a:t>If provided with an opportunity to study music through the exploration of the </a:t>
            </a:r>
            <a:r>
              <a:rPr lang="en-US" sz="3200" dirty="0">
                <a:solidFill>
                  <a:srgbClr val="FFFF00"/>
                </a:solidFill>
                <a:ea typeface="ＭＳ Ｐゴシック" pitchFamily="-107" charset="-128"/>
                <a:cs typeface="Times New Roman"/>
              </a:rPr>
              <a:t>power </a:t>
            </a:r>
            <a:r>
              <a:rPr lang="en-US" sz="3200" dirty="0">
                <a:ea typeface="ＭＳ Ｐゴシック" pitchFamily="-107" charset="-128"/>
                <a:cs typeface="Times New Roman"/>
              </a:rPr>
              <a:t>of music in </a:t>
            </a:r>
            <a:r>
              <a:rPr lang="en-US" sz="3200" dirty="0">
                <a:solidFill>
                  <a:srgbClr val="FFFF00"/>
                </a:solidFill>
                <a:ea typeface="ＭＳ Ｐゴシック" pitchFamily="-107" charset="-128"/>
                <a:cs typeface="Times New Roman"/>
              </a:rPr>
              <a:t>their </a:t>
            </a:r>
            <a:r>
              <a:rPr lang="en-US" sz="3200" dirty="0">
                <a:ea typeface="ＭＳ Ｐゴシック" pitchFamily="-107" charset="-128"/>
                <a:cs typeface="Times New Roman"/>
              </a:rPr>
              <a:t>lives, our classes would be overflowing</a:t>
            </a:r>
          </a:p>
        </p:txBody>
      </p:sp>
      <p:sp>
        <p:nvSpPr>
          <p:cNvPr id="15" name="Rectangle 14"/>
          <p:cNvSpPr>
            <a:spLocks noGrp="1" noChangeArrowheads="1"/>
          </p:cNvSpPr>
          <p:nvPr/>
        </p:nvSpPr>
        <p:spPr>
          <a:xfrm>
            <a:off x="228600" y="1489070"/>
            <a:ext cx="8915400" cy="2286000"/>
          </a:xfrm>
          <a:prstGeom prst="rect">
            <a:avLst/>
          </a:prstGeom>
          <a:effectLst>
            <a:outerShdw blurRad="50800" dist="38100" dir="2700000">
              <a:srgbClr val="000000">
                <a:alpha val="43000"/>
              </a:srgbClr>
            </a:outerShdw>
          </a:effectLst>
        </p:spPr>
        <p:txBody>
          <a:bodyPr vert="horz" lIns="91440" tIns="45720" rIns="91440" bIns="45720" rtlCol="0">
            <a:noAutofit/>
          </a:bodyPr>
          <a:lstStyle>
            <a:lvl1pPr marL="342900" indent="-342900" algn="l" rtl="0" eaLnBrk="0" fontAlgn="base" hangingPunct="0">
              <a:spcBef>
                <a:spcPts val="2000"/>
              </a:spcBef>
              <a:spcAft>
                <a:spcPct val="0"/>
              </a:spcAft>
              <a:buClr>
                <a:schemeClr val="accent1"/>
              </a:buClr>
              <a:buSzPct val="90000"/>
              <a:buFont typeface="Wingdings" charset="2"/>
              <a:buChar char=""/>
              <a:defRPr sz="24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ＭＳ Ｐゴシック" pitchFamily="-107" charset="-128"/>
              </a:defRPr>
            </a:lvl1pPr>
            <a:lvl2pPr marL="685800" indent="-336550" algn="l" rtl="0" eaLnBrk="0" fontAlgn="base" hangingPunct="0">
              <a:spcBef>
                <a:spcPts val="600"/>
              </a:spcBef>
              <a:spcAft>
                <a:spcPct val="0"/>
              </a:spcAft>
              <a:buClr>
                <a:schemeClr val="accent2"/>
              </a:buClr>
              <a:buSzPct val="90000"/>
              <a:buFont typeface="Wingdings" charset="2"/>
              <a:buChar char=""/>
              <a:defRPr sz="22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2pPr>
            <a:lvl3pPr marL="1035050" indent="-349250" algn="l" rtl="0" eaLnBrk="0" fontAlgn="base" hangingPunct="0">
              <a:spcBef>
                <a:spcPts val="600"/>
              </a:spcBef>
              <a:spcAft>
                <a:spcPct val="0"/>
              </a:spcAft>
              <a:buClr>
                <a:schemeClr val="accent1"/>
              </a:buClr>
              <a:buSzPct val="90000"/>
              <a:buFont typeface="Wingdings" charset="2"/>
              <a:buChar char=""/>
              <a:defRPr sz="20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3pPr>
            <a:lvl4pPr marL="1371600" indent="-336550" algn="l" rtl="0" eaLnBrk="0" fontAlgn="base" hangingPunct="0">
              <a:spcBef>
                <a:spcPts val="600"/>
              </a:spcBef>
              <a:spcAft>
                <a:spcPct val="0"/>
              </a:spcAft>
              <a:buClr>
                <a:schemeClr val="accent2"/>
              </a:buClr>
              <a:buSzPct val="90000"/>
              <a:buFont typeface="Wingdings" charset="2"/>
              <a:buChar char=""/>
              <a:defRPr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4pPr>
            <a:lvl5pPr marL="1720850" indent="-349250" algn="l" rtl="0" eaLnBrk="0" fontAlgn="base" hangingPunct="0">
              <a:spcBef>
                <a:spcPts val="600"/>
              </a:spcBef>
              <a:spcAft>
                <a:spcPct val="0"/>
              </a:spcAft>
              <a:buClr>
                <a:schemeClr val="accent1"/>
              </a:buClr>
              <a:buSzPct val="90000"/>
              <a:buFont typeface="Wingdings" charset="2"/>
              <a:buChar char=""/>
              <a:defRPr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609600" indent="-609600" eaLnBrk="1" fontAlgn="auto" hangingPunct="1">
              <a:lnSpc>
                <a:spcPct val="90000"/>
              </a:lnSpc>
              <a:spcAft>
                <a:spcPts val="0"/>
              </a:spcAft>
              <a:buFont typeface="Arial" pitchFamily="-107" charset="0"/>
              <a:buNone/>
              <a:defRPr/>
            </a:pPr>
            <a:endParaRPr lang="en-US" sz="3200" dirty="0">
              <a:ea typeface="+mn-ea"/>
              <a:cs typeface="Times New Roman"/>
            </a:endParaRPr>
          </a:p>
          <a:p>
            <a:pPr marL="609600" indent="-609600" eaLnBrk="1" fontAlgn="auto" hangingPunct="1">
              <a:lnSpc>
                <a:spcPct val="90000"/>
              </a:lnSpc>
              <a:spcAft>
                <a:spcPts val="0"/>
              </a:spcAft>
              <a:buFont typeface="Arial" pitchFamily="-107" charset="0"/>
              <a:buNone/>
              <a:defRPr/>
            </a:pPr>
            <a:r>
              <a:rPr lang="en-US" sz="3200" dirty="0">
                <a:solidFill>
                  <a:srgbClr val="FFFF66"/>
                </a:solidFill>
                <a:ea typeface="+mn-ea"/>
                <a:cs typeface="Times New Roman"/>
              </a:rPr>
              <a:t>OLD SCHOOL:</a:t>
            </a:r>
            <a:r>
              <a:rPr lang="en-US" sz="3200" dirty="0">
                <a:ea typeface="+mn-ea"/>
                <a:cs typeface="Times New Roman"/>
              </a:rPr>
              <a:t>  </a:t>
            </a:r>
          </a:p>
          <a:p>
            <a:pPr marL="609600" indent="-609600" eaLnBrk="1" fontAlgn="auto" hangingPunct="1">
              <a:lnSpc>
                <a:spcPct val="90000"/>
              </a:lnSpc>
              <a:spcAft>
                <a:spcPts val="0"/>
              </a:spcAft>
              <a:buFont typeface="Arial" pitchFamily="-107" charset="0"/>
              <a:buNone/>
              <a:defRPr/>
            </a:pPr>
            <a:r>
              <a:rPr lang="en-US" sz="3200" dirty="0">
                <a:ea typeface="+mn-ea"/>
                <a:cs typeface="Times New Roman"/>
              </a:rPr>
              <a:t>	</a:t>
            </a:r>
            <a:r>
              <a:rPr lang="en-US" sz="3200" b="0" dirty="0">
                <a:ea typeface="+mn-ea"/>
                <a:cs typeface="Times New Roman"/>
              </a:rPr>
              <a:t>If students wanted to be musicians, they had  to play an instrument and take lessons</a:t>
            </a:r>
          </a:p>
        </p:txBody>
      </p:sp>
    </p:spTree>
    <p:extLst>
      <p:ext uri="{BB962C8B-B14F-4D97-AF65-F5344CB8AC3E}">
        <p14:creationId xmlns:p14="http://schemas.microsoft.com/office/powerpoint/2010/main" val="102220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8" name="Rectangle 4"/>
          <p:cNvSpPr>
            <a:spLocks noChangeArrowheads="1"/>
          </p:cNvSpPr>
          <p:nvPr/>
        </p:nvSpPr>
        <p:spPr bwMode="auto">
          <a:xfrm>
            <a:off x="1436688" y="4983163"/>
            <a:ext cx="184150" cy="457200"/>
          </a:xfrm>
          <a:prstGeom prst="rect">
            <a:avLst/>
          </a:prstGeom>
          <a:noFill/>
          <a:ln w="9525">
            <a:noFill/>
            <a:miter lim="800000"/>
            <a:headEnd/>
            <a:tailEnd/>
          </a:ln>
        </p:spPr>
        <p:txBody>
          <a:bodyPr wrap="none">
            <a:prstTxWarp prst="textNoShape">
              <a:avLst/>
            </a:prstTxWarp>
            <a:spAutoFit/>
          </a:bodyPr>
          <a:lstStyle/>
          <a:p>
            <a:endParaRPr lang="en-US"/>
          </a:p>
        </p:txBody>
      </p:sp>
      <p:pic>
        <p:nvPicPr>
          <p:cNvPr id="10" name="Content Placeholder 9" descr="Screen Shot 2013-09-29 at 7.52.16 PM.png"/>
          <p:cNvPicPr>
            <a:picLocks noGrp="1" noChangeAspect="1"/>
          </p:cNvPicPr>
          <p:nvPr>
            <p:ph idx="1"/>
          </p:nvPr>
        </p:nvPicPr>
        <p:blipFill>
          <a:blip r:embed="rId3"/>
          <a:srcRect l="-1167" r="-1167"/>
          <a:stretch>
            <a:fillRect/>
          </a:stretch>
        </p:blipFill>
        <p:spPr>
          <a:xfrm>
            <a:off x="-168030" y="1417637"/>
            <a:ext cx="9454660" cy="4552245"/>
          </a:xfrm>
          <a:prstGeom prst="rect">
            <a:avLst/>
          </a:prstGeom>
          <a:ln>
            <a:noFill/>
          </a:ln>
          <a:effectLst>
            <a:reflection blurRad="6350" stA="50000" endA="300" endPos="55000" dir="5400000" sy="-100000" algn="bl" rotWithShape="0"/>
            <a:softEdge rad="112500"/>
          </a:effectLst>
        </p:spPr>
      </p:pic>
      <p:sp>
        <p:nvSpPr>
          <p:cNvPr id="9" name="Title 8"/>
          <p:cNvSpPr>
            <a:spLocks noGrp="1"/>
          </p:cNvSpPr>
          <p:nvPr>
            <p:ph type="title"/>
          </p:nvPr>
        </p:nvSpPr>
        <p:spPr>
          <a:xfrm>
            <a:off x="0" y="228600"/>
            <a:ext cx="9144000" cy="1143000"/>
          </a:xfrm>
        </p:spPr>
        <p:txBody>
          <a:bodyPr>
            <a:normAutofit/>
          </a:bodyPr>
          <a:lstStyle/>
          <a:p>
            <a:pPr algn="ctr"/>
            <a:r>
              <a:rPr lang="en-US" sz="4000" dirty="0">
                <a:solidFill>
                  <a:srgbClr val="FFFF00"/>
                </a:solidFill>
                <a:effectLst>
                  <a:outerShdw blurRad="50800" dist="38100" dir="2700000">
                    <a:srgbClr val="000000">
                      <a:alpha val="43000"/>
                    </a:srgbClr>
                  </a:outerShdw>
                </a:effectLst>
                <a:latin typeface="+mn-lt"/>
                <a:cs typeface="Times New Roman"/>
              </a:rPr>
              <a:t>OLD: What Music Teachers Do</a:t>
            </a:r>
          </a:p>
        </p:txBody>
      </p:sp>
    </p:spTree>
    <p:extLst>
      <p:ext uri="{BB962C8B-B14F-4D97-AF65-F5344CB8AC3E}">
        <p14:creationId xmlns:p14="http://schemas.microsoft.com/office/powerpoint/2010/main" val="9352858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1"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2" name="Rectangle 3"/>
          <p:cNvSpPr>
            <a:spLocks noChangeArrowheads="1"/>
          </p:cNvSpPr>
          <p:nvPr/>
        </p:nvSpPr>
        <p:spPr bwMode="auto">
          <a:xfrm>
            <a:off x="4572000" y="381000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3" name="Rectangle 4"/>
          <p:cNvSpPr>
            <a:spLocks noChangeArrowheads="1"/>
          </p:cNvSpPr>
          <p:nvPr/>
        </p:nvSpPr>
        <p:spPr bwMode="auto">
          <a:xfrm>
            <a:off x="0" y="139128"/>
            <a:ext cx="9144000" cy="584775"/>
          </a:xfrm>
          <a:prstGeom prst="rect">
            <a:avLst/>
          </a:prstGeom>
          <a:noFill/>
          <a:ln w="9525">
            <a:noFill/>
            <a:miter lim="800000"/>
            <a:headEnd/>
            <a:tailEnd/>
          </a:ln>
        </p:spPr>
        <p:txBody>
          <a:bodyPr wrap="square">
            <a:prstTxWarp prst="textNoShape">
              <a:avLst/>
            </a:prstTxWarp>
            <a:spAutoFit/>
          </a:bodyPr>
          <a:lstStyle/>
          <a:p>
            <a:pPr algn="ctr">
              <a:spcBef>
                <a:spcPct val="20000"/>
              </a:spcBef>
              <a:buClr>
                <a:srgbClr val="FFCC00"/>
              </a:buClr>
            </a:pPr>
            <a:r>
              <a:rPr lang="en-US" sz="3200" dirty="0">
                <a:solidFill>
                  <a:srgbClr val="FFFF00"/>
                </a:solidFill>
                <a:effectLst>
                  <a:outerShdw blurRad="50800" dist="38100" dir="2700000">
                    <a:srgbClr val="000000">
                      <a:alpha val="43000"/>
                    </a:srgbClr>
                  </a:outerShdw>
                </a:effectLst>
                <a:cs typeface="Times New Roman"/>
              </a:rPr>
              <a:t>6. Expand: Broaden Your Base</a:t>
            </a:r>
            <a:endParaRPr lang="en-US" sz="3200" i="1" dirty="0">
              <a:effectLst>
                <a:outerShdw blurRad="50800" dist="38100" dir="2700000">
                  <a:srgbClr val="000000">
                    <a:alpha val="43000"/>
                  </a:srgbClr>
                </a:outerShdw>
              </a:effectLst>
              <a:cs typeface="Times New Roman"/>
            </a:endParaRPr>
          </a:p>
        </p:txBody>
      </p:sp>
      <p:sp>
        <p:nvSpPr>
          <p:cNvPr id="45064" name="Rectangle 5"/>
          <p:cNvSpPr>
            <a:spLocks noChangeArrowheads="1"/>
          </p:cNvSpPr>
          <p:nvPr/>
        </p:nvSpPr>
        <p:spPr bwMode="auto">
          <a:xfrm>
            <a:off x="457200" y="1828800"/>
            <a:ext cx="184150" cy="822325"/>
          </a:xfrm>
          <a:prstGeom prst="rect">
            <a:avLst/>
          </a:prstGeom>
          <a:noFill/>
          <a:ln w="9525">
            <a:noFill/>
            <a:miter lim="800000"/>
            <a:headEnd/>
            <a:tailEnd/>
          </a:ln>
        </p:spPr>
        <p:txBody>
          <a:bodyPr wrap="none">
            <a:prstTxWarp prst="textNoShape">
              <a:avLst/>
            </a:prstTxWarp>
            <a:spAutoFit/>
          </a:bodyPr>
          <a:lstStyle/>
          <a:p>
            <a:pPr marL="457200" indent="-457200"/>
            <a:endParaRPr lang="en-US"/>
          </a:p>
          <a:p>
            <a:pPr marL="457200" indent="-457200"/>
            <a:endParaRPr lang="en-US"/>
          </a:p>
        </p:txBody>
      </p:sp>
      <p:sp>
        <p:nvSpPr>
          <p:cNvPr id="12" name="Rectangle 11"/>
          <p:cNvSpPr>
            <a:spLocks noGrp="1" noChangeArrowheads="1"/>
          </p:cNvSpPr>
          <p:nvPr/>
        </p:nvSpPr>
        <p:spPr>
          <a:xfrm>
            <a:off x="0" y="397069"/>
            <a:ext cx="9144000" cy="1219200"/>
          </a:xfrm>
          <a:prstGeom prst="rect">
            <a:avLst/>
          </a:prstGeom>
          <a:effectLst>
            <a:outerShdw blurRad="50800" dist="38100" dir="2700000">
              <a:srgbClr val="000000">
                <a:alpha val="43000"/>
              </a:srgbClr>
            </a:outerShdw>
          </a:effectLst>
        </p:spPr>
        <p:txBody>
          <a:bodyPr vert="horz" wrap="square" lIns="91440" tIns="45720" rIns="91440" bIns="45720" numCol="1" rtlCol="0" anchor="ctr" anchorCtr="0" compatLnSpc="1">
            <a:prstTxWarp prst="textNoShape">
              <a:avLst/>
            </a:prstTxWarp>
            <a:noAutofit/>
          </a:bodyPr>
          <a:lstStyle>
            <a:lvl1pPr algn="ctr" rtl="0" eaLnBrk="0" fontAlgn="base" hangingPunct="0">
              <a:spcBef>
                <a:spcPct val="0"/>
              </a:spcBef>
              <a:spcAft>
                <a:spcPct val="0"/>
              </a:spcAft>
              <a:defRPr sz="4800" b="1" kern="1200">
                <a:solidFill>
                  <a:schemeClr val="tx1"/>
                </a:solidFill>
                <a:effectLst>
                  <a:outerShdw blurRad="50800" dist="50800" dir="2700000" algn="tl" rotWithShape="0">
                    <a:schemeClr val="bg1">
                      <a:alpha val="30000"/>
                    </a:schemeClr>
                  </a:outerShdw>
                </a:effectLst>
                <a:latin typeface="+mj-lt"/>
                <a:ea typeface="ＭＳ Ｐゴシック" pitchFamily="-107" charset="-128"/>
                <a:cs typeface="ＭＳ Ｐゴシック" pitchFamily="-107" charset="-128"/>
              </a:defRPr>
            </a:lvl1pPr>
            <a:lvl2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2pPr>
            <a:lvl3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3pPr>
            <a:lvl4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4pPr>
            <a:lvl5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5pPr>
            <a:lvl6pPr marL="4572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6pPr>
            <a:lvl7pPr marL="9144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7pPr>
            <a:lvl8pPr marL="13716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8pPr>
            <a:lvl9pPr marL="18288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9pPr>
          </a:lstStyle>
          <a:p>
            <a:pPr eaLnBrk="1" hangingPunct="1">
              <a:defRPr/>
            </a:pPr>
            <a:br>
              <a:rPr lang="en-US" sz="3600" b="0" dirty="0">
                <a:solidFill>
                  <a:srgbClr val="FFFF66"/>
                </a:solidFill>
                <a:effectLst>
                  <a:outerShdw blurRad="50800" dist="38100" dir="2700000">
                    <a:srgbClr val="000000">
                      <a:alpha val="43000"/>
                    </a:srgbClr>
                  </a:outerShdw>
                </a:effectLst>
                <a:latin typeface="+mn-lt"/>
                <a:cs typeface="Times New Roman"/>
              </a:rPr>
            </a:br>
            <a:r>
              <a:rPr lang="en-US" sz="3600" b="0" dirty="0">
                <a:effectLst>
                  <a:outerShdw blurRad="50800" dist="38100" dir="2700000">
                    <a:srgbClr val="000000">
                      <a:alpha val="43000"/>
                    </a:srgbClr>
                  </a:outerShdw>
                </a:effectLst>
                <a:latin typeface="+mn-lt"/>
                <a:cs typeface="Times New Roman"/>
              </a:rPr>
              <a:t>C. </a:t>
            </a:r>
            <a:r>
              <a:rPr lang="en-US" sz="3600" b="0" dirty="0">
                <a:effectLst>
                  <a:outerShdw blurRad="38100" dist="38100" dir="2700000" algn="tl">
                    <a:srgbClr val="0064E2"/>
                  </a:outerShdw>
                </a:effectLst>
                <a:latin typeface="+mn-lt"/>
                <a:ea typeface="ＭＳ Ｐゴシック" charset="-128"/>
                <a:cs typeface="Times New Roman"/>
              </a:rPr>
              <a:t>“De-</a:t>
            </a:r>
            <a:r>
              <a:rPr lang="en-US" sz="3600" b="0" dirty="0" err="1">
                <a:effectLst>
                  <a:outerShdw blurRad="38100" dist="38100" dir="2700000" algn="tl">
                    <a:srgbClr val="0064E2"/>
                  </a:outerShdw>
                </a:effectLst>
                <a:latin typeface="+mn-lt"/>
                <a:ea typeface="ＭＳ Ｐゴシック" charset="-128"/>
                <a:cs typeface="Times New Roman"/>
              </a:rPr>
              <a:t>mythalize</a:t>
            </a:r>
            <a:r>
              <a:rPr lang="en-US" sz="3600" b="0" dirty="0">
                <a:effectLst>
                  <a:outerShdw blurRad="38100" dist="38100" dir="2700000" algn="tl">
                    <a:srgbClr val="0064E2"/>
                  </a:outerShdw>
                </a:effectLst>
                <a:latin typeface="+mn-lt"/>
                <a:ea typeface="ＭＳ Ｐゴシック" charset="-128"/>
                <a:cs typeface="Times New Roman"/>
              </a:rPr>
              <a:t>” Classical Music </a:t>
            </a:r>
            <a:br>
              <a:rPr lang="en-US" sz="3600" b="0" dirty="0">
                <a:effectLst>
                  <a:outerShdw blurRad="38100" dist="38100" dir="2700000" algn="tl">
                    <a:srgbClr val="0064E2"/>
                  </a:outerShdw>
                </a:effectLst>
                <a:latin typeface="+mn-lt"/>
                <a:ea typeface="ＭＳ Ｐゴシック" charset="-128"/>
                <a:cs typeface="Times New Roman"/>
              </a:rPr>
            </a:br>
            <a:endParaRPr lang="en-US" sz="3600" b="0" dirty="0">
              <a:solidFill>
                <a:srgbClr val="FFFF66"/>
              </a:solidFill>
              <a:effectLst>
                <a:outerShdw blurRad="50800" dist="38100" dir="2700000">
                  <a:srgbClr val="000000">
                    <a:alpha val="43000"/>
                  </a:srgbClr>
                </a:outerShdw>
              </a:effectLst>
              <a:latin typeface="+mn-lt"/>
              <a:cs typeface="Times New Roman"/>
            </a:endParaRPr>
          </a:p>
        </p:txBody>
      </p:sp>
      <p:sp>
        <p:nvSpPr>
          <p:cNvPr id="16" name="Rectangle 15"/>
          <p:cNvSpPr>
            <a:spLocks noGrp="1" noChangeArrowheads="1"/>
          </p:cNvSpPr>
          <p:nvPr/>
        </p:nvSpPr>
        <p:spPr>
          <a:xfrm>
            <a:off x="0" y="2607268"/>
            <a:ext cx="9144000" cy="3962400"/>
          </a:xfrm>
          <a:prstGeom prst="rect">
            <a:avLst/>
          </a:prstGeom>
        </p:spPr>
        <p:txBody>
          <a:bodyPr vert="horz" wrap="square" lIns="91440" tIns="45720" rIns="91440" bIns="45720" numCol="1" rtlCol="0" anchor="t" anchorCtr="0" compatLnSpc="1">
            <a:prstTxWarp prst="textNoShape">
              <a:avLst/>
            </a:prstTxWarp>
            <a:noAutofit/>
          </a:bodyPr>
          <a:lstStyle>
            <a:lvl1pPr marL="342900" indent="-342900" algn="l" rtl="0" eaLnBrk="0" fontAlgn="base" hangingPunct="0">
              <a:spcBef>
                <a:spcPts val="2000"/>
              </a:spcBef>
              <a:spcAft>
                <a:spcPct val="0"/>
              </a:spcAft>
              <a:buClr>
                <a:schemeClr val="accent1"/>
              </a:buClr>
              <a:buSzPct val="90000"/>
              <a:buFont typeface="Wingdings" charset="2"/>
              <a:buChar char=""/>
              <a:defRPr sz="24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ＭＳ Ｐゴシック" pitchFamily="-107" charset="-128"/>
              </a:defRPr>
            </a:lvl1pPr>
            <a:lvl2pPr marL="685800" indent="-336550" algn="l" rtl="0" eaLnBrk="0" fontAlgn="base" hangingPunct="0">
              <a:spcBef>
                <a:spcPts val="600"/>
              </a:spcBef>
              <a:spcAft>
                <a:spcPct val="0"/>
              </a:spcAft>
              <a:buClr>
                <a:schemeClr val="accent2"/>
              </a:buClr>
              <a:buSzPct val="90000"/>
              <a:buFont typeface="Wingdings" charset="2"/>
              <a:buChar char=""/>
              <a:defRPr sz="22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2pPr>
            <a:lvl3pPr marL="1035050" indent="-349250" algn="l" rtl="0" eaLnBrk="0" fontAlgn="base" hangingPunct="0">
              <a:spcBef>
                <a:spcPts val="600"/>
              </a:spcBef>
              <a:spcAft>
                <a:spcPct val="0"/>
              </a:spcAft>
              <a:buClr>
                <a:schemeClr val="accent1"/>
              </a:buClr>
              <a:buSzPct val="90000"/>
              <a:buFont typeface="Wingdings" charset="2"/>
              <a:buChar char=""/>
              <a:defRPr sz="20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3pPr>
            <a:lvl4pPr marL="1371600" indent="-336550" algn="l" rtl="0" eaLnBrk="0" fontAlgn="base" hangingPunct="0">
              <a:spcBef>
                <a:spcPts val="600"/>
              </a:spcBef>
              <a:spcAft>
                <a:spcPct val="0"/>
              </a:spcAft>
              <a:buClr>
                <a:schemeClr val="accent2"/>
              </a:buClr>
              <a:buSzPct val="90000"/>
              <a:buFont typeface="Wingdings" charset="2"/>
              <a:buChar char=""/>
              <a:defRPr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4pPr>
            <a:lvl5pPr marL="1720850" indent="-349250" algn="l" rtl="0" eaLnBrk="0" fontAlgn="base" hangingPunct="0">
              <a:spcBef>
                <a:spcPts val="600"/>
              </a:spcBef>
              <a:spcAft>
                <a:spcPct val="0"/>
              </a:spcAft>
              <a:buClr>
                <a:schemeClr val="accent1"/>
              </a:buClr>
              <a:buSzPct val="90000"/>
              <a:buFont typeface="Wingdings" charset="2"/>
              <a:buChar char=""/>
              <a:defRPr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742950" indent="-742950" eaLnBrk="1" hangingPunct="1">
              <a:lnSpc>
                <a:spcPct val="90000"/>
              </a:lnSpc>
              <a:buFont typeface="Arial" charset="0"/>
              <a:buNone/>
            </a:pPr>
            <a:r>
              <a:rPr lang="en-US" sz="2800" b="0" dirty="0">
                <a:effectLst>
                  <a:outerShdw blurRad="50800" dist="38100" dir="2700000">
                    <a:srgbClr val="000000">
                      <a:alpha val="43000"/>
                    </a:srgbClr>
                  </a:outerShdw>
                </a:effectLst>
                <a:ea typeface="ＭＳ Ｐゴシック" charset="-128"/>
                <a:cs typeface="Times New Roman"/>
              </a:rPr>
              <a:t>	</a:t>
            </a:r>
            <a:r>
              <a:rPr lang="en-US" sz="3200" b="0" dirty="0">
                <a:effectLst>
                  <a:outerShdw blurRad="50800" dist="38100" dir="2700000">
                    <a:srgbClr val="000000">
                      <a:alpha val="43000"/>
                    </a:srgbClr>
                  </a:outerShdw>
                </a:effectLst>
                <a:ea typeface="ＭＳ Ｐゴシック" charset="-128"/>
                <a:cs typeface="Times New Roman"/>
              </a:rPr>
              <a:t>Guitar					Steel Drum </a:t>
            </a:r>
          </a:p>
          <a:p>
            <a:pPr marL="742950" indent="-742950" eaLnBrk="1" hangingPunct="1">
              <a:lnSpc>
                <a:spcPct val="90000"/>
              </a:lnSpc>
              <a:buFont typeface="Arial" charset="0"/>
              <a:buNone/>
            </a:pPr>
            <a:r>
              <a:rPr lang="en-US" sz="3200" b="0" dirty="0">
                <a:effectLst>
                  <a:outerShdw blurRad="50800" dist="38100" dir="2700000">
                    <a:srgbClr val="000000">
                      <a:alpha val="43000"/>
                    </a:srgbClr>
                  </a:outerShdw>
                </a:effectLst>
                <a:ea typeface="ＭＳ Ｐゴシック" charset="-128"/>
                <a:cs typeface="Times New Roman"/>
              </a:rPr>
              <a:t>	Drumming				Bluegrass</a:t>
            </a:r>
          </a:p>
          <a:p>
            <a:pPr marL="742950" indent="-742950" eaLnBrk="1" hangingPunct="1">
              <a:lnSpc>
                <a:spcPct val="90000"/>
              </a:lnSpc>
              <a:buFont typeface="Arial" charset="0"/>
              <a:buNone/>
            </a:pPr>
            <a:r>
              <a:rPr lang="en-US" sz="3200" b="0" dirty="0">
                <a:effectLst>
                  <a:outerShdw blurRad="50800" dist="38100" dir="2700000">
                    <a:srgbClr val="000000">
                      <a:alpha val="43000"/>
                    </a:srgbClr>
                  </a:outerShdw>
                </a:effectLst>
                <a:ea typeface="ＭＳ Ｐゴシック" charset="-128"/>
                <a:cs typeface="Times New Roman"/>
              </a:rPr>
              <a:t>	Music Technology			Gospel Music</a:t>
            </a:r>
          </a:p>
          <a:p>
            <a:pPr marL="742950" indent="-742950" eaLnBrk="1" hangingPunct="1">
              <a:lnSpc>
                <a:spcPct val="90000"/>
              </a:lnSpc>
              <a:buFont typeface="Arial" charset="0"/>
              <a:buNone/>
            </a:pPr>
            <a:r>
              <a:rPr lang="en-US" sz="3200" b="0" dirty="0">
                <a:effectLst>
                  <a:outerShdw blurRad="50800" dist="38100" dir="2700000">
                    <a:srgbClr val="000000">
                      <a:alpha val="43000"/>
                    </a:srgbClr>
                  </a:outerShdw>
                </a:effectLst>
                <a:ea typeface="ＭＳ Ｐゴシック" charset="-128"/>
                <a:cs typeface="Times New Roman"/>
              </a:rPr>
              <a:t>	Mariachi				Hip Hop</a:t>
            </a:r>
          </a:p>
          <a:p>
            <a:pPr marL="742950" indent="-742950" eaLnBrk="1" hangingPunct="1">
              <a:lnSpc>
                <a:spcPct val="90000"/>
              </a:lnSpc>
              <a:buFont typeface="Arial" charset="0"/>
              <a:buNone/>
            </a:pPr>
            <a:r>
              <a:rPr lang="en-US" sz="3200" b="0" dirty="0">
                <a:effectLst>
                  <a:outerShdw blurRad="50800" dist="38100" dir="2700000">
                    <a:srgbClr val="000000">
                      <a:alpha val="43000"/>
                    </a:srgbClr>
                  </a:outerShdw>
                </a:effectLst>
                <a:ea typeface="ＭＳ Ｐゴシック" charset="-128"/>
                <a:cs typeface="Times New Roman"/>
              </a:rPr>
              <a:t>	Song Writing			</a:t>
            </a:r>
            <a:r>
              <a:rPr lang="en-US" sz="3200" b="0" dirty="0" err="1">
                <a:effectLst>
                  <a:outerShdw blurRad="50800" dist="38100" dir="2700000">
                    <a:srgbClr val="000000">
                      <a:alpha val="43000"/>
                    </a:srgbClr>
                  </a:outerShdw>
                </a:effectLst>
                <a:ea typeface="ＭＳ Ｐゴシック" charset="-128"/>
                <a:cs typeface="Times New Roman"/>
              </a:rPr>
              <a:t>Ukelele</a:t>
            </a:r>
            <a:r>
              <a:rPr lang="en-US" sz="3200" b="0" dirty="0">
                <a:effectLst>
                  <a:outerShdw blurRad="50800" dist="38100" dir="2700000">
                    <a:srgbClr val="000000">
                      <a:alpha val="43000"/>
                    </a:srgbClr>
                  </a:outerShdw>
                </a:effectLst>
                <a:ea typeface="ＭＳ Ｐゴシック" charset="-128"/>
                <a:cs typeface="Times New Roman"/>
              </a:rPr>
              <a:t> Ensembles???</a:t>
            </a:r>
          </a:p>
          <a:p>
            <a:pPr marL="742950" indent="-742950" eaLnBrk="1" hangingPunct="1">
              <a:lnSpc>
                <a:spcPct val="90000"/>
              </a:lnSpc>
              <a:buFont typeface="Arial" charset="0"/>
              <a:buNone/>
            </a:pPr>
            <a:r>
              <a:rPr lang="en-US" sz="2800" b="0" dirty="0">
                <a:effectLst>
                  <a:outerShdw blurRad="50800" dist="38100" dir="2700000">
                    <a:srgbClr val="000000">
                      <a:alpha val="43000"/>
                    </a:srgbClr>
                  </a:outerShdw>
                </a:effectLst>
                <a:ea typeface="ＭＳ Ｐゴシック" charset="-128"/>
                <a:cs typeface="Times New Roman"/>
              </a:rPr>
              <a:t>			</a:t>
            </a:r>
          </a:p>
        </p:txBody>
      </p:sp>
      <p:sp>
        <p:nvSpPr>
          <p:cNvPr id="2" name="TextBox 1">
            <a:extLst>
              <a:ext uri="{FF2B5EF4-FFF2-40B4-BE49-F238E27FC236}">
                <a16:creationId xmlns:a16="http://schemas.microsoft.com/office/drawing/2014/main" id="{D70DEF7A-8969-5349-9FC0-B4623BD1C57B}"/>
              </a:ext>
            </a:extLst>
          </p:cNvPr>
          <p:cNvSpPr txBox="1"/>
          <p:nvPr/>
        </p:nvSpPr>
        <p:spPr>
          <a:xfrm>
            <a:off x="842398" y="1274972"/>
            <a:ext cx="7459204" cy="1200329"/>
          </a:xfrm>
          <a:prstGeom prst="rect">
            <a:avLst/>
          </a:prstGeom>
          <a:noFill/>
        </p:spPr>
        <p:txBody>
          <a:bodyPr wrap="square" rtlCol="0">
            <a:spAutoFit/>
          </a:bodyPr>
          <a:lstStyle/>
          <a:p>
            <a:pPr algn="ctr"/>
            <a:r>
              <a:rPr lang="en-US" sz="3600" dirty="0">
                <a:solidFill>
                  <a:srgbClr val="FFFF00"/>
                </a:solidFill>
                <a:effectLst>
                  <a:outerShdw blurRad="50800" dist="38100" dir="2700000">
                    <a:srgbClr val="000000">
                      <a:alpha val="43000"/>
                    </a:srgbClr>
                  </a:outerShdw>
                </a:effectLst>
              </a:rPr>
              <a:t>Address Student Interests/Needs/ Cultural Backgrounds</a:t>
            </a:r>
          </a:p>
        </p:txBody>
      </p:sp>
    </p:spTree>
    <p:extLst>
      <p:ext uri="{BB962C8B-B14F-4D97-AF65-F5344CB8AC3E}">
        <p14:creationId xmlns:p14="http://schemas.microsoft.com/office/powerpoint/2010/main" val="22043180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1"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2" name="Rectangle 3"/>
          <p:cNvSpPr>
            <a:spLocks noChangeArrowheads="1"/>
          </p:cNvSpPr>
          <p:nvPr/>
        </p:nvSpPr>
        <p:spPr bwMode="auto">
          <a:xfrm>
            <a:off x="4572000" y="381000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4" name="Rectangle 5"/>
          <p:cNvSpPr>
            <a:spLocks noChangeArrowheads="1"/>
          </p:cNvSpPr>
          <p:nvPr/>
        </p:nvSpPr>
        <p:spPr bwMode="auto">
          <a:xfrm>
            <a:off x="457200" y="1828800"/>
            <a:ext cx="184150" cy="822325"/>
          </a:xfrm>
          <a:prstGeom prst="rect">
            <a:avLst/>
          </a:prstGeom>
          <a:noFill/>
          <a:ln w="9525">
            <a:noFill/>
            <a:miter lim="800000"/>
            <a:headEnd/>
            <a:tailEnd/>
          </a:ln>
        </p:spPr>
        <p:txBody>
          <a:bodyPr wrap="none">
            <a:prstTxWarp prst="textNoShape">
              <a:avLst/>
            </a:prstTxWarp>
            <a:spAutoFit/>
          </a:bodyPr>
          <a:lstStyle/>
          <a:p>
            <a:pPr marL="457200" indent="-457200"/>
            <a:endParaRPr lang="en-US"/>
          </a:p>
          <a:p>
            <a:pPr marL="457200" indent="-457200"/>
            <a:endParaRPr lang="en-US"/>
          </a:p>
        </p:txBody>
      </p:sp>
      <p:pic>
        <p:nvPicPr>
          <p:cNvPr id="10" name="Picture 9" descr="Uke Ensemble"/>
          <p:cNvPicPr>
            <a:picLocks noChangeAspect="1" noChangeArrowheads="1"/>
          </p:cNvPicPr>
          <p:nvPr/>
        </p:nvPicPr>
        <p:blipFill>
          <a:blip r:embed="rId3"/>
          <a:srcRect/>
          <a:stretch>
            <a:fillRect/>
          </a:stretch>
        </p:blipFill>
        <p:spPr bwMode="auto">
          <a:xfrm>
            <a:off x="1666009" y="1437623"/>
            <a:ext cx="5811982" cy="4420904"/>
          </a:xfrm>
          <a:prstGeom prst="rect">
            <a:avLst/>
          </a:prstGeom>
          <a:ln>
            <a:noFill/>
          </a:ln>
          <a:effectLst>
            <a:reflection stA="50000" endPos="75000" dist="12700" dir="5400000" sy="-100000" algn="bl" rotWithShape="0"/>
            <a:softEdge rad="112500"/>
          </a:effectLst>
        </p:spPr>
      </p:pic>
      <p:sp>
        <p:nvSpPr>
          <p:cNvPr id="13" name="Rectangle 12"/>
          <p:cNvSpPr>
            <a:spLocks noGrp="1" noChangeArrowheads="1"/>
          </p:cNvSpPr>
          <p:nvPr/>
        </p:nvSpPr>
        <p:spPr>
          <a:xfrm>
            <a:off x="79664" y="603610"/>
            <a:ext cx="8991600" cy="822325"/>
          </a:xfrm>
          <a:prstGeom prst="rect">
            <a:avLst/>
          </a:prstGeom>
        </p:spPr>
        <p:txBody>
          <a:bodyPr vert="horz" wrap="square" lIns="91440" tIns="45720" rIns="91440" bIns="45720" numCol="1" rtlCol="0" anchor="ctr" anchorCtr="0" compatLnSpc="1">
            <a:prstTxWarp prst="textNoShape">
              <a:avLst/>
            </a:prstTxWarp>
            <a:noAutofit/>
          </a:bodyPr>
          <a:lstStyle>
            <a:lvl1pPr algn="ctr" rtl="0" eaLnBrk="0" fontAlgn="base" hangingPunct="0">
              <a:spcBef>
                <a:spcPct val="0"/>
              </a:spcBef>
              <a:spcAft>
                <a:spcPct val="0"/>
              </a:spcAft>
              <a:defRPr sz="4800" b="1" kern="1200">
                <a:solidFill>
                  <a:schemeClr val="tx1"/>
                </a:solidFill>
                <a:effectLst>
                  <a:outerShdw blurRad="50800" dist="50800" dir="2700000" algn="tl" rotWithShape="0">
                    <a:schemeClr val="bg1">
                      <a:alpha val="30000"/>
                    </a:schemeClr>
                  </a:outerShdw>
                </a:effectLst>
                <a:latin typeface="+mj-lt"/>
                <a:ea typeface="ＭＳ Ｐゴシック" pitchFamily="-107" charset="-128"/>
                <a:cs typeface="ＭＳ Ｐゴシック" pitchFamily="-107" charset="-128"/>
              </a:defRPr>
            </a:lvl1pPr>
            <a:lvl2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2pPr>
            <a:lvl3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3pPr>
            <a:lvl4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4pPr>
            <a:lvl5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5pPr>
            <a:lvl6pPr marL="4572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6pPr>
            <a:lvl7pPr marL="9144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7pPr>
            <a:lvl8pPr marL="13716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8pPr>
            <a:lvl9pPr marL="18288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9pPr>
          </a:lstStyle>
          <a:p>
            <a:pPr eaLnBrk="1" hangingPunct="1">
              <a:defRPr/>
            </a:pPr>
            <a:r>
              <a:rPr lang="en-US" sz="3600" b="0" dirty="0">
                <a:solidFill>
                  <a:srgbClr val="FFFF00"/>
                </a:solidFill>
                <a:effectLst>
                  <a:outerShdw blurRad="50800" dist="38100" dir="2700000">
                    <a:srgbClr val="000000">
                      <a:alpha val="43000"/>
                    </a:srgbClr>
                  </a:outerShdw>
                </a:effectLst>
                <a:latin typeface="+mn-lt"/>
                <a:cs typeface="Times New Roman"/>
              </a:rPr>
              <a:t>Langley HS </a:t>
            </a:r>
            <a:r>
              <a:rPr lang="en-US" sz="3600" b="0" dirty="0" err="1">
                <a:solidFill>
                  <a:srgbClr val="FFFF00"/>
                </a:solidFill>
                <a:effectLst>
                  <a:outerShdw blurRad="50800" dist="38100" dir="2700000">
                    <a:srgbClr val="000000">
                      <a:alpha val="43000"/>
                    </a:srgbClr>
                  </a:outerShdw>
                </a:effectLst>
                <a:latin typeface="+mn-lt"/>
                <a:cs typeface="Times New Roman"/>
              </a:rPr>
              <a:t>Ukelele</a:t>
            </a:r>
            <a:r>
              <a:rPr lang="en-US" sz="3600" b="0" dirty="0">
                <a:solidFill>
                  <a:srgbClr val="FFFF00"/>
                </a:solidFill>
                <a:effectLst>
                  <a:outerShdw blurRad="50800" dist="38100" dir="2700000">
                    <a:srgbClr val="000000">
                      <a:alpha val="43000"/>
                    </a:srgbClr>
                  </a:outerShdw>
                </a:effectLst>
                <a:latin typeface="+mn-lt"/>
                <a:cs typeface="Times New Roman"/>
              </a:rPr>
              <a:t> Ensemble </a:t>
            </a:r>
            <a:br>
              <a:rPr lang="en-US" sz="3600" b="0" dirty="0">
                <a:solidFill>
                  <a:srgbClr val="FFFF00"/>
                </a:solidFill>
                <a:effectLst>
                  <a:outerShdw blurRad="50800" dist="38100" dir="2700000">
                    <a:srgbClr val="000000">
                      <a:alpha val="43000"/>
                    </a:srgbClr>
                  </a:outerShdw>
                </a:effectLst>
                <a:latin typeface="+mn-lt"/>
                <a:cs typeface="Times New Roman"/>
              </a:rPr>
            </a:br>
            <a:r>
              <a:rPr lang="en-US" sz="3600" b="0" dirty="0">
                <a:solidFill>
                  <a:srgbClr val="FFFF00"/>
                </a:solidFill>
                <a:effectLst>
                  <a:outerShdw blurRad="50800" dist="38100" dir="2700000">
                    <a:srgbClr val="000000">
                      <a:alpha val="43000"/>
                    </a:srgbClr>
                  </a:outerShdw>
                </a:effectLst>
                <a:latin typeface="+mn-lt"/>
                <a:cs typeface="Times New Roman"/>
              </a:rPr>
              <a:t>from B.C. Canada</a:t>
            </a:r>
            <a:br>
              <a:rPr lang="en-US" sz="3600" b="0" dirty="0">
                <a:solidFill>
                  <a:srgbClr val="FFFF00"/>
                </a:solidFill>
                <a:effectLst>
                  <a:outerShdw blurRad="38100" dist="38100" dir="2700000" algn="tl">
                    <a:srgbClr val="0064E2"/>
                  </a:outerShdw>
                </a:effectLst>
                <a:latin typeface="+mn-lt"/>
                <a:cs typeface="Times New Roman"/>
              </a:rPr>
            </a:br>
            <a:endParaRPr lang="en-US" sz="3600" b="0" dirty="0">
              <a:solidFill>
                <a:srgbClr val="FFFF00"/>
              </a:solidFill>
              <a:effectLst>
                <a:outerShdw blurRad="38100" dist="38100" dir="2700000" algn="tl">
                  <a:srgbClr val="0064E2"/>
                </a:outerShdw>
              </a:effectLst>
              <a:latin typeface="+mn-lt"/>
              <a:cs typeface="Times New Roman"/>
            </a:endParaRPr>
          </a:p>
        </p:txBody>
      </p:sp>
    </p:spTree>
    <p:extLst>
      <p:ext uri="{BB962C8B-B14F-4D97-AF65-F5344CB8AC3E}">
        <p14:creationId xmlns:p14="http://schemas.microsoft.com/office/powerpoint/2010/main" val="15998944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51" name="Rectangle 4"/>
          <p:cNvSpPr>
            <a:spLocks noChangeArrowheads="1"/>
          </p:cNvSpPr>
          <p:nvPr/>
        </p:nvSpPr>
        <p:spPr bwMode="auto">
          <a:xfrm>
            <a:off x="1436688" y="4983163"/>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57352" name="Rectangle 5"/>
          <p:cNvSpPr>
            <a:spLocks noChangeArrowheads="1"/>
          </p:cNvSpPr>
          <p:nvPr/>
        </p:nvSpPr>
        <p:spPr bwMode="auto">
          <a:xfrm>
            <a:off x="838200" y="457200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11" name="TextBox 10"/>
          <p:cNvSpPr txBox="1"/>
          <p:nvPr/>
        </p:nvSpPr>
        <p:spPr>
          <a:xfrm>
            <a:off x="1844813" y="142442"/>
            <a:ext cx="5567074" cy="2308324"/>
          </a:xfrm>
          <a:prstGeom prst="rect">
            <a:avLst/>
          </a:prstGeom>
          <a:noFill/>
        </p:spPr>
        <p:txBody>
          <a:bodyPr wrap="none" rtlCol="0">
            <a:spAutoFit/>
          </a:bodyPr>
          <a:lstStyle/>
          <a:p>
            <a:pPr algn="ctr"/>
            <a:r>
              <a:rPr lang="en-US" sz="3600" dirty="0">
                <a:solidFill>
                  <a:srgbClr val="FFFF00"/>
                </a:solidFill>
                <a:effectLst>
                  <a:outerShdw blurRad="50800" dist="38100" dir="2700000">
                    <a:srgbClr val="000000">
                      <a:alpha val="43000"/>
                    </a:srgbClr>
                  </a:outerShdw>
                </a:effectLst>
                <a:cs typeface="Times New Roman"/>
              </a:rPr>
              <a:t>Langley HS </a:t>
            </a:r>
            <a:r>
              <a:rPr lang="en-US" sz="3600" dirty="0" err="1">
                <a:solidFill>
                  <a:srgbClr val="FFFF00"/>
                </a:solidFill>
                <a:effectLst>
                  <a:outerShdw blurRad="50800" dist="38100" dir="2700000">
                    <a:srgbClr val="000000">
                      <a:alpha val="43000"/>
                    </a:srgbClr>
                  </a:outerShdw>
                </a:effectLst>
                <a:cs typeface="Times New Roman"/>
              </a:rPr>
              <a:t>Ukelele</a:t>
            </a:r>
            <a:r>
              <a:rPr lang="en-US" sz="3600" dirty="0">
                <a:solidFill>
                  <a:srgbClr val="FFFF00"/>
                </a:solidFill>
                <a:effectLst>
                  <a:outerShdw blurRad="50800" dist="38100" dir="2700000">
                    <a:srgbClr val="000000">
                      <a:alpha val="43000"/>
                    </a:srgbClr>
                  </a:outerShdw>
                </a:effectLst>
                <a:cs typeface="Times New Roman"/>
              </a:rPr>
              <a:t> Ensemble </a:t>
            </a:r>
            <a:br>
              <a:rPr lang="en-US" sz="3600" dirty="0">
                <a:solidFill>
                  <a:srgbClr val="FFFF00"/>
                </a:solidFill>
                <a:effectLst>
                  <a:outerShdw blurRad="50800" dist="38100" dir="2700000">
                    <a:srgbClr val="000000">
                      <a:alpha val="43000"/>
                    </a:srgbClr>
                  </a:outerShdw>
                </a:effectLst>
                <a:cs typeface="Times New Roman"/>
              </a:rPr>
            </a:br>
            <a:r>
              <a:rPr lang="en-US" sz="3600" dirty="0">
                <a:solidFill>
                  <a:srgbClr val="FFFF00"/>
                </a:solidFill>
                <a:effectLst>
                  <a:outerShdw blurRad="50800" dist="38100" dir="2700000">
                    <a:srgbClr val="000000">
                      <a:alpha val="43000"/>
                    </a:srgbClr>
                  </a:outerShdw>
                </a:effectLst>
                <a:cs typeface="Times New Roman"/>
              </a:rPr>
              <a:t>from B.C. Canada</a:t>
            </a:r>
            <a:br>
              <a:rPr lang="en-US" sz="3600" dirty="0">
                <a:solidFill>
                  <a:srgbClr val="FFFF00"/>
                </a:solidFill>
                <a:effectLst>
                  <a:outerShdw blurRad="50800" dist="38100" dir="2700000" algn="tl">
                    <a:srgbClr val="000000">
                      <a:alpha val="43000"/>
                    </a:srgbClr>
                  </a:outerShdw>
                </a:effectLst>
                <a:cs typeface="Times New Roman"/>
              </a:rPr>
            </a:br>
            <a:endParaRPr lang="en-US" sz="3600" dirty="0">
              <a:solidFill>
                <a:srgbClr val="FFFF00"/>
              </a:solidFill>
              <a:effectLst>
                <a:outerShdw blurRad="50800" dist="38100" dir="2700000" algn="tl">
                  <a:srgbClr val="000000">
                    <a:alpha val="43000"/>
                  </a:srgbClr>
                </a:outerShdw>
              </a:effectLst>
              <a:cs typeface="Times New Roman"/>
            </a:endParaRPr>
          </a:p>
          <a:p>
            <a:pPr algn="ctr"/>
            <a:endParaRPr lang="en-US" sz="3600" dirty="0">
              <a:solidFill>
                <a:srgbClr val="FFFF00"/>
              </a:solidFill>
              <a:effectLst>
                <a:outerShdw blurRad="50800" dist="38100" dir="2700000">
                  <a:srgbClr val="000000">
                    <a:alpha val="43000"/>
                  </a:srgbClr>
                </a:outerShdw>
              </a:effectLst>
            </a:endParaRPr>
          </a:p>
        </p:txBody>
      </p:sp>
      <p:sp>
        <p:nvSpPr>
          <p:cNvPr id="3" name="Slide Number Placeholder 2">
            <a:extLst>
              <a:ext uri="{FF2B5EF4-FFF2-40B4-BE49-F238E27FC236}">
                <a16:creationId xmlns:a16="http://schemas.microsoft.com/office/drawing/2014/main" id="{4375F4F7-EC96-F043-8533-832A467728DB}"/>
              </a:ext>
            </a:extLst>
          </p:cNvPr>
          <p:cNvSpPr>
            <a:spLocks noGrp="1"/>
          </p:cNvSpPr>
          <p:nvPr>
            <p:ph type="sldNum" sz="quarter" idx="12"/>
          </p:nvPr>
        </p:nvSpPr>
        <p:spPr/>
        <p:txBody>
          <a:bodyPr/>
          <a:lstStyle/>
          <a:p>
            <a:pPr>
              <a:defRPr/>
            </a:pPr>
            <a:fld id="{D315CE01-5062-F949-A68C-034943E11912}" type="slidenum">
              <a:rPr lang="en-US" smtClean="0"/>
              <a:pPr>
                <a:defRPr/>
              </a:pPr>
              <a:t>42</a:t>
            </a:fld>
            <a:endParaRPr lang="en-US"/>
          </a:p>
        </p:txBody>
      </p:sp>
      <p:pic>
        <p:nvPicPr>
          <p:cNvPr id="2" name="Slide 41 Fight of Bumblebee Ukelele copy.mp4">
            <a:hlinkClick r:id="" action="ppaction://media"/>
            <a:extLst>
              <a:ext uri="{FF2B5EF4-FFF2-40B4-BE49-F238E27FC236}">
                <a16:creationId xmlns:a16="http://schemas.microsoft.com/office/drawing/2014/main" id="{7CE4AB48-D2BB-1343-BB97-B4462E78A213}"/>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1770876" y="1714500"/>
            <a:ext cx="5689600" cy="4267200"/>
          </a:xfrm>
          <a:prstGeom prst="rect">
            <a:avLst/>
          </a:prstGeom>
        </p:spPr>
      </p:pic>
    </p:spTree>
    <p:extLst>
      <p:ext uri="{BB962C8B-B14F-4D97-AF65-F5344CB8AC3E}">
        <p14:creationId xmlns:p14="http://schemas.microsoft.com/office/powerpoint/2010/main" val="2567593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12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0" y="228600"/>
            <a:ext cx="9144000" cy="1143000"/>
          </a:xfrm>
        </p:spPr>
        <p:txBody>
          <a:bodyPr wrap="square" numCol="1" anchorCtr="0" compatLnSpc="1">
            <a:prstTxWarp prst="textNoShape">
              <a:avLst/>
            </a:prstTxWarp>
            <a:noAutofit/>
          </a:bodyPr>
          <a:lstStyle/>
          <a:p>
            <a:pPr algn="ctr" eaLnBrk="1" hangingPunct="1">
              <a:defRPr/>
            </a:pPr>
            <a:r>
              <a:rPr lang="en-US" sz="3600" dirty="0">
                <a:solidFill>
                  <a:srgbClr val="FFFF00"/>
                </a:solidFill>
                <a:effectLst>
                  <a:outerShdw blurRad="38100" dist="38100" dir="2700000" algn="tl">
                    <a:srgbClr val="0064E2"/>
                  </a:outerShdw>
                </a:effectLst>
                <a:latin typeface="+mn-lt"/>
                <a:cs typeface="Times New Roman"/>
              </a:rPr>
              <a:t>Ideas to Teach So That </a:t>
            </a:r>
            <a:br>
              <a:rPr lang="en-US" sz="3600" dirty="0">
                <a:solidFill>
                  <a:srgbClr val="FFFF00"/>
                </a:solidFill>
                <a:effectLst>
                  <a:outerShdw blurRad="38100" dist="38100" dir="2700000" algn="tl">
                    <a:srgbClr val="0064E2"/>
                  </a:outerShdw>
                </a:effectLst>
                <a:latin typeface="+mn-lt"/>
                <a:cs typeface="Times New Roman"/>
              </a:rPr>
            </a:br>
            <a:r>
              <a:rPr lang="en-US" sz="3600" i="1" dirty="0">
                <a:solidFill>
                  <a:srgbClr val="FFFF00"/>
                </a:solidFill>
                <a:effectLst>
                  <a:outerShdw blurRad="38100" dist="38100" dir="2700000" algn="tl">
                    <a:srgbClr val="0064E2"/>
                  </a:outerShdw>
                </a:effectLst>
                <a:latin typeface="+mn-lt"/>
                <a:cs typeface="Times New Roman"/>
              </a:rPr>
              <a:t>Students Can Go On Without Us!</a:t>
            </a:r>
          </a:p>
        </p:txBody>
      </p:sp>
      <p:sp>
        <p:nvSpPr>
          <p:cNvPr id="30725" name="Rectangle 5"/>
          <p:cNvSpPr>
            <a:spLocks noGrp="1" noChangeArrowheads="1"/>
          </p:cNvSpPr>
          <p:nvPr>
            <p:ph idx="1"/>
          </p:nvPr>
        </p:nvSpPr>
        <p:spPr>
          <a:xfrm>
            <a:off x="228600" y="1676400"/>
            <a:ext cx="6324600" cy="3810000"/>
          </a:xfrm>
        </p:spPr>
        <p:txBody>
          <a:bodyPr>
            <a:noAutofit/>
          </a:bodyPr>
          <a:lstStyle/>
          <a:p>
            <a:pPr marL="609600" indent="-609600" eaLnBrk="1" fontAlgn="auto" hangingPunct="1">
              <a:spcAft>
                <a:spcPts val="0"/>
              </a:spcAft>
              <a:buFont typeface="Arial" pitchFamily="-107" charset="0"/>
              <a:buNone/>
              <a:defRPr/>
            </a:pPr>
            <a:r>
              <a:rPr lang="en-US" sz="3200" dirty="0">
                <a:effectLst>
                  <a:outerShdw blurRad="50800" dist="38100" dir="2700000">
                    <a:srgbClr val="000000">
                      <a:alpha val="43000"/>
                    </a:srgbClr>
                  </a:outerShdw>
                </a:effectLst>
                <a:ea typeface="+mn-ea"/>
                <a:cs typeface="Times New Roman"/>
              </a:rPr>
              <a:t>A.	Use conceptual teaching methods</a:t>
            </a:r>
          </a:p>
          <a:p>
            <a:pPr marL="1371600" lvl="2" indent="-457200" eaLnBrk="1" fontAlgn="auto" hangingPunct="1">
              <a:spcAft>
                <a:spcPts val="0"/>
              </a:spcAft>
              <a:buFont typeface="Arial" pitchFamily="-107" charset="0"/>
              <a:buNone/>
              <a:defRPr/>
            </a:pPr>
            <a:r>
              <a:rPr lang="en-US" sz="3200" i="1" dirty="0">
                <a:solidFill>
                  <a:srgbClr val="FFFF66"/>
                </a:solidFill>
                <a:effectLst>
                  <a:outerShdw blurRad="50800" dist="38100" dir="2700000">
                    <a:srgbClr val="000000">
                      <a:alpha val="43000"/>
                    </a:srgbClr>
                  </a:outerShdw>
                </a:effectLst>
                <a:ea typeface="+mn-ea"/>
                <a:cs typeface="Times New Roman"/>
              </a:rPr>
              <a:t>Give them the </a:t>
            </a:r>
            <a:r>
              <a:rPr lang="en-US" sz="3200" i="1" u="sng" dirty="0">
                <a:solidFill>
                  <a:srgbClr val="FFFF66"/>
                </a:solidFill>
                <a:effectLst>
                  <a:outerShdw blurRad="50800" dist="38100" dir="2700000">
                    <a:srgbClr val="000000">
                      <a:alpha val="43000"/>
                    </a:srgbClr>
                  </a:outerShdw>
                </a:effectLst>
                <a:ea typeface="+mn-ea"/>
                <a:cs typeface="Times New Roman"/>
              </a:rPr>
              <a:t>tools</a:t>
            </a:r>
            <a:endParaRPr lang="en-US" sz="3200" u="sng" dirty="0">
              <a:solidFill>
                <a:srgbClr val="FFFF66"/>
              </a:solidFill>
              <a:effectLst>
                <a:outerShdw blurRad="50800" dist="38100" dir="2700000">
                  <a:srgbClr val="000000">
                    <a:alpha val="43000"/>
                  </a:srgbClr>
                </a:outerShdw>
              </a:effectLst>
              <a:ea typeface="+mn-ea"/>
              <a:cs typeface="Times New Roman"/>
            </a:endParaRPr>
          </a:p>
          <a:p>
            <a:pPr marL="609600" indent="-609600" eaLnBrk="1" fontAlgn="auto" hangingPunct="1">
              <a:spcAft>
                <a:spcPts val="0"/>
              </a:spcAft>
              <a:buFont typeface="Arial" pitchFamily="-107" charset="0"/>
              <a:buNone/>
              <a:defRPr/>
            </a:pPr>
            <a:r>
              <a:rPr lang="en-US" sz="3200" dirty="0">
                <a:effectLst>
                  <a:outerShdw blurRad="50800" dist="38100" dir="2700000">
                    <a:srgbClr val="000000">
                      <a:alpha val="43000"/>
                    </a:srgbClr>
                  </a:outerShdw>
                </a:effectLst>
                <a:ea typeface="+mn-ea"/>
                <a:cs typeface="Times New Roman"/>
              </a:rPr>
              <a:t>B.	Teach fulfillment</a:t>
            </a:r>
          </a:p>
          <a:p>
            <a:pPr marL="1371600" lvl="2" indent="-457200" eaLnBrk="1" fontAlgn="auto" hangingPunct="1">
              <a:spcAft>
                <a:spcPts val="0"/>
              </a:spcAft>
              <a:buFont typeface="Arial" pitchFamily="-107" charset="0"/>
              <a:buNone/>
              <a:defRPr/>
            </a:pPr>
            <a:r>
              <a:rPr lang="en-US" sz="3200" i="1" dirty="0">
                <a:solidFill>
                  <a:srgbClr val="FFFF66"/>
                </a:solidFill>
                <a:effectLst>
                  <a:outerShdw blurRad="50800" dist="38100" dir="2700000">
                    <a:srgbClr val="000000">
                      <a:alpha val="43000"/>
                    </a:srgbClr>
                  </a:outerShdw>
                </a:effectLst>
                <a:ea typeface="+mn-ea"/>
                <a:cs typeface="Times New Roman"/>
              </a:rPr>
              <a:t>Instill them with </a:t>
            </a:r>
            <a:r>
              <a:rPr lang="en-US" sz="3200" i="1" u="sng" dirty="0">
                <a:solidFill>
                  <a:srgbClr val="FFFF66"/>
                </a:solidFill>
                <a:effectLst>
                  <a:outerShdw blurRad="50800" dist="38100" dir="2700000">
                    <a:srgbClr val="000000">
                      <a:alpha val="43000"/>
                    </a:srgbClr>
                  </a:outerShdw>
                </a:effectLst>
                <a:ea typeface="+mn-ea"/>
                <a:cs typeface="Times New Roman"/>
              </a:rPr>
              <a:t>passio</a:t>
            </a:r>
            <a:r>
              <a:rPr lang="en-US" sz="3200" i="1" dirty="0">
                <a:solidFill>
                  <a:srgbClr val="FFFF66"/>
                </a:solidFill>
                <a:effectLst>
                  <a:outerShdw blurRad="50800" dist="38100" dir="2700000">
                    <a:srgbClr val="000000">
                      <a:alpha val="43000"/>
                    </a:srgbClr>
                  </a:outerShdw>
                </a:effectLst>
                <a:ea typeface="+mn-ea"/>
                <a:cs typeface="Times New Roman"/>
              </a:rPr>
              <a:t>n for music</a:t>
            </a:r>
            <a:endParaRPr lang="en-US" sz="3200" dirty="0">
              <a:solidFill>
                <a:srgbClr val="FFFF66"/>
              </a:solidFill>
              <a:effectLst>
                <a:outerShdw blurRad="50800" dist="38100" dir="2700000">
                  <a:srgbClr val="000000">
                    <a:alpha val="43000"/>
                  </a:srgbClr>
                </a:outerShdw>
              </a:effectLst>
              <a:ea typeface="+mn-ea"/>
              <a:cs typeface="Times New Roman"/>
            </a:endParaRPr>
          </a:p>
          <a:p>
            <a:pPr marL="609600" indent="-609600" eaLnBrk="1" fontAlgn="auto" hangingPunct="1">
              <a:spcAft>
                <a:spcPts val="0"/>
              </a:spcAft>
              <a:buNone/>
              <a:defRPr/>
            </a:pPr>
            <a:r>
              <a:rPr lang="en-US" sz="3200" dirty="0">
                <a:solidFill>
                  <a:srgbClr val="FFFFFF"/>
                </a:solidFill>
                <a:effectLst>
                  <a:outerShdw blurRad="50800" dist="38100" dir="2700000">
                    <a:srgbClr val="000000">
                      <a:alpha val="43000"/>
                    </a:srgbClr>
                  </a:outerShdw>
                </a:effectLst>
                <a:ea typeface="+mn-ea"/>
                <a:cs typeface="Times New Roman"/>
              </a:rPr>
              <a:t>C.	Allow students to experience </a:t>
            </a:r>
            <a:r>
              <a:rPr lang="en-US" sz="3200" u="sng" dirty="0">
                <a:solidFill>
                  <a:srgbClr val="FFFFFF"/>
                </a:solidFill>
                <a:effectLst>
                  <a:outerShdw blurRad="50800" dist="38100" dir="2700000">
                    <a:srgbClr val="000000">
                      <a:alpha val="43000"/>
                    </a:srgbClr>
                  </a:outerShdw>
                </a:effectLst>
                <a:ea typeface="+mn-ea"/>
                <a:cs typeface="Times New Roman"/>
              </a:rPr>
              <a:t>your</a:t>
            </a:r>
            <a:r>
              <a:rPr lang="en-US" sz="3200" dirty="0">
                <a:solidFill>
                  <a:srgbClr val="FFFFFF"/>
                </a:solidFill>
                <a:effectLst>
                  <a:outerShdw blurRad="50800" dist="38100" dir="2700000">
                    <a:srgbClr val="000000">
                      <a:alpha val="43000"/>
                    </a:srgbClr>
                  </a:outerShdw>
                </a:effectLst>
                <a:ea typeface="+mn-ea"/>
                <a:cs typeface="Times New Roman"/>
              </a:rPr>
              <a:t> joys of music-making </a:t>
            </a:r>
          </a:p>
          <a:p>
            <a:pPr marL="1371600" lvl="2" indent="-457200" eaLnBrk="1" fontAlgn="auto" hangingPunct="1">
              <a:spcAft>
                <a:spcPts val="0"/>
              </a:spcAft>
              <a:buFont typeface="Arial" pitchFamily="-107" charset="0"/>
              <a:buNone/>
              <a:defRPr/>
            </a:pPr>
            <a:r>
              <a:rPr lang="en-US" sz="3200" i="1" dirty="0">
                <a:solidFill>
                  <a:srgbClr val="FFFF66"/>
                </a:solidFill>
                <a:effectLst>
                  <a:outerShdw blurRad="50800" dist="38100" dir="2700000">
                    <a:srgbClr val="000000">
                      <a:alpha val="43000"/>
                    </a:srgbClr>
                  </a:outerShdw>
                </a:effectLst>
                <a:ea typeface="+mn-ea"/>
                <a:cs typeface="Times New Roman"/>
              </a:rPr>
              <a:t>Give </a:t>
            </a:r>
            <a:r>
              <a:rPr lang="en-US" sz="3200" i="1" u="sng" dirty="0">
                <a:solidFill>
                  <a:srgbClr val="FFFF66"/>
                </a:solidFill>
                <a:effectLst>
                  <a:outerShdw blurRad="50800" dist="38100" dir="2700000">
                    <a:srgbClr val="000000">
                      <a:alpha val="43000"/>
                    </a:srgbClr>
                  </a:outerShdw>
                </a:effectLst>
                <a:ea typeface="+mn-ea"/>
                <a:cs typeface="Times New Roman"/>
              </a:rPr>
              <a:t>them </a:t>
            </a:r>
            <a:r>
              <a:rPr lang="en-US" sz="3200" i="1" dirty="0">
                <a:solidFill>
                  <a:srgbClr val="FFFF66"/>
                </a:solidFill>
                <a:effectLst>
                  <a:outerShdw blurRad="50800" dist="38100" dir="2700000">
                    <a:srgbClr val="000000">
                      <a:alpha val="43000"/>
                    </a:srgbClr>
                  </a:outerShdw>
                </a:effectLst>
                <a:ea typeface="+mn-ea"/>
                <a:cs typeface="Times New Roman"/>
              </a:rPr>
              <a:t>the </a:t>
            </a:r>
            <a:r>
              <a:rPr lang="en-US" sz="3200" i="1" u="sng" dirty="0">
                <a:solidFill>
                  <a:srgbClr val="FFFF66"/>
                </a:solidFill>
                <a:effectLst>
                  <a:outerShdw blurRad="50800" dist="38100" dir="2700000">
                    <a:srgbClr val="000000">
                      <a:alpha val="43000"/>
                    </a:srgbClr>
                  </a:outerShdw>
                </a:effectLst>
                <a:ea typeface="+mn-ea"/>
                <a:cs typeface="Times New Roman"/>
              </a:rPr>
              <a:t>power</a:t>
            </a:r>
            <a:endParaRPr lang="en-US" sz="3200" u="sng" dirty="0">
              <a:solidFill>
                <a:srgbClr val="FFFF66"/>
              </a:solidFill>
              <a:effectLst>
                <a:outerShdw blurRad="50800" dist="38100" dir="2700000">
                  <a:srgbClr val="000000">
                    <a:alpha val="43000"/>
                  </a:srgbClr>
                </a:outerShdw>
              </a:effectLst>
              <a:ea typeface="+mn-ea"/>
              <a:cs typeface="Times New Roman"/>
            </a:endParaRPr>
          </a:p>
        </p:txBody>
      </p:sp>
      <p:sp>
        <p:nvSpPr>
          <p:cNvPr id="7" name="Slide Number Placeholder 5"/>
          <p:cNvSpPr>
            <a:spLocks noGrp="1"/>
          </p:cNvSpPr>
          <p:nvPr>
            <p:ph type="sldNum" sz="quarter" idx="12"/>
          </p:nvPr>
        </p:nvSpPr>
        <p:spPr/>
        <p:txBody>
          <a:bodyPr/>
          <a:lstStyle/>
          <a:p>
            <a:pPr>
              <a:defRPr/>
            </a:pPr>
            <a:fld id="{5A9EBD2C-9D26-C94D-A3E4-1D1815E81194}" type="slidenum">
              <a:rPr lang="en-US">
                <a:latin typeface="Times New Roman"/>
                <a:cs typeface="Times New Roman"/>
              </a:rPr>
              <a:pPr>
                <a:defRPr/>
              </a:pPr>
              <a:t>43</a:t>
            </a:fld>
            <a:endParaRPr lang="en-US">
              <a:latin typeface="Times New Roman"/>
              <a:cs typeface="Times New Roman"/>
            </a:endParaRPr>
          </a:p>
        </p:txBody>
      </p:sp>
      <p:sp>
        <p:nvSpPr>
          <p:cNvPr id="61447" name="Rectangle 4"/>
          <p:cNvSpPr>
            <a:spLocks noChangeArrowheads="1"/>
          </p:cNvSpPr>
          <p:nvPr/>
        </p:nvSpPr>
        <p:spPr bwMode="auto">
          <a:xfrm>
            <a:off x="1436688" y="4983163"/>
            <a:ext cx="184150" cy="457200"/>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pic>
        <p:nvPicPr>
          <p:cNvPr id="9" name="Picture 8" descr="push-baby-out.jpg"/>
          <p:cNvPicPr>
            <a:picLocks noChangeAspect="1"/>
          </p:cNvPicPr>
          <p:nvPr/>
        </p:nvPicPr>
        <p:blipFill>
          <a:blip r:embed="rId3"/>
          <a:stretch>
            <a:fillRect/>
          </a:stretch>
        </p:blipFill>
        <p:spPr>
          <a:xfrm>
            <a:off x="6010579" y="2252965"/>
            <a:ext cx="2973495" cy="2938128"/>
          </a:xfrm>
          <a:prstGeom prst="rect">
            <a:avLst/>
          </a:prstGeom>
          <a:ln>
            <a:noFill/>
          </a:ln>
          <a:effectLst>
            <a:reflection stA="50000" endPos="75000" dist="12700" dir="5400000" sy="-100000" algn="bl" rotWithShape="0"/>
            <a:softEdge rad="112500"/>
          </a:effectLst>
        </p:spPr>
      </p:pic>
    </p:spTree>
    <p:extLst>
      <p:ext uri="{BB962C8B-B14F-4D97-AF65-F5344CB8AC3E}">
        <p14:creationId xmlns:p14="http://schemas.microsoft.com/office/powerpoint/2010/main" val="25660625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0" y="228600"/>
            <a:ext cx="9144000" cy="1143000"/>
          </a:xfrm>
        </p:spPr>
        <p:txBody>
          <a:bodyPr wrap="square" numCol="1" anchorCtr="0" compatLnSpc="1">
            <a:prstTxWarp prst="textNoShape">
              <a:avLst/>
            </a:prstTxWarp>
            <a:noAutofit/>
          </a:bodyPr>
          <a:lstStyle/>
          <a:p>
            <a:pPr algn="ctr" eaLnBrk="1" hangingPunct="1">
              <a:defRPr/>
            </a:pPr>
            <a:r>
              <a:rPr lang="en-US" sz="3600" dirty="0">
                <a:solidFill>
                  <a:srgbClr val="FFFF00"/>
                </a:solidFill>
                <a:effectLst>
                  <a:outerShdw blurRad="38100" dist="38100" dir="2700000" algn="tl">
                    <a:srgbClr val="0064E2"/>
                  </a:outerShdw>
                </a:effectLst>
                <a:latin typeface="+mn-lt"/>
                <a:cs typeface="Times New Roman"/>
              </a:rPr>
              <a:t>Go On and DO Music Without Us!</a:t>
            </a:r>
            <a:br>
              <a:rPr lang="en-US" sz="3600" dirty="0">
                <a:solidFill>
                  <a:srgbClr val="FFFF00"/>
                </a:solidFill>
                <a:effectLst>
                  <a:outerShdw blurRad="38100" dist="38100" dir="2700000" algn="tl">
                    <a:srgbClr val="0064E2"/>
                  </a:outerShdw>
                </a:effectLst>
                <a:latin typeface="+mn-lt"/>
                <a:cs typeface="Times New Roman"/>
              </a:rPr>
            </a:br>
            <a:r>
              <a:rPr lang="en-US" sz="3600" dirty="0">
                <a:solidFill>
                  <a:srgbClr val="FFFF00"/>
                </a:solidFill>
                <a:effectLst>
                  <a:outerShdw blurRad="38100" dist="38100" dir="2700000" algn="tl">
                    <a:srgbClr val="0064E2"/>
                  </a:outerShdw>
                </a:effectLst>
                <a:latin typeface="+mn-lt"/>
                <a:cs typeface="Times New Roman"/>
              </a:rPr>
              <a:t>Cleveland </a:t>
            </a:r>
            <a:r>
              <a:rPr lang="en-US" sz="3600" dirty="0" err="1">
                <a:solidFill>
                  <a:srgbClr val="FFFF00"/>
                </a:solidFill>
                <a:effectLst>
                  <a:outerShdw blurRad="38100" dist="38100" dir="2700000" algn="tl">
                    <a:srgbClr val="0064E2"/>
                  </a:outerShdw>
                </a:effectLst>
                <a:latin typeface="+mn-lt"/>
                <a:cs typeface="Times New Roman"/>
              </a:rPr>
              <a:t>Hgts</a:t>
            </a:r>
            <a:r>
              <a:rPr lang="en-US" sz="3600" dirty="0">
                <a:solidFill>
                  <a:srgbClr val="FFFF00"/>
                </a:solidFill>
                <a:effectLst>
                  <a:outerShdw blurRad="38100" dist="38100" dir="2700000" algn="tl">
                    <a:srgbClr val="0064E2"/>
                  </a:outerShdw>
                </a:effectLst>
                <a:latin typeface="+mn-lt"/>
                <a:cs typeface="Times New Roman"/>
              </a:rPr>
              <a:t> HS Gospel Choir</a:t>
            </a:r>
          </a:p>
        </p:txBody>
      </p:sp>
      <p:sp>
        <p:nvSpPr>
          <p:cNvPr id="7" name="Slide Number Placeholder 5"/>
          <p:cNvSpPr>
            <a:spLocks noGrp="1"/>
          </p:cNvSpPr>
          <p:nvPr>
            <p:ph type="sldNum" sz="quarter" idx="12"/>
          </p:nvPr>
        </p:nvSpPr>
        <p:spPr/>
        <p:txBody>
          <a:bodyPr/>
          <a:lstStyle/>
          <a:p>
            <a:pPr>
              <a:defRPr/>
            </a:pPr>
            <a:endParaRPr lang="en-US" dirty="0"/>
          </a:p>
        </p:txBody>
      </p:sp>
      <p:sp>
        <p:nvSpPr>
          <p:cNvPr id="63494" name="Rectangle 4"/>
          <p:cNvSpPr>
            <a:spLocks noChangeArrowheads="1"/>
          </p:cNvSpPr>
          <p:nvPr/>
        </p:nvSpPr>
        <p:spPr bwMode="auto">
          <a:xfrm>
            <a:off x="1436688" y="4983163"/>
            <a:ext cx="184150" cy="457200"/>
          </a:xfrm>
          <a:prstGeom prst="rect">
            <a:avLst/>
          </a:prstGeom>
          <a:noFill/>
          <a:ln w="9525">
            <a:noFill/>
            <a:miter lim="800000"/>
            <a:headEnd/>
            <a:tailEnd/>
          </a:ln>
        </p:spPr>
        <p:txBody>
          <a:bodyPr wrap="none">
            <a:prstTxWarp prst="textNoShape">
              <a:avLst/>
            </a:prstTxWarp>
            <a:spAutoFit/>
          </a:bodyPr>
          <a:lstStyle/>
          <a:p>
            <a:endParaRPr lang="en-US"/>
          </a:p>
        </p:txBody>
      </p:sp>
      <p:pic>
        <p:nvPicPr>
          <p:cNvPr id="8" name="Slide 42 Cleveland Hgts Gospel Choir.mp4">
            <a:hlinkClick r:id="" action="ppaction://media"/>
          </p:cNvPr>
          <p:cNvPicPr>
            <a:picLocks/>
          </p:cNvPicPr>
          <p:nvPr>
            <a:videoFile r:link="rId2"/>
            <p:extLst>
              <p:ext uri="{DAA4B4D4-6D71-4841-9C94-3DE7FCFB9230}">
                <p14:media xmlns:p14="http://schemas.microsoft.com/office/powerpoint/2010/main" r:link="rId1"/>
              </p:ext>
            </p:extLst>
          </p:nvPr>
        </p:nvPicPr>
        <p:blipFill>
          <a:blip r:embed="rId5"/>
          <a:stretch>
            <a:fillRect/>
          </a:stretch>
        </p:blipFill>
        <p:spPr>
          <a:xfrm>
            <a:off x="0" y="1490700"/>
            <a:ext cx="9144000" cy="5143500"/>
          </a:xfrm>
          <a:prstGeom prst="rect">
            <a:avLst/>
          </a:prstGeom>
        </p:spPr>
      </p:pic>
    </p:spTree>
    <p:extLst>
      <p:ext uri="{BB962C8B-B14F-4D97-AF65-F5344CB8AC3E}">
        <p14:creationId xmlns:p14="http://schemas.microsoft.com/office/powerpoint/2010/main" val="62471394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8"/>
                                        </p:tgtEl>
                                      </p:cBhvr>
                                    </p:cmd>
                                  </p:childTnLst>
                                </p:cTn>
                              </p:par>
                            </p:childTnLst>
                          </p:cTn>
                        </p:par>
                      </p:childTnLst>
                    </p:cTn>
                  </p:par>
                </p:childTnLst>
              </p:cTn>
              <p:nextCondLst>
                <p:cond evt="onClick" delay="0">
                  <p:tgtEl>
                    <p:spTgt spid="8"/>
                  </p:tgtEl>
                </p:cond>
              </p:nextCondLst>
            </p:seq>
            <p:video>
              <p:cMediaNode>
                <p:cTn id="7" fill="hold" display="0">
                  <p:stCondLst>
                    <p:cond delay="indefinite"/>
                  </p:stCondLst>
                  <p:endCondLst>
                    <p:cond evt="onNext" delay="0">
                      <p:tgtEl>
                        <p:sldTgt/>
                      </p:tgtEl>
                    </p:cond>
                    <p:cond evt="onPrev" delay="0">
                      <p:tgtEl>
                        <p:sldTgt/>
                      </p:tgtEl>
                    </p:cond>
                  </p:endCondLst>
                </p:cTn>
                <p:tgtEl>
                  <p:spTgt spid="8"/>
                </p:tgtEl>
              </p:cMediaNode>
            </p:vide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0" y="228600"/>
            <a:ext cx="9144000" cy="1143000"/>
          </a:xfrm>
        </p:spPr>
        <p:txBody>
          <a:bodyPr wrap="square" numCol="1" anchorCtr="0" compatLnSpc="1">
            <a:prstTxWarp prst="textNoShape">
              <a:avLst/>
            </a:prstTxWarp>
            <a:noAutofit/>
          </a:bodyPr>
          <a:lstStyle/>
          <a:p>
            <a:pPr algn="ctr" eaLnBrk="1" hangingPunct="1">
              <a:defRPr/>
            </a:pPr>
            <a:r>
              <a:rPr lang="en-US" sz="3600" dirty="0">
                <a:solidFill>
                  <a:srgbClr val="FFFF00"/>
                </a:solidFill>
                <a:effectLst>
                  <a:outerShdw blurRad="38100" dist="38100" dir="2700000" algn="tl">
                    <a:srgbClr val="0064E2"/>
                  </a:outerShdw>
                </a:effectLst>
                <a:latin typeface="+mn-lt"/>
                <a:cs typeface="Times New Roman"/>
              </a:rPr>
              <a:t>Go On and DO Music Without Us!</a:t>
            </a:r>
            <a:br>
              <a:rPr lang="en-US" sz="3600" dirty="0">
                <a:solidFill>
                  <a:srgbClr val="FFFF00"/>
                </a:solidFill>
                <a:effectLst>
                  <a:outerShdw blurRad="38100" dist="38100" dir="2700000" algn="tl">
                    <a:srgbClr val="0064E2"/>
                  </a:outerShdw>
                </a:effectLst>
                <a:latin typeface="+mn-lt"/>
                <a:cs typeface="Times New Roman"/>
              </a:rPr>
            </a:br>
            <a:r>
              <a:rPr lang="en-US" sz="3600" dirty="0">
                <a:solidFill>
                  <a:srgbClr val="FFFF00"/>
                </a:solidFill>
                <a:effectLst>
                  <a:outerShdw blurRad="38100" dist="38100" dir="2700000" algn="tl">
                    <a:srgbClr val="0064E2"/>
                  </a:outerShdw>
                </a:effectLst>
                <a:latin typeface="+mn-lt"/>
                <a:cs typeface="Times New Roman"/>
              </a:rPr>
              <a:t>Cleveland </a:t>
            </a:r>
            <a:r>
              <a:rPr lang="en-US" sz="3600" dirty="0" err="1">
                <a:solidFill>
                  <a:srgbClr val="FFFF00"/>
                </a:solidFill>
                <a:effectLst>
                  <a:outerShdw blurRad="38100" dist="38100" dir="2700000" algn="tl">
                    <a:srgbClr val="0064E2"/>
                  </a:outerShdw>
                </a:effectLst>
                <a:latin typeface="+mn-lt"/>
                <a:cs typeface="Times New Roman"/>
              </a:rPr>
              <a:t>Hgts</a:t>
            </a:r>
            <a:r>
              <a:rPr lang="en-US" sz="3600" dirty="0">
                <a:solidFill>
                  <a:srgbClr val="FFFF00"/>
                </a:solidFill>
                <a:effectLst>
                  <a:outerShdw blurRad="38100" dist="38100" dir="2700000" algn="tl">
                    <a:srgbClr val="0064E2"/>
                  </a:outerShdw>
                </a:effectLst>
                <a:latin typeface="+mn-lt"/>
                <a:cs typeface="Times New Roman"/>
              </a:rPr>
              <a:t> HS Gospel Choir</a:t>
            </a:r>
          </a:p>
        </p:txBody>
      </p:sp>
      <p:sp>
        <p:nvSpPr>
          <p:cNvPr id="7" name="Slide Number Placeholder 5"/>
          <p:cNvSpPr>
            <a:spLocks noGrp="1"/>
          </p:cNvSpPr>
          <p:nvPr>
            <p:ph type="sldNum" sz="quarter" idx="12"/>
          </p:nvPr>
        </p:nvSpPr>
        <p:spPr/>
        <p:txBody>
          <a:bodyPr/>
          <a:lstStyle/>
          <a:p>
            <a:pPr>
              <a:defRPr/>
            </a:pPr>
            <a:endParaRPr lang="en-US" dirty="0"/>
          </a:p>
        </p:txBody>
      </p:sp>
      <p:sp>
        <p:nvSpPr>
          <p:cNvPr id="63494" name="Rectangle 4"/>
          <p:cNvSpPr>
            <a:spLocks noChangeArrowheads="1"/>
          </p:cNvSpPr>
          <p:nvPr/>
        </p:nvSpPr>
        <p:spPr bwMode="auto">
          <a:xfrm>
            <a:off x="1436688" y="4983163"/>
            <a:ext cx="184150" cy="457200"/>
          </a:xfrm>
          <a:prstGeom prst="rect">
            <a:avLst/>
          </a:prstGeom>
          <a:noFill/>
          <a:ln w="9525">
            <a:noFill/>
            <a:miter lim="800000"/>
            <a:headEnd/>
            <a:tailEnd/>
          </a:ln>
        </p:spPr>
        <p:txBody>
          <a:bodyPr wrap="none">
            <a:prstTxWarp prst="textNoShape">
              <a:avLst/>
            </a:prstTxWarp>
            <a:spAutoFit/>
          </a:bodyPr>
          <a:lstStyle/>
          <a:p>
            <a:endParaRPr lang="en-US"/>
          </a:p>
        </p:txBody>
      </p:sp>
      <p:pic>
        <p:nvPicPr>
          <p:cNvPr id="2" name="Slide 43 Cleveland Hgts Gospel Choir.mp4">
            <a:hlinkClick r:id="" action="ppaction://media"/>
            <a:extLst>
              <a:ext uri="{FF2B5EF4-FFF2-40B4-BE49-F238E27FC236}">
                <a16:creationId xmlns:a16="http://schemas.microsoft.com/office/drawing/2014/main" id="{AE91DF73-EE72-B34E-98F4-1111E89D5C4D}"/>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0" y="1371600"/>
            <a:ext cx="9144000" cy="5143500"/>
          </a:xfrm>
          <a:prstGeom prst="rect">
            <a:avLst/>
          </a:prstGeom>
        </p:spPr>
      </p:pic>
    </p:spTree>
    <p:extLst>
      <p:ext uri="{BB962C8B-B14F-4D97-AF65-F5344CB8AC3E}">
        <p14:creationId xmlns:p14="http://schemas.microsoft.com/office/powerpoint/2010/main" val="3439868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294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73275"/>
            <a:ext cx="7772400" cy="1143000"/>
          </a:xfrm>
        </p:spPr>
        <p:txBody>
          <a:bodyPr>
            <a:noAutofit/>
          </a:bodyPr>
          <a:lstStyle/>
          <a:p>
            <a:pPr algn="ctr"/>
            <a:r>
              <a:rPr lang="en-US" sz="3600" dirty="0">
                <a:solidFill>
                  <a:srgbClr val="FFFF00"/>
                </a:solidFill>
                <a:effectLst>
                  <a:outerShdw blurRad="50800" dist="38100" dir="2700000">
                    <a:srgbClr val="000000">
                      <a:alpha val="43000"/>
                    </a:srgbClr>
                  </a:outerShdw>
                </a:effectLst>
                <a:latin typeface="+mn-lt"/>
                <a:cs typeface="Times New Roman"/>
              </a:rPr>
              <a:t>Tucson High School</a:t>
            </a:r>
            <a:br>
              <a:rPr lang="en-US" sz="3600" dirty="0">
                <a:solidFill>
                  <a:srgbClr val="FFFF00"/>
                </a:solidFill>
                <a:effectLst>
                  <a:outerShdw blurRad="50800" dist="38100" dir="2700000">
                    <a:srgbClr val="000000">
                      <a:alpha val="43000"/>
                    </a:srgbClr>
                  </a:outerShdw>
                </a:effectLst>
                <a:latin typeface="+mn-lt"/>
                <a:cs typeface="Times New Roman"/>
              </a:rPr>
            </a:br>
            <a:r>
              <a:rPr lang="en-US" sz="3600" dirty="0">
                <a:solidFill>
                  <a:srgbClr val="FFFF00"/>
                </a:solidFill>
                <a:effectLst>
                  <a:outerShdw blurRad="50800" dist="38100" dir="2700000">
                    <a:srgbClr val="000000">
                      <a:alpha val="43000"/>
                    </a:srgbClr>
                  </a:outerShdw>
                </a:effectLst>
                <a:latin typeface="+mn-lt"/>
                <a:cs typeface="Times New Roman"/>
              </a:rPr>
              <a:t>Steel Drum Ensemble</a:t>
            </a:r>
            <a:endParaRPr lang="en-US" sz="3600" dirty="0">
              <a:solidFill>
                <a:srgbClr val="FFFF00"/>
              </a:solidFill>
              <a:effectLst>
                <a:outerShdw blurRad="50800" dist="38100" dir="2700000">
                  <a:srgbClr val="000000">
                    <a:alpha val="43000"/>
                  </a:srgbClr>
                </a:outerShdw>
              </a:effectLst>
              <a:latin typeface="+mn-lt"/>
            </a:endParaRPr>
          </a:p>
        </p:txBody>
      </p:sp>
      <p:pic>
        <p:nvPicPr>
          <p:cNvPr id="7" name="Slide 43 Steel Drums.mp4">
            <a:hlinkClick r:id="" action="ppaction://media"/>
          </p:cNvPr>
          <p:cNvPicPr>
            <a:picLocks/>
          </p:cNvPicPr>
          <p:nvPr>
            <a:videoFile r:link="rId2"/>
            <p:extLst>
              <p:ext uri="{DAA4B4D4-6D71-4841-9C94-3DE7FCFB9230}">
                <p14:media xmlns:p14="http://schemas.microsoft.com/office/powerpoint/2010/main" r:link="rId1"/>
              </p:ext>
            </p:extLst>
          </p:nvPr>
        </p:nvPicPr>
        <p:blipFill>
          <a:blip r:embed="rId4"/>
          <a:stretch>
            <a:fillRect/>
          </a:stretch>
        </p:blipFill>
        <p:spPr>
          <a:xfrm>
            <a:off x="1524000" y="1556420"/>
            <a:ext cx="6096000" cy="4572000"/>
          </a:xfrm>
          <a:prstGeom prst="rect">
            <a:avLst/>
          </a:prstGeom>
        </p:spPr>
      </p:pic>
      <p:sp>
        <p:nvSpPr>
          <p:cNvPr id="4" name="Slide Number Placeholder 3">
            <a:extLst>
              <a:ext uri="{FF2B5EF4-FFF2-40B4-BE49-F238E27FC236}">
                <a16:creationId xmlns:a16="http://schemas.microsoft.com/office/drawing/2014/main" id="{95DFB1B0-943E-F64F-B8D6-6FA5FC18D742}"/>
              </a:ext>
            </a:extLst>
          </p:cNvPr>
          <p:cNvSpPr>
            <a:spLocks noGrp="1"/>
          </p:cNvSpPr>
          <p:nvPr>
            <p:ph type="sldNum" sz="quarter" idx="12"/>
          </p:nvPr>
        </p:nvSpPr>
        <p:spPr/>
        <p:txBody>
          <a:bodyPr/>
          <a:lstStyle/>
          <a:p>
            <a:pPr>
              <a:defRPr/>
            </a:pPr>
            <a:fld id="{D315CE01-5062-F949-A68C-034943E11912}" type="slidenum">
              <a:rPr lang="en-US" smtClean="0"/>
              <a:pPr>
                <a:defRPr/>
              </a:pPr>
              <a:t>46</a:t>
            </a:fld>
            <a:endParaRPr lang="en-US"/>
          </a:p>
        </p:txBody>
      </p:sp>
    </p:spTree>
    <p:extLst>
      <p:ext uri="{BB962C8B-B14F-4D97-AF65-F5344CB8AC3E}">
        <p14:creationId xmlns:p14="http://schemas.microsoft.com/office/powerpoint/2010/main" val="35704292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p:cTn id="7" fill="hold" display="0">
                  <p:stCondLst>
                    <p:cond delay="indefinite"/>
                  </p:stCondLst>
                  <p:endCondLst>
                    <p:cond evt="onNext" delay="0">
                      <p:tgtEl>
                        <p:sldTgt/>
                      </p:tgtEl>
                    </p:cond>
                    <p:cond evt="onPrev" delay="0">
                      <p:tgtEl>
                        <p:sldTgt/>
                      </p:tgtEl>
                    </p:cond>
                  </p:endCondLst>
                </p:cTn>
                <p:tgtEl>
                  <p:spTgt spid="7"/>
                </p:tgtEl>
              </p:cMediaNode>
            </p:vide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73275"/>
            <a:ext cx="7772400" cy="1143000"/>
          </a:xfrm>
        </p:spPr>
        <p:txBody>
          <a:bodyPr>
            <a:noAutofit/>
          </a:bodyPr>
          <a:lstStyle/>
          <a:p>
            <a:pPr algn="ctr"/>
            <a:r>
              <a:rPr lang="en-US" sz="3600" dirty="0">
                <a:solidFill>
                  <a:srgbClr val="FFFF00"/>
                </a:solidFill>
                <a:effectLst>
                  <a:outerShdw blurRad="50800" dist="38100" dir="2700000">
                    <a:srgbClr val="000000">
                      <a:alpha val="43000"/>
                    </a:srgbClr>
                  </a:outerShdw>
                </a:effectLst>
                <a:latin typeface="+mn-lt"/>
                <a:cs typeface="Times New Roman"/>
              </a:rPr>
              <a:t>Tucson High School</a:t>
            </a:r>
            <a:br>
              <a:rPr lang="en-US" sz="3600" dirty="0">
                <a:solidFill>
                  <a:srgbClr val="FFFF00"/>
                </a:solidFill>
                <a:effectLst>
                  <a:outerShdw blurRad="50800" dist="38100" dir="2700000">
                    <a:srgbClr val="000000">
                      <a:alpha val="43000"/>
                    </a:srgbClr>
                  </a:outerShdw>
                </a:effectLst>
                <a:latin typeface="+mn-lt"/>
                <a:cs typeface="Times New Roman"/>
              </a:rPr>
            </a:br>
            <a:r>
              <a:rPr lang="en-US" sz="3600" dirty="0">
                <a:solidFill>
                  <a:srgbClr val="FFFF00"/>
                </a:solidFill>
                <a:effectLst>
                  <a:outerShdw blurRad="50800" dist="38100" dir="2700000">
                    <a:srgbClr val="000000">
                      <a:alpha val="43000"/>
                    </a:srgbClr>
                  </a:outerShdw>
                </a:effectLst>
                <a:latin typeface="+mn-lt"/>
                <a:cs typeface="Times New Roman"/>
              </a:rPr>
              <a:t>Steel Drum Ensemble</a:t>
            </a:r>
            <a:endParaRPr lang="en-US" sz="3600" dirty="0">
              <a:solidFill>
                <a:srgbClr val="FFFF00"/>
              </a:solidFill>
              <a:effectLst>
                <a:outerShdw blurRad="50800" dist="38100" dir="2700000">
                  <a:srgbClr val="000000">
                    <a:alpha val="43000"/>
                  </a:srgbClr>
                </a:outerShdw>
              </a:effectLst>
              <a:latin typeface="+mn-lt"/>
            </a:endParaRPr>
          </a:p>
        </p:txBody>
      </p:sp>
      <p:sp>
        <p:nvSpPr>
          <p:cNvPr id="5" name="Slide Number Placeholder 4">
            <a:extLst>
              <a:ext uri="{FF2B5EF4-FFF2-40B4-BE49-F238E27FC236}">
                <a16:creationId xmlns:a16="http://schemas.microsoft.com/office/drawing/2014/main" id="{C3F9113C-5428-AB46-B442-5657761266B0}"/>
              </a:ext>
            </a:extLst>
          </p:cNvPr>
          <p:cNvSpPr>
            <a:spLocks noGrp="1"/>
          </p:cNvSpPr>
          <p:nvPr>
            <p:ph type="sldNum" sz="quarter" idx="12"/>
          </p:nvPr>
        </p:nvSpPr>
        <p:spPr/>
        <p:txBody>
          <a:bodyPr/>
          <a:lstStyle/>
          <a:p>
            <a:pPr>
              <a:defRPr/>
            </a:pPr>
            <a:fld id="{D315CE01-5062-F949-A68C-034943E11912}" type="slidenum">
              <a:rPr lang="en-US" smtClean="0"/>
              <a:pPr>
                <a:defRPr/>
              </a:pPr>
              <a:t>47</a:t>
            </a:fld>
            <a:endParaRPr lang="en-US"/>
          </a:p>
        </p:txBody>
      </p:sp>
      <p:pic>
        <p:nvPicPr>
          <p:cNvPr id="3" name="Slide 45 Steel Drums.mp4">
            <a:hlinkClick r:id="" action="ppaction://media"/>
            <a:extLst>
              <a:ext uri="{FF2B5EF4-FFF2-40B4-BE49-F238E27FC236}">
                <a16:creationId xmlns:a16="http://schemas.microsoft.com/office/drawing/2014/main" id="{44CF3AF6-8499-AE4E-985D-86D5E98A71E1}"/>
              </a:ext>
            </a:extLst>
          </p:cNvPr>
          <p:cNvPicPr/>
          <p:nvPr>
            <a:videoFile r:link="rId2"/>
            <p:extLst>
              <p:ext uri="{DAA4B4D4-6D71-4841-9C94-3DE7FCFB9230}">
                <p14:media xmlns:p14="http://schemas.microsoft.com/office/powerpoint/2010/main" r:embed="rId1"/>
              </p:ext>
            </p:extLst>
          </p:nvPr>
        </p:nvPicPr>
        <p:blipFill>
          <a:blip r:embed="rId4"/>
          <a:stretch>
            <a:fillRect/>
          </a:stretch>
        </p:blipFill>
        <p:spPr>
          <a:xfrm>
            <a:off x="1524000" y="1562100"/>
            <a:ext cx="6096000" cy="4572000"/>
          </a:xfrm>
          <a:prstGeom prst="rect">
            <a:avLst/>
          </a:prstGeom>
        </p:spPr>
      </p:pic>
    </p:spTree>
    <p:extLst>
      <p:ext uri="{BB962C8B-B14F-4D97-AF65-F5344CB8AC3E}">
        <p14:creationId xmlns:p14="http://schemas.microsoft.com/office/powerpoint/2010/main" val="3074136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26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0" name="Rectangle 139">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42" name="Rectangle 141">
            <a:extLst>
              <a:ext uri="{FF2B5EF4-FFF2-40B4-BE49-F238E27FC236}">
                <a16:creationId xmlns:a16="http://schemas.microsoft.com/office/drawing/2014/main" id="{C6EDEBB9-8437-4875-ABEA-0AEDE2C90D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15" y="0"/>
            <a:ext cx="9151715" cy="6858000"/>
          </a:xfrm>
          <a:prstGeom prst="rect">
            <a:avLst/>
          </a:prstGeom>
          <a:solidFill>
            <a:srgbClr val="3C53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10" name="Rectangle 2"/>
          <p:cNvSpPr>
            <a:spLocks noGrp="1" noChangeArrowheads="1"/>
          </p:cNvSpPr>
          <p:nvPr>
            <p:ph type="title"/>
          </p:nvPr>
        </p:nvSpPr>
        <p:spPr>
          <a:xfrm>
            <a:off x="5882522" y="235528"/>
            <a:ext cx="3162325" cy="6747164"/>
          </a:xfrm>
        </p:spPr>
        <p:txBody>
          <a:bodyPr vert="horz" lIns="91440" tIns="45720" rIns="91440" bIns="45720" numCol="1" rtlCol="0" anchor="b" anchorCtr="0" compatLnSpc="1">
            <a:prstTxWarp prst="textNoShape">
              <a:avLst/>
            </a:prstTxWarp>
            <a:noAutofit/>
          </a:bodyPr>
          <a:lstStyle/>
          <a:p>
            <a:pPr defTabSz="914400">
              <a:lnSpc>
                <a:spcPct val="80000"/>
              </a:lnSpc>
              <a:defRPr/>
            </a:pPr>
            <a:br>
              <a:rPr lang="en-US" sz="2800" kern="1200" spc="-120" baseline="0" dirty="0">
                <a:solidFill>
                  <a:srgbClr val="FFFFFF"/>
                </a:solidFill>
                <a:effectLst>
                  <a:outerShdw blurRad="38100" dist="38100" dir="2700000" algn="tl">
                    <a:srgbClr val="0064E2"/>
                  </a:outerShdw>
                </a:effectLst>
                <a:latin typeface="+mj-lt"/>
                <a:ea typeface="+mj-ea"/>
                <a:cs typeface="+mj-cs"/>
              </a:rPr>
            </a:br>
            <a:br>
              <a:rPr lang="en-US" sz="2800" kern="1200" spc="-120" baseline="0" dirty="0">
                <a:solidFill>
                  <a:srgbClr val="FFFFFF"/>
                </a:solidFill>
                <a:effectLst>
                  <a:outerShdw blurRad="38100" dist="38100" dir="2700000" algn="tl">
                    <a:srgbClr val="0064E2"/>
                  </a:outerShdw>
                </a:effectLst>
                <a:latin typeface="+mj-lt"/>
                <a:ea typeface="+mj-ea"/>
                <a:cs typeface="+mj-cs"/>
              </a:rPr>
            </a:br>
            <a:r>
              <a:rPr lang="en-US" sz="2800" kern="1200" spc="-120" baseline="0" dirty="0">
                <a:solidFill>
                  <a:srgbClr val="FFFFFF"/>
                </a:solidFill>
                <a:effectLst>
                  <a:outerShdw blurRad="50800" dist="38100" dir="2700000">
                    <a:srgbClr val="000000">
                      <a:alpha val="43000"/>
                    </a:srgbClr>
                  </a:outerShdw>
                </a:effectLst>
                <a:latin typeface="+mj-lt"/>
                <a:ea typeface="+mj-ea"/>
                <a:cs typeface="+mj-cs"/>
              </a:rPr>
              <a:t>Each second we live is a new and unique moment in the universe, a moment that never was before and will never be again. </a:t>
            </a:r>
            <a:br>
              <a:rPr lang="en-US" sz="2800" kern="1200" spc="-120" baseline="0" dirty="0">
                <a:solidFill>
                  <a:srgbClr val="FFFFFF"/>
                </a:solidFill>
                <a:effectLst>
                  <a:outerShdw blurRad="50800" dist="38100" dir="2700000">
                    <a:srgbClr val="000000">
                      <a:alpha val="43000"/>
                    </a:srgbClr>
                  </a:outerShdw>
                </a:effectLst>
                <a:latin typeface="+mj-lt"/>
                <a:ea typeface="+mj-ea"/>
                <a:cs typeface="+mj-cs"/>
              </a:rPr>
            </a:br>
            <a:br>
              <a:rPr lang="en-US" sz="2800" kern="1200" spc="-120" baseline="0" dirty="0">
                <a:solidFill>
                  <a:srgbClr val="FFFFFF"/>
                </a:solidFill>
                <a:effectLst>
                  <a:outerShdw blurRad="50800" dist="38100" dir="2700000">
                    <a:srgbClr val="000000">
                      <a:alpha val="43000"/>
                    </a:srgbClr>
                  </a:outerShdw>
                </a:effectLst>
                <a:latin typeface="+mj-lt"/>
                <a:ea typeface="+mj-ea"/>
                <a:cs typeface="+mj-cs"/>
              </a:rPr>
            </a:br>
            <a:r>
              <a:rPr lang="en-US" sz="2800" kern="1200" spc="-120" baseline="0" dirty="0">
                <a:solidFill>
                  <a:srgbClr val="FFFFFF"/>
                </a:solidFill>
                <a:effectLst>
                  <a:outerShdw blurRad="50800" dist="38100" dir="2700000">
                    <a:srgbClr val="000000">
                      <a:alpha val="43000"/>
                    </a:srgbClr>
                  </a:outerShdw>
                </a:effectLst>
                <a:latin typeface="+mj-lt"/>
                <a:ea typeface="+mj-ea"/>
                <a:cs typeface="+mj-cs"/>
              </a:rPr>
              <a:t>And what do we teach our children in school?</a:t>
            </a:r>
            <a:br>
              <a:rPr lang="en-US" sz="2800" kern="1200" spc="-120" baseline="0" dirty="0">
                <a:solidFill>
                  <a:srgbClr val="FFFFFF"/>
                </a:solidFill>
                <a:effectLst>
                  <a:outerShdw blurRad="50800" dist="38100" dir="2700000">
                    <a:srgbClr val="000000">
                      <a:alpha val="43000"/>
                    </a:srgbClr>
                  </a:outerShdw>
                </a:effectLst>
                <a:latin typeface="+mj-lt"/>
                <a:ea typeface="+mj-ea"/>
                <a:cs typeface="+mj-cs"/>
              </a:rPr>
            </a:br>
            <a:r>
              <a:rPr lang="en-US" sz="2800" kern="1200" spc="-120" baseline="0" dirty="0">
                <a:solidFill>
                  <a:srgbClr val="FFFFFF"/>
                </a:solidFill>
                <a:effectLst>
                  <a:outerShdw blurRad="50800" dist="38100" dir="2700000">
                    <a:srgbClr val="000000">
                      <a:alpha val="43000"/>
                    </a:srgbClr>
                  </a:outerShdw>
                </a:effectLst>
                <a:latin typeface="+mj-lt"/>
                <a:ea typeface="+mj-ea"/>
                <a:cs typeface="+mj-cs"/>
              </a:rPr>
              <a:t> </a:t>
            </a:r>
            <a:br>
              <a:rPr lang="en-US" sz="2800" kern="1200" spc="-120" baseline="0" dirty="0">
                <a:solidFill>
                  <a:srgbClr val="FFFFFF"/>
                </a:solidFill>
                <a:effectLst>
                  <a:outerShdw blurRad="50800" dist="38100" dir="2700000">
                    <a:srgbClr val="000000">
                      <a:alpha val="43000"/>
                    </a:srgbClr>
                  </a:outerShdw>
                </a:effectLst>
                <a:latin typeface="+mj-lt"/>
                <a:ea typeface="+mj-ea"/>
                <a:cs typeface="+mj-cs"/>
              </a:rPr>
            </a:br>
            <a:r>
              <a:rPr lang="en-US" sz="2800" kern="1200" spc="-120" baseline="0" dirty="0">
                <a:solidFill>
                  <a:srgbClr val="FFFFFF"/>
                </a:solidFill>
                <a:effectLst>
                  <a:outerShdw blurRad="50800" dist="38100" dir="2700000">
                    <a:srgbClr val="000000">
                      <a:alpha val="43000"/>
                    </a:srgbClr>
                  </a:outerShdw>
                </a:effectLst>
                <a:latin typeface="+mj-lt"/>
                <a:ea typeface="+mj-ea"/>
                <a:cs typeface="+mj-cs"/>
              </a:rPr>
              <a:t>We teach them that two and two make four and that Paris is the capital of France. </a:t>
            </a:r>
            <a:br>
              <a:rPr lang="en-US" sz="2800" kern="1200" spc="-120" baseline="0" dirty="0">
                <a:solidFill>
                  <a:srgbClr val="FFFFFF"/>
                </a:solidFill>
                <a:effectLst>
                  <a:outerShdw blurRad="50800" dist="38100" dir="2700000">
                    <a:srgbClr val="000000">
                      <a:alpha val="43000"/>
                    </a:srgbClr>
                  </a:outerShdw>
                </a:effectLst>
                <a:latin typeface="+mj-lt"/>
                <a:ea typeface="+mj-ea"/>
                <a:cs typeface="+mj-cs"/>
              </a:rPr>
            </a:br>
            <a:br>
              <a:rPr lang="en-US" sz="2800" kern="1200" spc="-120" baseline="0" dirty="0">
                <a:solidFill>
                  <a:srgbClr val="FFFFFF"/>
                </a:solidFill>
                <a:effectLst>
                  <a:outerShdw blurRad="50800" dist="38100" dir="2700000">
                    <a:srgbClr val="000000">
                      <a:alpha val="43000"/>
                    </a:srgbClr>
                  </a:outerShdw>
                </a:effectLst>
                <a:latin typeface="+mj-lt"/>
                <a:ea typeface="+mj-ea"/>
                <a:cs typeface="+mj-cs"/>
              </a:rPr>
            </a:br>
            <a:r>
              <a:rPr lang="en-US" sz="2800" kern="1200" spc="-120" baseline="0" dirty="0">
                <a:solidFill>
                  <a:srgbClr val="FFFFFF"/>
                </a:solidFill>
                <a:effectLst>
                  <a:outerShdw blurRad="50800" dist="38100" dir="2700000">
                    <a:srgbClr val="000000">
                      <a:alpha val="43000"/>
                    </a:srgbClr>
                  </a:outerShdw>
                </a:effectLst>
                <a:latin typeface="+mj-lt"/>
                <a:ea typeface="+mj-ea"/>
                <a:cs typeface="+mj-cs"/>
              </a:rPr>
              <a:t>We should also teach them who they are!</a:t>
            </a:r>
            <a:r>
              <a:rPr lang="en-US" sz="2400" kern="1200" spc="-120" baseline="0" dirty="0">
                <a:solidFill>
                  <a:srgbClr val="FFFFFF"/>
                </a:solidFill>
                <a:effectLst>
                  <a:outerShdw blurRad="38100" dist="38100" dir="2700000" algn="tl">
                    <a:srgbClr val="0064E2"/>
                  </a:outerShdw>
                </a:effectLst>
                <a:latin typeface="+mj-lt"/>
                <a:ea typeface="+mj-ea"/>
                <a:cs typeface="+mj-cs"/>
              </a:rPr>
              <a:t>		</a:t>
            </a:r>
          </a:p>
        </p:txBody>
      </p:sp>
      <p:pic>
        <p:nvPicPr>
          <p:cNvPr id="2" name="Picture 1">
            <a:extLst>
              <a:ext uri="{FF2B5EF4-FFF2-40B4-BE49-F238E27FC236}">
                <a16:creationId xmlns:a16="http://schemas.microsoft.com/office/drawing/2014/main" id="{93CA6F6C-3617-974F-82E9-745664866D1E}"/>
              </a:ext>
            </a:extLst>
          </p:cNvPr>
          <p:cNvPicPr>
            <a:picLocks noChangeAspect="1"/>
          </p:cNvPicPr>
          <p:nvPr/>
        </p:nvPicPr>
        <p:blipFill rotWithShape="1">
          <a:blip r:embed="rId3"/>
          <a:srcRect l="19189" r="14630"/>
          <a:stretch/>
        </p:blipFill>
        <p:spPr>
          <a:xfrm>
            <a:off x="0" y="10"/>
            <a:ext cx="5664200" cy="6857990"/>
          </a:xfrm>
          <a:prstGeom prst="rect">
            <a:avLst/>
          </a:prstGeom>
        </p:spPr>
      </p:pic>
      <p:sp>
        <p:nvSpPr>
          <p:cNvPr id="76807" name="Rectangle 4"/>
          <p:cNvSpPr>
            <a:spLocks noChangeArrowheads="1"/>
          </p:cNvSpPr>
          <p:nvPr/>
        </p:nvSpPr>
        <p:spPr bwMode="auto">
          <a:xfrm>
            <a:off x="1436688" y="4983163"/>
            <a:ext cx="184150" cy="457200"/>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4" name="TextBox 3">
            <a:extLst>
              <a:ext uri="{FF2B5EF4-FFF2-40B4-BE49-F238E27FC236}">
                <a16:creationId xmlns:a16="http://schemas.microsoft.com/office/drawing/2014/main" id="{8E2B33BA-644B-954C-828A-657D7508E95A}"/>
              </a:ext>
            </a:extLst>
          </p:cNvPr>
          <p:cNvSpPr txBox="1"/>
          <p:nvPr/>
        </p:nvSpPr>
        <p:spPr>
          <a:xfrm>
            <a:off x="3389243" y="276494"/>
            <a:ext cx="2201444" cy="584776"/>
          </a:xfrm>
          <a:prstGeom prst="rect">
            <a:avLst/>
          </a:prstGeom>
          <a:noFill/>
        </p:spPr>
        <p:txBody>
          <a:bodyPr wrap="none" rtlCol="0">
            <a:spAutoFit/>
          </a:bodyPr>
          <a:lstStyle/>
          <a:p>
            <a:r>
              <a:rPr lang="en-US" sz="3200" dirty="0">
                <a:effectLst>
                  <a:outerShdw blurRad="50800" dist="38100" dir="2700000">
                    <a:srgbClr val="000000">
                      <a:alpha val="43000"/>
                    </a:srgbClr>
                  </a:outerShdw>
                </a:effectLst>
              </a:rPr>
              <a:t>Pablo Casals</a:t>
            </a:r>
          </a:p>
        </p:txBody>
      </p:sp>
    </p:spTree>
    <p:extLst>
      <p:ext uri="{BB962C8B-B14F-4D97-AF65-F5344CB8AC3E}">
        <p14:creationId xmlns:p14="http://schemas.microsoft.com/office/powerpoint/2010/main" val="359599011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301"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5302"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5304"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55305" name="Rectangle 6"/>
          <p:cNvSpPr>
            <a:spLocks noChangeArrowheads="1"/>
          </p:cNvSpPr>
          <p:nvPr/>
        </p:nvSpPr>
        <p:spPr bwMode="auto">
          <a:xfrm>
            <a:off x="228600" y="126312"/>
            <a:ext cx="8915400" cy="1887696"/>
          </a:xfrm>
          <a:prstGeom prst="rect">
            <a:avLst/>
          </a:prstGeom>
          <a:noFill/>
          <a:ln w="9525">
            <a:noFill/>
            <a:miter lim="800000"/>
            <a:headEnd/>
            <a:tailEnd/>
          </a:ln>
        </p:spPr>
        <p:txBody>
          <a:bodyPr wrap="square">
            <a:prstTxWarp prst="textNoShape">
              <a:avLst/>
            </a:prstTxWarp>
            <a:spAutoFit/>
          </a:bodyPr>
          <a:lstStyle/>
          <a:p>
            <a:pPr marL="457200" indent="-457200" algn="ctr" eaLnBrk="1" hangingPunct="1">
              <a:lnSpc>
                <a:spcPct val="90000"/>
              </a:lnSpc>
              <a:spcBef>
                <a:spcPct val="20000"/>
              </a:spcBef>
              <a:buClr>
                <a:srgbClr val="FFCC00"/>
              </a:buClr>
              <a:buFont typeface="Arial" pitchFamily="-104" charset="0"/>
              <a:buNone/>
            </a:pPr>
            <a:r>
              <a:rPr lang="en-US" sz="4000" dirty="0">
                <a:solidFill>
                  <a:srgbClr val="FFFF00"/>
                </a:solidFill>
                <a:effectLst>
                  <a:outerShdw blurRad="50800" dist="38100" dir="2700000">
                    <a:srgbClr val="000000">
                      <a:alpha val="43000"/>
                    </a:srgbClr>
                  </a:outerShdw>
                </a:effectLst>
                <a:cs typeface="Times New Roman"/>
              </a:rPr>
              <a:t>7. Stay up-to-date! Let the Information Come </a:t>
            </a:r>
            <a:r>
              <a:rPr lang="en-US" sz="4000" dirty="0">
                <a:effectLst>
                  <a:outerShdw blurRad="50800" dist="38100" dir="2700000">
                    <a:srgbClr val="000000">
                      <a:alpha val="43000"/>
                    </a:srgbClr>
                  </a:outerShdw>
                </a:effectLst>
                <a:cs typeface="Times New Roman"/>
              </a:rPr>
              <a:t>Directly </a:t>
            </a:r>
            <a:r>
              <a:rPr lang="en-US" sz="4000" dirty="0">
                <a:solidFill>
                  <a:srgbClr val="FFFF00"/>
                </a:solidFill>
                <a:effectLst>
                  <a:outerShdw blurRad="50800" dist="38100" dir="2700000">
                    <a:srgbClr val="000000">
                      <a:alpha val="43000"/>
                    </a:srgbClr>
                  </a:outerShdw>
                </a:effectLst>
                <a:cs typeface="Times New Roman"/>
              </a:rPr>
              <a:t>to YOU!!!</a:t>
            </a:r>
          </a:p>
          <a:p>
            <a:pPr marL="457200" indent="-457200" algn="ctr" eaLnBrk="1" hangingPunct="1">
              <a:lnSpc>
                <a:spcPct val="90000"/>
              </a:lnSpc>
              <a:spcBef>
                <a:spcPct val="20000"/>
              </a:spcBef>
              <a:buClr>
                <a:srgbClr val="FFCC00"/>
              </a:buClr>
              <a:buFont typeface="Arial" pitchFamily="-104" charset="0"/>
              <a:buNone/>
            </a:pPr>
            <a:r>
              <a:rPr lang="en-US" sz="4000" dirty="0">
                <a:solidFill>
                  <a:srgbClr val="FFFF00"/>
                </a:solidFill>
                <a:effectLst>
                  <a:outerShdw blurRad="50800" dist="38100" dir="2700000">
                    <a:srgbClr val="000000">
                      <a:alpha val="43000"/>
                    </a:srgbClr>
                  </a:outerShdw>
                </a:effectLst>
                <a:cs typeface="Times New Roman"/>
              </a:rPr>
              <a:t>	</a:t>
            </a:r>
            <a:endParaRPr lang="en-US" sz="4000" dirty="0">
              <a:effectLst>
                <a:outerShdw blurRad="50800" dist="38100" dir="2700000">
                  <a:srgbClr val="000000">
                    <a:alpha val="43000"/>
                  </a:srgbClr>
                </a:outerShdw>
              </a:effectLst>
              <a:cs typeface="Times New Roman"/>
            </a:endParaRPr>
          </a:p>
        </p:txBody>
      </p:sp>
      <p:sp>
        <p:nvSpPr>
          <p:cNvPr id="18" name="Rectangle 4"/>
          <p:cNvSpPr txBox="1">
            <a:spLocks noGrp="1" noChangeArrowheads="1"/>
          </p:cNvSpPr>
          <p:nvPr/>
        </p:nvSpPr>
        <p:spPr bwMode="auto">
          <a:xfrm>
            <a:off x="685800" y="6248400"/>
            <a:ext cx="1905000" cy="457200"/>
          </a:xfrm>
          <a:prstGeom prst="rect">
            <a:avLst/>
          </a:prstGeom>
          <a:noFill/>
          <a:ln>
            <a:miter lim="800000"/>
            <a:headEnd/>
            <a:tailEnd/>
          </a:ln>
          <a:effectLst>
            <a:outerShdw blurRad="63500" algn="ctr" rotWithShape="0">
              <a:srgbClr val="000000">
                <a:alpha val="75000"/>
              </a:srgbClr>
            </a:outerShdw>
          </a:effectLst>
        </p:spPr>
        <p:txBody>
          <a:bodyPr>
            <a:prstTxWarp prst="textNoShape">
              <a:avLst/>
            </a:prstTxWarp>
          </a:bodyPr>
          <a:lstStyle/>
          <a:p>
            <a:pPr>
              <a:defRPr/>
            </a:pPr>
            <a:endParaRPr lang="en-US" sz="1400">
              <a:latin typeface="Times New Roman"/>
              <a:ea typeface="ＭＳ Ｐゴシック" pitchFamily="-109" charset="-128"/>
              <a:cs typeface="Times New Roman"/>
            </a:endParaRPr>
          </a:p>
        </p:txBody>
      </p:sp>
      <p:sp>
        <p:nvSpPr>
          <p:cNvPr id="20" name="Rectangle 6"/>
          <p:cNvSpPr txBox="1">
            <a:spLocks noGrp="1" noChangeArrowheads="1"/>
          </p:cNvSpPr>
          <p:nvPr/>
        </p:nvSpPr>
        <p:spPr bwMode="auto">
          <a:xfrm>
            <a:off x="6553200" y="6248400"/>
            <a:ext cx="1905000" cy="457200"/>
          </a:xfrm>
          <a:prstGeom prst="rect">
            <a:avLst/>
          </a:prstGeom>
          <a:noFill/>
          <a:ln>
            <a:miter lim="800000"/>
            <a:headEnd/>
            <a:tailEnd/>
          </a:ln>
          <a:effectLst>
            <a:outerShdw blurRad="63500" algn="ctr" rotWithShape="0">
              <a:srgbClr val="000000">
                <a:alpha val="75000"/>
              </a:srgbClr>
            </a:outerShdw>
          </a:effectLst>
        </p:spPr>
        <p:txBody>
          <a:bodyPr>
            <a:prstTxWarp prst="textNoShape">
              <a:avLst/>
            </a:prstTxWarp>
          </a:bodyPr>
          <a:lstStyle/>
          <a:p>
            <a:pPr algn="r">
              <a:defRPr/>
            </a:pPr>
            <a:endParaRPr lang="en-US" sz="1400" dirty="0">
              <a:latin typeface="Times New Roman"/>
              <a:ea typeface="ＭＳ Ｐゴシック" pitchFamily="-109" charset="-128"/>
              <a:cs typeface="Times New Roman"/>
            </a:endParaRPr>
          </a:p>
        </p:txBody>
      </p:sp>
      <p:sp>
        <p:nvSpPr>
          <p:cNvPr id="55308"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5309"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5311"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55312" name="Rectangle 8"/>
          <p:cNvSpPr>
            <a:spLocks noChangeArrowheads="1"/>
          </p:cNvSpPr>
          <p:nvPr/>
        </p:nvSpPr>
        <p:spPr bwMode="auto">
          <a:xfrm>
            <a:off x="342900" y="1524416"/>
            <a:ext cx="8686800" cy="4247317"/>
          </a:xfrm>
          <a:prstGeom prst="rect">
            <a:avLst/>
          </a:prstGeom>
          <a:noFill/>
          <a:ln w="9525">
            <a:noFill/>
            <a:miter lim="800000"/>
            <a:headEnd/>
            <a:tailEnd/>
          </a:ln>
        </p:spPr>
        <p:txBody>
          <a:bodyPr wrap="square">
            <a:prstTxWarp prst="textNoShape">
              <a:avLst/>
            </a:prstTxWarp>
            <a:spAutoFit/>
          </a:bodyPr>
          <a:lstStyle/>
          <a:p>
            <a:r>
              <a:rPr lang="en-US" sz="3600" dirty="0">
                <a:effectLst>
                  <a:outerShdw blurRad="50800" dist="38100" dir="2700000">
                    <a:srgbClr val="000000">
                      <a:alpha val="43000"/>
                    </a:srgbClr>
                  </a:outerShdw>
                </a:effectLst>
                <a:cs typeface="Times New Roman"/>
              </a:rPr>
              <a:t>Get on Twitter and start following!!!</a:t>
            </a:r>
          </a:p>
          <a:p>
            <a:r>
              <a:rPr lang="en-US" sz="3600" dirty="0">
                <a:effectLst>
                  <a:outerShdw blurRad="50800" dist="38100" dir="2700000">
                    <a:srgbClr val="000000">
                      <a:alpha val="43000"/>
                    </a:srgbClr>
                  </a:outerShdw>
                </a:effectLst>
                <a:cs typeface="Times New Roman"/>
              </a:rPr>
              <a:t>	@</a:t>
            </a:r>
            <a:r>
              <a:rPr lang="en-US" sz="3600" dirty="0" err="1">
                <a:effectLst>
                  <a:outerShdw blurRad="50800" dist="38100" dir="2700000">
                    <a:srgbClr val="000000">
                      <a:alpha val="43000"/>
                    </a:srgbClr>
                  </a:outerShdw>
                </a:effectLst>
                <a:cs typeface="Times New Roman"/>
              </a:rPr>
              <a:t>NAfME</a:t>
            </a:r>
            <a:endParaRPr lang="en-US" sz="3600" dirty="0">
              <a:effectLst>
                <a:outerShdw blurRad="50800" dist="38100" dir="2700000">
                  <a:srgbClr val="000000">
                    <a:alpha val="43000"/>
                  </a:srgbClr>
                </a:outerShdw>
              </a:effectLst>
              <a:cs typeface="Times New Roman"/>
            </a:endParaRPr>
          </a:p>
          <a:p>
            <a:r>
              <a:rPr lang="en-US" sz="3600" dirty="0">
                <a:effectLst>
                  <a:outerShdw blurRad="50800" dist="38100" dir="2700000">
                    <a:srgbClr val="000000">
                      <a:alpha val="43000"/>
                    </a:srgbClr>
                  </a:outerShdw>
                </a:effectLst>
                <a:cs typeface="Times New Roman"/>
              </a:rPr>
              <a:t>	@</a:t>
            </a:r>
            <a:r>
              <a:rPr lang="en-US" sz="3600" dirty="0" err="1">
                <a:effectLst>
                  <a:outerShdw blurRad="50800" dist="38100" dir="2700000">
                    <a:srgbClr val="000000">
                      <a:alpha val="43000"/>
                    </a:srgbClr>
                  </a:outerShdw>
                </a:effectLst>
                <a:cs typeface="Times New Roman"/>
              </a:rPr>
              <a:t>MaryLNAMM</a:t>
            </a:r>
            <a:endParaRPr lang="en-US" sz="3600" dirty="0">
              <a:effectLst>
                <a:outerShdw blurRad="50800" dist="38100" dir="2700000">
                  <a:srgbClr val="000000">
                    <a:alpha val="43000"/>
                  </a:srgbClr>
                </a:outerShdw>
              </a:effectLst>
              <a:cs typeface="Times New Roman"/>
            </a:endParaRPr>
          </a:p>
          <a:p>
            <a:r>
              <a:rPr lang="en-US" sz="3600" dirty="0">
                <a:effectLst>
                  <a:outerShdw blurRad="50800" dist="38100" dir="2700000">
                    <a:srgbClr val="000000">
                      <a:alpha val="43000"/>
                    </a:srgbClr>
                  </a:outerShdw>
                </a:effectLst>
                <a:cs typeface="Times New Roman"/>
              </a:rPr>
              <a:t>	@</a:t>
            </a:r>
            <a:r>
              <a:rPr lang="en-US" sz="3600" dirty="0" err="1">
                <a:effectLst>
                  <a:outerShdw blurRad="50800" dist="38100" dir="2700000">
                    <a:srgbClr val="000000">
                      <a:alpha val="43000"/>
                    </a:srgbClr>
                  </a:outerShdw>
                </a:effectLst>
                <a:cs typeface="Times New Roman"/>
              </a:rPr>
              <a:t>MusicEdConsult</a:t>
            </a:r>
            <a:endParaRPr lang="en-US" sz="3600" dirty="0">
              <a:effectLst>
                <a:outerShdw blurRad="50800" dist="38100" dir="2700000">
                  <a:srgbClr val="000000">
                    <a:alpha val="43000"/>
                  </a:srgbClr>
                </a:outerShdw>
              </a:effectLst>
              <a:cs typeface="Times New Roman"/>
            </a:endParaRPr>
          </a:p>
          <a:p>
            <a:r>
              <a:rPr lang="en-US" sz="3600" dirty="0">
                <a:effectLst>
                  <a:outerShdw blurRad="50800" dist="38100" dir="2700000">
                    <a:srgbClr val="000000">
                      <a:alpha val="43000"/>
                    </a:srgbClr>
                  </a:outerShdw>
                </a:effectLst>
                <a:cs typeface="Times New Roman"/>
              </a:rPr>
              <a:t>	@</a:t>
            </a:r>
            <a:r>
              <a:rPr lang="en-US" sz="3600" dirty="0" err="1">
                <a:effectLst>
                  <a:outerShdw blurRad="50800" dist="38100" dir="2700000">
                    <a:srgbClr val="000000">
                      <a:alpha val="43000"/>
                    </a:srgbClr>
                  </a:outerShdw>
                </a:effectLst>
                <a:cs typeface="Times New Roman"/>
              </a:rPr>
              <a:t>MusicAchCouncil</a:t>
            </a:r>
            <a:endParaRPr lang="en-US" sz="3600" dirty="0">
              <a:effectLst>
                <a:outerShdw blurRad="50800" dist="38100" dir="2700000">
                  <a:srgbClr val="000000">
                    <a:alpha val="43000"/>
                  </a:srgbClr>
                </a:outerShdw>
              </a:effectLst>
              <a:cs typeface="Times New Roman"/>
            </a:endParaRPr>
          </a:p>
          <a:p>
            <a:r>
              <a:rPr lang="en-US" sz="3600" dirty="0">
                <a:effectLst>
                  <a:outerShdw blurRad="50800" dist="38100" dir="2700000">
                    <a:srgbClr val="000000">
                      <a:alpha val="43000"/>
                    </a:srgbClr>
                  </a:outerShdw>
                </a:effectLst>
                <a:cs typeface="Times New Roman"/>
              </a:rPr>
              <a:t>	@</a:t>
            </a:r>
            <a:r>
              <a:rPr lang="en-US" sz="3600" dirty="0" err="1">
                <a:effectLst>
                  <a:outerShdw blurRad="50800" dist="38100" dir="2700000">
                    <a:srgbClr val="000000">
                      <a:alpha val="43000"/>
                    </a:srgbClr>
                  </a:outerShdw>
                </a:effectLst>
                <a:cs typeface="Times New Roman"/>
              </a:rPr>
              <a:t>EricWhitacre</a:t>
            </a:r>
            <a:endParaRPr lang="en-US" dirty="0">
              <a:effectLst>
                <a:outerShdw blurRad="50800" dist="38100" dir="2700000">
                  <a:srgbClr val="000000">
                    <a:alpha val="43000"/>
                  </a:srgbClr>
                </a:outerShdw>
              </a:effectLst>
              <a:cs typeface="Times New Roman"/>
            </a:endParaRPr>
          </a:p>
          <a:p>
            <a:r>
              <a:rPr lang="en-US" sz="3600" dirty="0">
                <a:effectLst>
                  <a:outerShdw blurRad="50800" dist="38100" dir="2700000">
                    <a:srgbClr val="000000">
                      <a:alpha val="43000"/>
                    </a:srgbClr>
                  </a:outerShdw>
                </a:effectLst>
                <a:cs typeface="Times New Roman"/>
              </a:rPr>
              <a:t>	</a:t>
            </a:r>
          </a:p>
          <a:p>
            <a:endParaRPr lang="en-US" dirty="0">
              <a:effectLst>
                <a:outerShdw blurRad="50800" dist="38100" dir="2700000">
                  <a:srgbClr val="000000">
                    <a:alpha val="43000"/>
                  </a:srgbClr>
                </a:outerShdw>
              </a:effectLst>
              <a:cs typeface="Times New Roman"/>
            </a:endParaRPr>
          </a:p>
        </p:txBody>
      </p:sp>
      <p:pic>
        <p:nvPicPr>
          <p:cNvPr id="55313" name="Picture 10"/>
          <p:cNvPicPr>
            <a:picLocks noChangeAspect="1" noChangeArrowheads="1"/>
          </p:cNvPicPr>
          <p:nvPr/>
        </p:nvPicPr>
        <p:blipFill>
          <a:blip r:embed="rId3"/>
          <a:srcRect/>
          <a:stretch>
            <a:fillRect/>
          </a:stretch>
        </p:blipFill>
        <p:spPr bwMode="auto">
          <a:xfrm>
            <a:off x="6683141" y="2606153"/>
            <a:ext cx="927100" cy="927100"/>
          </a:xfrm>
          <a:prstGeom prst="rect">
            <a:avLst/>
          </a:prstGeom>
          <a:noFill/>
          <a:ln w="9525">
            <a:noFill/>
            <a:miter lim="800000"/>
            <a:headEnd/>
            <a:tailEnd/>
          </a:ln>
        </p:spPr>
      </p:pic>
      <p:pic>
        <p:nvPicPr>
          <p:cNvPr id="55314" name="Picture 12"/>
          <p:cNvPicPr>
            <a:picLocks noChangeAspect="1" noChangeArrowheads="1"/>
          </p:cNvPicPr>
          <p:nvPr/>
        </p:nvPicPr>
        <p:blipFill>
          <a:blip r:embed="rId4"/>
          <a:srcRect/>
          <a:stretch>
            <a:fillRect/>
          </a:stretch>
        </p:blipFill>
        <p:spPr bwMode="auto">
          <a:xfrm>
            <a:off x="5413978" y="2134017"/>
            <a:ext cx="927100" cy="927100"/>
          </a:xfrm>
          <a:prstGeom prst="rect">
            <a:avLst/>
          </a:prstGeom>
          <a:noFill/>
          <a:ln w="9525">
            <a:noFill/>
            <a:miter lim="800000"/>
            <a:headEnd/>
            <a:tailEnd/>
          </a:ln>
        </p:spPr>
      </p:pic>
      <p:pic>
        <p:nvPicPr>
          <p:cNvPr id="55315" name="Picture 13"/>
          <p:cNvPicPr>
            <a:picLocks noChangeAspect="1" noChangeArrowheads="1"/>
          </p:cNvPicPr>
          <p:nvPr/>
        </p:nvPicPr>
        <p:blipFill>
          <a:blip r:embed="rId5"/>
          <a:srcRect/>
          <a:stretch>
            <a:fillRect/>
          </a:stretch>
        </p:blipFill>
        <p:spPr bwMode="auto">
          <a:xfrm>
            <a:off x="5395074" y="4298553"/>
            <a:ext cx="946004" cy="946004"/>
          </a:xfrm>
          <a:prstGeom prst="rect">
            <a:avLst/>
          </a:prstGeom>
          <a:noFill/>
          <a:ln w="9525">
            <a:noFill/>
            <a:miter lim="800000"/>
            <a:headEnd/>
            <a:tailEnd/>
          </a:ln>
        </p:spPr>
      </p:pic>
      <p:pic>
        <p:nvPicPr>
          <p:cNvPr id="21" name="Picture 20"/>
          <p:cNvPicPr>
            <a:picLocks noChangeAspect="1"/>
          </p:cNvPicPr>
          <p:nvPr/>
        </p:nvPicPr>
        <p:blipFill>
          <a:blip r:embed="rId6"/>
          <a:stretch>
            <a:fillRect/>
          </a:stretch>
        </p:blipFill>
        <p:spPr>
          <a:xfrm>
            <a:off x="6755022" y="3747670"/>
            <a:ext cx="855219" cy="855219"/>
          </a:xfrm>
          <a:prstGeom prst="rect">
            <a:avLst/>
          </a:prstGeom>
        </p:spPr>
      </p:pic>
      <p:pic>
        <p:nvPicPr>
          <p:cNvPr id="22" name="Picture 21" descr="Screen Shot 2016-05-20 at 11.49.50 AM.png"/>
          <p:cNvPicPr>
            <a:picLocks noChangeAspect="1"/>
          </p:cNvPicPr>
          <p:nvPr/>
        </p:nvPicPr>
        <p:blipFill>
          <a:blip r:embed="rId7"/>
          <a:stretch>
            <a:fillRect/>
          </a:stretch>
        </p:blipFill>
        <p:spPr>
          <a:xfrm>
            <a:off x="5460419" y="3175889"/>
            <a:ext cx="880659" cy="968725"/>
          </a:xfrm>
          <a:prstGeom prst="rect">
            <a:avLst/>
          </a:prstGeom>
        </p:spPr>
      </p:pic>
    </p:spTree>
    <p:extLst>
      <p:ext uri="{BB962C8B-B14F-4D97-AF65-F5344CB8AC3E}">
        <p14:creationId xmlns:p14="http://schemas.microsoft.com/office/powerpoint/2010/main" val="314319685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9"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0"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2"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57353" name="Rectangle 6"/>
          <p:cNvSpPr>
            <a:spLocks noChangeArrowheads="1"/>
          </p:cNvSpPr>
          <p:nvPr/>
        </p:nvSpPr>
        <p:spPr bwMode="auto">
          <a:xfrm>
            <a:off x="228600" y="300182"/>
            <a:ext cx="8407400" cy="7263527"/>
          </a:xfrm>
          <a:prstGeom prst="rect">
            <a:avLst/>
          </a:prstGeom>
          <a:noFill/>
          <a:ln w="9525">
            <a:noFill/>
            <a:miter lim="800000"/>
            <a:headEnd/>
            <a:tailEnd/>
          </a:ln>
        </p:spPr>
        <p:txBody>
          <a:bodyPr wrap="square">
            <a:prstTxWarp prst="textNoShape">
              <a:avLst/>
            </a:prstTxWarp>
            <a:spAutoFit/>
          </a:bodyPr>
          <a:lstStyle/>
          <a:p>
            <a:pPr marL="514350" indent="-514350" eaLnBrk="1" hangingPunct="1">
              <a:lnSpc>
                <a:spcPct val="90000"/>
              </a:lnSpc>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8.	</a:t>
            </a:r>
            <a:r>
              <a:rPr lang="en-US" sz="4000" u="sng" dirty="0">
                <a:solidFill>
                  <a:srgbClr val="FFFF00"/>
                </a:solidFill>
                <a:effectLst>
                  <a:outerShdw blurRad="50800" dist="38100" dir="2700000">
                    <a:srgbClr val="000000">
                      <a:alpha val="43000"/>
                    </a:srgbClr>
                  </a:outerShdw>
                </a:effectLst>
                <a:cs typeface="Times New Roman"/>
              </a:rPr>
              <a:t>Arrange for a performance</a:t>
            </a:r>
            <a:r>
              <a:rPr lang="en-US" sz="4000" dirty="0">
                <a:solidFill>
                  <a:srgbClr val="FFFF00"/>
                </a:solidFill>
                <a:effectLst>
                  <a:outerShdw blurRad="50800" dist="38100" dir="2700000">
                    <a:srgbClr val="000000">
                      <a:alpha val="43000"/>
                    </a:srgbClr>
                  </a:outerShdw>
                </a:effectLst>
                <a:cs typeface="Times New Roman"/>
              </a:rPr>
              <a:t> for the principals’ meetings, school board, city council, state legislature, etc.  </a:t>
            </a:r>
          </a:p>
          <a:p>
            <a:pPr marL="514350" indent="-514350" eaLnBrk="1" hangingPunct="1">
              <a:lnSpc>
                <a:spcPct val="90000"/>
              </a:lnSpc>
              <a:spcBef>
                <a:spcPct val="20000"/>
              </a:spcBef>
              <a:buClr>
                <a:srgbClr val="FFCC00"/>
              </a:buClr>
            </a:pPr>
            <a:endParaRPr lang="en-US" sz="3600" i="1" dirty="0">
              <a:effectLst>
                <a:outerShdw blurRad="50800" dist="38100" dir="2700000">
                  <a:srgbClr val="000000">
                    <a:alpha val="43000"/>
                  </a:srgbClr>
                </a:outerShdw>
              </a:effectLst>
              <a:cs typeface="Times New Roman"/>
            </a:endParaRPr>
          </a:p>
          <a:p>
            <a:pPr marL="514350" indent="-514350" eaLnBrk="1" hangingPunct="1">
              <a:lnSpc>
                <a:spcPct val="90000"/>
              </a:lnSpc>
              <a:spcBef>
                <a:spcPct val="20000"/>
              </a:spcBef>
              <a:buClr>
                <a:srgbClr val="FFCC00"/>
              </a:buClr>
            </a:pPr>
            <a:r>
              <a:rPr lang="en-US" sz="3600" i="1" dirty="0">
                <a:effectLst>
                  <a:outerShdw blurRad="50800" dist="38100" dir="2700000">
                    <a:srgbClr val="000000">
                      <a:alpha val="43000"/>
                    </a:srgbClr>
                  </a:outerShdw>
                </a:effectLst>
                <a:cs typeface="Times New Roman"/>
              </a:rPr>
              <a:t>	They will appreciate the “good news” for a change.  </a:t>
            </a:r>
          </a:p>
          <a:p>
            <a:pPr marL="514350" indent="-514350" eaLnBrk="1" hangingPunct="1">
              <a:lnSpc>
                <a:spcPct val="90000"/>
              </a:lnSpc>
              <a:spcBef>
                <a:spcPct val="20000"/>
              </a:spcBef>
              <a:buClr>
                <a:srgbClr val="FFCC00"/>
              </a:buClr>
              <a:buFont typeface="Arial" pitchFamily="-104" charset="0"/>
              <a:buAutoNum type="arabicPeriod" startAt="7"/>
            </a:pPr>
            <a:endParaRPr lang="en-US" sz="2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r>
              <a:rPr lang="en-US" sz="7200" dirty="0">
                <a:solidFill>
                  <a:srgbClr val="FFFF00"/>
                </a:solidFill>
                <a:effectLst>
                  <a:outerShdw blurRad="50800" dist="38100" dir="2700000">
                    <a:srgbClr val="000000">
                      <a:alpha val="43000"/>
                    </a:srgbClr>
                  </a:outerShdw>
                </a:effectLst>
                <a:cs typeface="Times New Roman"/>
              </a:rPr>
              <a:t>BE READY!!!!!!!!</a:t>
            </a:r>
          </a:p>
          <a:p>
            <a:pPr marL="457200" indent="-457200" algn="ctr" eaLnBrk="1" hangingPunct="1">
              <a:lnSpc>
                <a:spcPct val="90000"/>
              </a:lnSpc>
              <a:spcBef>
                <a:spcPct val="20000"/>
              </a:spcBef>
              <a:buClr>
                <a:srgbClr val="FFCC00"/>
              </a:buClr>
              <a:buFont typeface="Arial" pitchFamily="-104" charset="0"/>
              <a:buNone/>
            </a:pPr>
            <a:r>
              <a:rPr lang="en-US" sz="7200" dirty="0">
                <a:solidFill>
                  <a:srgbClr val="FFFF00"/>
                </a:solidFill>
                <a:effectLst>
                  <a:outerShdw blurRad="50800" dist="38100" dir="2700000">
                    <a:srgbClr val="000000">
                      <a:alpha val="43000"/>
                    </a:srgbClr>
                  </a:outerShdw>
                </a:effectLst>
                <a:cs typeface="Times New Roman"/>
              </a:rPr>
              <a:t>PERFORM WELL!!!!</a:t>
            </a:r>
          </a:p>
          <a:p>
            <a:pPr marL="457200" indent="-457200" eaLnBrk="1" hangingPunct="1">
              <a:lnSpc>
                <a:spcPct val="90000"/>
              </a:lnSpc>
              <a:spcBef>
                <a:spcPct val="20000"/>
              </a:spcBef>
              <a:buClr>
                <a:srgbClr val="FFCC00"/>
              </a:buClr>
              <a:buFont typeface="Arial" pitchFamily="-104" charset="0"/>
              <a:buNone/>
            </a:pPr>
            <a:endParaRPr lang="en-US" sz="800" dirty="0">
              <a:effectLst>
                <a:outerShdw blurRad="50800" dist="38100" dir="2700000">
                  <a:srgbClr val="000000">
                    <a:alpha val="43000"/>
                  </a:srgbClr>
                </a:outerShdw>
              </a:effectLst>
              <a:cs typeface="Times New Roman"/>
            </a:endParaRPr>
          </a:p>
          <a:p>
            <a:pPr marL="457200" indent="-457200" eaLnBrk="1" hangingPunct="1">
              <a:lnSpc>
                <a:spcPct val="90000"/>
              </a:lnSpc>
              <a:spcBef>
                <a:spcPct val="20000"/>
              </a:spcBef>
              <a:buClr>
                <a:srgbClr val="FFCC00"/>
              </a:buClr>
              <a:buFont typeface="Arial" pitchFamily="-104" charset="0"/>
              <a:buNone/>
            </a:pPr>
            <a:endParaRPr lang="en-US" sz="2800" dirty="0">
              <a:effectLst>
                <a:outerShdw blurRad="50800" dist="38100" dir="2700000">
                  <a:srgbClr val="000000">
                    <a:alpha val="43000"/>
                  </a:srgbClr>
                </a:outerShdw>
              </a:effectLst>
              <a:cs typeface="Times New Roman"/>
            </a:endParaRPr>
          </a:p>
        </p:txBody>
      </p:sp>
    </p:spTree>
    <p:extLst>
      <p:ext uri="{BB962C8B-B14F-4D97-AF65-F5344CB8AC3E}">
        <p14:creationId xmlns:p14="http://schemas.microsoft.com/office/powerpoint/2010/main" val="38137705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9"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0"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2"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57353" name="Rectangle 6"/>
          <p:cNvSpPr>
            <a:spLocks noChangeArrowheads="1"/>
          </p:cNvSpPr>
          <p:nvPr/>
        </p:nvSpPr>
        <p:spPr bwMode="auto">
          <a:xfrm>
            <a:off x="457200" y="596848"/>
            <a:ext cx="8234218" cy="5150127"/>
          </a:xfrm>
          <a:prstGeom prst="rect">
            <a:avLst/>
          </a:prstGeom>
          <a:noFill/>
          <a:ln w="9525">
            <a:noFill/>
            <a:miter lim="800000"/>
            <a:headEnd/>
            <a:tailEnd/>
          </a:ln>
        </p:spPr>
        <p:txBody>
          <a:bodyPr wrap="square">
            <a:prstTxWarp prst="textNoShape">
              <a:avLst/>
            </a:prstTxWarp>
            <a:spAutoFit/>
          </a:bodyPr>
          <a:lstStyle/>
          <a:p>
            <a:pPr marL="457200" indent="-457200">
              <a:lnSpc>
                <a:spcPct val="90000"/>
              </a:lnSpc>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9.	Create a website, Twitter Account, Facebook Page and communicate, communicate, communicate.  </a:t>
            </a:r>
          </a:p>
          <a:p>
            <a:pPr marL="457200" indent="-457200">
              <a:lnSpc>
                <a:spcPct val="90000"/>
              </a:lnSpc>
              <a:spcBef>
                <a:spcPct val="20000"/>
              </a:spcBef>
              <a:buClr>
                <a:srgbClr val="FFCC00"/>
              </a:buClr>
            </a:pPr>
            <a:endParaRPr lang="en-US" sz="4000" dirty="0">
              <a:effectLst>
                <a:outerShdw blurRad="50800" dist="38100" dir="2700000">
                  <a:srgbClr val="000000">
                    <a:alpha val="43000"/>
                  </a:srgbClr>
                </a:outerShdw>
              </a:effectLst>
              <a:cs typeface="Times New Roman"/>
            </a:endParaRPr>
          </a:p>
          <a:p>
            <a:pPr marL="457200" indent="-457200" algn="ctr">
              <a:lnSpc>
                <a:spcPct val="90000"/>
              </a:lnSpc>
              <a:spcBef>
                <a:spcPct val="20000"/>
              </a:spcBef>
              <a:buClr>
                <a:srgbClr val="FFCC00"/>
              </a:buClr>
            </a:pPr>
            <a:r>
              <a:rPr lang="en-US" sz="4000" dirty="0">
                <a:effectLst>
                  <a:outerShdw blurRad="50800" dist="38100" dir="2700000">
                    <a:srgbClr val="000000">
                      <a:alpha val="43000"/>
                    </a:srgbClr>
                  </a:outerShdw>
                </a:effectLst>
                <a:cs typeface="Times New Roman"/>
              </a:rPr>
              <a:t>	Share the GOOD NEWS!!!!</a:t>
            </a:r>
          </a:p>
          <a:p>
            <a:pPr marL="514350" indent="-514350" eaLnBrk="1" hangingPunct="1">
              <a:lnSpc>
                <a:spcPct val="90000"/>
              </a:lnSpc>
              <a:spcBef>
                <a:spcPct val="20000"/>
              </a:spcBef>
              <a:buClr>
                <a:srgbClr val="FFCC00"/>
              </a:buClr>
              <a:buFont typeface="Arial" pitchFamily="-104" charset="0"/>
              <a:buAutoNum type="arabicPeriod" startAt="7"/>
            </a:pPr>
            <a:endParaRPr lang="en-US" sz="4000" dirty="0">
              <a:effectLst>
                <a:outerShdw blurRad="50800" dist="38100" dir="2700000">
                  <a:srgbClr val="000000">
                    <a:alpha val="43000"/>
                  </a:srgbClr>
                </a:outerShdw>
              </a:effectLst>
              <a:cs typeface="Times New Roman"/>
            </a:endParaRPr>
          </a:p>
          <a:p>
            <a:pPr marL="457200" indent="-457200" eaLnBrk="1" hangingPunct="1">
              <a:lnSpc>
                <a:spcPct val="90000"/>
              </a:lnSpc>
              <a:spcBef>
                <a:spcPct val="20000"/>
              </a:spcBef>
              <a:buClr>
                <a:srgbClr val="FFCC00"/>
              </a:buClr>
              <a:buFont typeface="Arial" pitchFamily="-104" charset="0"/>
              <a:buNone/>
            </a:pPr>
            <a:endParaRPr lang="en-US" sz="4000" dirty="0">
              <a:effectLst>
                <a:outerShdw blurRad="50800" dist="38100" dir="2700000">
                  <a:srgbClr val="000000">
                    <a:alpha val="43000"/>
                  </a:srgbClr>
                </a:outerShdw>
              </a:effectLst>
              <a:cs typeface="Times New Roman"/>
            </a:endParaRPr>
          </a:p>
          <a:p>
            <a:pPr marL="457200" indent="-457200" eaLnBrk="1" hangingPunct="1">
              <a:lnSpc>
                <a:spcPct val="90000"/>
              </a:lnSpc>
              <a:spcBef>
                <a:spcPct val="20000"/>
              </a:spcBef>
              <a:buClr>
                <a:srgbClr val="FFCC00"/>
              </a:buClr>
              <a:buFont typeface="Arial" pitchFamily="-104" charset="0"/>
              <a:buNone/>
            </a:pPr>
            <a:endParaRPr lang="en-US" sz="4000" dirty="0">
              <a:effectLst>
                <a:outerShdw blurRad="50800" dist="38100" dir="2700000">
                  <a:srgbClr val="000000">
                    <a:alpha val="43000"/>
                  </a:srgbClr>
                </a:outerShdw>
              </a:effectLst>
              <a:cs typeface="Times New Roman"/>
            </a:endParaRPr>
          </a:p>
        </p:txBody>
      </p:sp>
      <p:pic>
        <p:nvPicPr>
          <p:cNvPr id="7" name="Picture 6"/>
          <p:cNvPicPr>
            <a:picLocks noChangeAspect="1" noChangeArrowheads="1"/>
          </p:cNvPicPr>
          <p:nvPr/>
        </p:nvPicPr>
        <mc:AlternateContent xmlns:mc="http://schemas.openxmlformats.org/markup-compatibility/2006">
          <mc:Choice xmlns:ma="http://schemas.microsoft.com/office/mac/drawingml/2008/main" xmlns:mv="urn:schemas-microsoft-com:mac:vml" xmlns="" Requires="ma">
            <p:blipFill>
              <a:blip r:embed="rId3"/>
              <a:srcRect/>
              <a:stretch>
                <a:fillRect/>
              </a:stretch>
            </p:blipFill>
          </mc:Choice>
          <mc:Fallback>
            <p:blipFill>
              <a:blip r:embed="rId4"/>
              <a:srcRect/>
              <a:stretch>
                <a:fillRect/>
              </a:stretch>
            </p:blipFill>
          </mc:Fallback>
        </mc:AlternateContent>
        <p:spPr bwMode="auto">
          <a:xfrm>
            <a:off x="2975876" y="3948762"/>
            <a:ext cx="3192248" cy="2394186"/>
          </a:xfrm>
          <a:prstGeom prst="rect">
            <a:avLst/>
          </a:prstGeom>
          <a:noFill/>
          <a:ln w="9525">
            <a:noFill/>
            <a:miter lim="800000"/>
            <a:headEnd/>
            <a:tailEnd/>
          </a:ln>
        </p:spPr>
      </p:pic>
    </p:spTree>
    <p:extLst>
      <p:ext uri="{BB962C8B-B14F-4D97-AF65-F5344CB8AC3E}">
        <p14:creationId xmlns:p14="http://schemas.microsoft.com/office/powerpoint/2010/main" val="13905856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9"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0"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2"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57353" name="Rectangle 6"/>
          <p:cNvSpPr>
            <a:spLocks noChangeArrowheads="1"/>
          </p:cNvSpPr>
          <p:nvPr/>
        </p:nvSpPr>
        <p:spPr bwMode="auto">
          <a:xfrm>
            <a:off x="228600" y="260956"/>
            <a:ext cx="8686800" cy="2346283"/>
          </a:xfrm>
          <a:prstGeom prst="rect">
            <a:avLst/>
          </a:prstGeom>
          <a:noFill/>
          <a:ln w="9525">
            <a:noFill/>
            <a:miter lim="800000"/>
            <a:headEnd/>
            <a:tailEnd/>
          </a:ln>
        </p:spPr>
        <p:txBody>
          <a:bodyPr wrap="square">
            <a:prstTxWarp prst="textNoShape">
              <a:avLst/>
            </a:prstTxWarp>
            <a:spAutoFit/>
          </a:bodyPr>
          <a:lstStyle/>
          <a:p>
            <a:pPr marL="457200" indent="-457200" algn="ctr">
              <a:lnSpc>
                <a:spcPct val="90000"/>
              </a:lnSpc>
              <a:spcBef>
                <a:spcPct val="20000"/>
              </a:spcBef>
              <a:buClr>
                <a:srgbClr val="FFCC00"/>
              </a:buClr>
            </a:pPr>
            <a:r>
              <a:rPr lang="en-US" sz="3600" dirty="0">
                <a:solidFill>
                  <a:srgbClr val="FFFF00"/>
                </a:solidFill>
                <a:effectLst>
                  <a:outerShdw blurRad="50800" dist="38100" dir="2700000">
                    <a:srgbClr val="000000">
                      <a:alpha val="43000"/>
                    </a:srgbClr>
                  </a:outerShdw>
                </a:effectLst>
                <a:cs typeface="Times New Roman"/>
              </a:rPr>
              <a:t>Website Videos Could Include:</a:t>
            </a:r>
          </a:p>
          <a:p>
            <a:pPr marL="457200" indent="-457200" algn="ctr">
              <a:lnSpc>
                <a:spcPct val="90000"/>
              </a:lnSpc>
              <a:spcBef>
                <a:spcPct val="20000"/>
              </a:spcBef>
              <a:buClr>
                <a:srgbClr val="FFCC00"/>
              </a:buClr>
            </a:pPr>
            <a:r>
              <a:rPr lang="en-US" sz="3600" dirty="0">
                <a:solidFill>
                  <a:srgbClr val="FFFFFF"/>
                </a:solidFill>
                <a:effectLst>
                  <a:outerShdw blurRad="50800" dist="38100" dir="2700000">
                    <a:srgbClr val="000000">
                      <a:alpha val="43000"/>
                    </a:srgbClr>
                  </a:outerShdw>
                </a:effectLst>
                <a:cs typeface="Times New Roman"/>
              </a:rPr>
              <a:t>	Student Projects: </a:t>
            </a:r>
            <a:r>
              <a:rPr lang="en-US" sz="3600" i="1" dirty="0">
                <a:solidFill>
                  <a:srgbClr val="FFFFFF"/>
                </a:solidFill>
                <a:effectLst>
                  <a:outerShdw blurRad="50800" dist="38100" dir="2700000">
                    <a:srgbClr val="000000">
                      <a:alpha val="43000"/>
                    </a:srgbClr>
                  </a:outerShdw>
                </a:effectLst>
                <a:cs typeface="Times New Roman"/>
              </a:rPr>
              <a:t>with Permission</a:t>
            </a:r>
          </a:p>
          <a:p>
            <a:pPr marL="514350" indent="-514350" algn="ctr" eaLnBrk="1" hangingPunct="1">
              <a:lnSpc>
                <a:spcPct val="90000"/>
              </a:lnSpc>
              <a:spcBef>
                <a:spcPct val="20000"/>
              </a:spcBef>
              <a:buClr>
                <a:srgbClr val="FFCC00"/>
              </a:buClr>
              <a:buFont typeface="Arial" pitchFamily="-104" charset="0"/>
              <a:buAutoNum type="arabicPeriod" startAt="7"/>
            </a:pPr>
            <a:endParaRPr lang="en-US" sz="2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2800" dirty="0">
              <a:effectLst>
                <a:outerShdw blurRad="50800" dist="38100" dir="2700000">
                  <a:srgbClr val="000000">
                    <a:alpha val="43000"/>
                  </a:srgbClr>
                </a:outerShdw>
              </a:effectLst>
              <a:cs typeface="Times New Roman"/>
            </a:endParaRPr>
          </a:p>
        </p:txBody>
      </p:sp>
      <p:pic>
        <p:nvPicPr>
          <p:cNvPr id="11" name="Slide 53 USED:My PVC Instrument, Disney Medley.mp4">
            <a:hlinkClick r:id="" action="ppaction://media"/>
          </p:cNvPr>
          <p:cNvPicPr/>
          <p:nvPr>
            <a:videoFile r:link="rId1"/>
          </p:nvPr>
        </p:nvPicPr>
        <p:blipFill>
          <a:blip r:embed="rId4"/>
          <a:stretch>
            <a:fillRect/>
          </a:stretch>
        </p:blipFill>
        <p:spPr>
          <a:xfrm>
            <a:off x="0" y="1562100"/>
            <a:ext cx="9144000" cy="5143500"/>
          </a:xfrm>
          <a:prstGeom prst="rect">
            <a:avLst/>
          </a:prstGeom>
        </p:spPr>
      </p:pic>
    </p:spTree>
    <p:extLst>
      <p:ext uri="{BB962C8B-B14F-4D97-AF65-F5344CB8AC3E}">
        <p14:creationId xmlns:p14="http://schemas.microsoft.com/office/powerpoint/2010/main" val="18884279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11"/>
                                        </p:tgtEl>
                                      </p:cBhvr>
                                    </p:cmd>
                                  </p:childTnLst>
                                </p:cTn>
                              </p:par>
                            </p:childTnLst>
                          </p:cTn>
                        </p:par>
                      </p:childTnLst>
                    </p:cTn>
                  </p:par>
                </p:childTnLst>
              </p:cTn>
              <p:nextCondLst>
                <p:cond evt="onClick" delay="0">
                  <p:tgtEl>
                    <p:spTgt spid="11"/>
                  </p:tgtEl>
                </p:cond>
              </p:nextCondLst>
            </p:seq>
            <p:video>
              <p:cMediaNode>
                <p:cTn id="7" fill="hold" display="0">
                  <p:stCondLst>
                    <p:cond delay="indefinite"/>
                  </p:stCondLst>
                  <p:endCondLst>
                    <p:cond evt="onNext" delay="0">
                      <p:tgtEl>
                        <p:sldTgt/>
                      </p:tgtEl>
                    </p:cond>
                    <p:cond evt="onPrev" delay="0">
                      <p:tgtEl>
                        <p:sldTgt/>
                      </p:tgtEl>
                    </p:cond>
                  </p:endCondLst>
                </p:cTn>
                <p:tgtEl>
                  <p:spTgt spid="11"/>
                </p:tgtEl>
              </p:cMediaNode>
            </p:vide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9"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0"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2"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57353" name="Rectangle 6"/>
          <p:cNvSpPr>
            <a:spLocks noChangeArrowheads="1"/>
          </p:cNvSpPr>
          <p:nvPr/>
        </p:nvSpPr>
        <p:spPr bwMode="auto">
          <a:xfrm>
            <a:off x="228600" y="260956"/>
            <a:ext cx="8686800" cy="2346283"/>
          </a:xfrm>
          <a:prstGeom prst="rect">
            <a:avLst/>
          </a:prstGeom>
          <a:noFill/>
          <a:ln w="9525">
            <a:noFill/>
            <a:miter lim="800000"/>
            <a:headEnd/>
            <a:tailEnd/>
          </a:ln>
        </p:spPr>
        <p:txBody>
          <a:bodyPr wrap="square">
            <a:prstTxWarp prst="textNoShape">
              <a:avLst/>
            </a:prstTxWarp>
            <a:spAutoFit/>
          </a:bodyPr>
          <a:lstStyle/>
          <a:p>
            <a:pPr marL="457200" indent="-457200" algn="ctr">
              <a:lnSpc>
                <a:spcPct val="90000"/>
              </a:lnSpc>
              <a:spcBef>
                <a:spcPct val="20000"/>
              </a:spcBef>
              <a:buClr>
                <a:srgbClr val="FFCC00"/>
              </a:buClr>
            </a:pPr>
            <a:r>
              <a:rPr lang="en-US" sz="3600" dirty="0">
                <a:solidFill>
                  <a:srgbClr val="FFFF00"/>
                </a:solidFill>
                <a:effectLst>
                  <a:outerShdw blurRad="50800" dist="38100" dir="2700000">
                    <a:srgbClr val="000000">
                      <a:alpha val="43000"/>
                    </a:srgbClr>
                  </a:outerShdw>
                </a:effectLst>
                <a:cs typeface="Times New Roman"/>
              </a:rPr>
              <a:t>Website Videos Could Include:</a:t>
            </a:r>
          </a:p>
          <a:p>
            <a:pPr marL="457200" indent="-457200" algn="ctr">
              <a:lnSpc>
                <a:spcPct val="90000"/>
              </a:lnSpc>
              <a:spcBef>
                <a:spcPct val="20000"/>
              </a:spcBef>
              <a:buClr>
                <a:srgbClr val="FFCC00"/>
              </a:buClr>
            </a:pPr>
            <a:r>
              <a:rPr lang="en-US" sz="3600" dirty="0">
                <a:solidFill>
                  <a:srgbClr val="FFFFFF"/>
                </a:solidFill>
                <a:effectLst>
                  <a:outerShdw blurRad="50800" dist="38100" dir="2700000">
                    <a:srgbClr val="000000">
                      <a:alpha val="43000"/>
                    </a:srgbClr>
                  </a:outerShdw>
                </a:effectLst>
                <a:cs typeface="Times New Roman"/>
              </a:rPr>
              <a:t>	Student Projects: </a:t>
            </a:r>
            <a:r>
              <a:rPr lang="en-US" sz="3600" i="1" dirty="0">
                <a:solidFill>
                  <a:srgbClr val="FFFFFF"/>
                </a:solidFill>
                <a:effectLst>
                  <a:outerShdw blurRad="50800" dist="38100" dir="2700000">
                    <a:srgbClr val="000000">
                      <a:alpha val="43000"/>
                    </a:srgbClr>
                  </a:outerShdw>
                </a:effectLst>
                <a:cs typeface="Times New Roman"/>
              </a:rPr>
              <a:t>with Permission</a:t>
            </a:r>
          </a:p>
          <a:p>
            <a:pPr marL="514350" indent="-514350" algn="ctr" eaLnBrk="1" hangingPunct="1">
              <a:lnSpc>
                <a:spcPct val="90000"/>
              </a:lnSpc>
              <a:spcBef>
                <a:spcPct val="20000"/>
              </a:spcBef>
              <a:buClr>
                <a:srgbClr val="FFCC00"/>
              </a:buClr>
              <a:buFont typeface="Arial" pitchFamily="-104" charset="0"/>
              <a:buAutoNum type="arabicPeriod" startAt="7"/>
            </a:pPr>
            <a:endParaRPr lang="en-US" sz="2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2800" dirty="0">
              <a:effectLst>
                <a:outerShdw blurRad="50800" dist="38100" dir="2700000">
                  <a:srgbClr val="000000">
                    <a:alpha val="43000"/>
                  </a:srgbClr>
                </a:outerShdw>
              </a:effectLst>
              <a:cs typeface="Times New Roman"/>
            </a:endParaRPr>
          </a:p>
        </p:txBody>
      </p:sp>
      <p:pic>
        <p:nvPicPr>
          <p:cNvPr id="2" name="Slide 51 USED:My PVC Instrument, Disney Medley.mp4">
            <a:hlinkClick r:id="" action="ppaction://media"/>
            <a:extLst>
              <a:ext uri="{FF2B5EF4-FFF2-40B4-BE49-F238E27FC236}">
                <a16:creationId xmlns:a16="http://schemas.microsoft.com/office/drawing/2014/main" id="{823AC411-86AC-C142-81C2-3D4B3F76F8FB}"/>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0" y="1607582"/>
            <a:ext cx="9144000" cy="5143500"/>
          </a:xfrm>
          <a:prstGeom prst="rect">
            <a:avLst/>
          </a:prstGeom>
        </p:spPr>
      </p:pic>
    </p:spTree>
    <p:extLst>
      <p:ext uri="{BB962C8B-B14F-4D97-AF65-F5344CB8AC3E}">
        <p14:creationId xmlns:p14="http://schemas.microsoft.com/office/powerpoint/2010/main" val="1669575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225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9"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0"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2"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57353" name="Rectangle 6"/>
          <p:cNvSpPr>
            <a:spLocks noChangeArrowheads="1"/>
          </p:cNvSpPr>
          <p:nvPr/>
        </p:nvSpPr>
        <p:spPr bwMode="auto">
          <a:xfrm>
            <a:off x="228600" y="260956"/>
            <a:ext cx="8686800" cy="2346283"/>
          </a:xfrm>
          <a:prstGeom prst="rect">
            <a:avLst/>
          </a:prstGeom>
          <a:noFill/>
          <a:ln w="9525">
            <a:noFill/>
            <a:miter lim="800000"/>
            <a:headEnd/>
            <a:tailEnd/>
          </a:ln>
        </p:spPr>
        <p:txBody>
          <a:bodyPr wrap="square">
            <a:prstTxWarp prst="textNoShape">
              <a:avLst/>
            </a:prstTxWarp>
            <a:spAutoFit/>
          </a:bodyPr>
          <a:lstStyle/>
          <a:p>
            <a:pPr marL="457200" indent="-457200" algn="ctr">
              <a:lnSpc>
                <a:spcPct val="90000"/>
              </a:lnSpc>
              <a:spcBef>
                <a:spcPct val="20000"/>
              </a:spcBef>
              <a:buClr>
                <a:srgbClr val="FFCC00"/>
              </a:buClr>
            </a:pPr>
            <a:r>
              <a:rPr lang="en-US" sz="3600" dirty="0">
                <a:solidFill>
                  <a:srgbClr val="FFFF00"/>
                </a:solidFill>
                <a:effectLst>
                  <a:outerShdw blurRad="50800" dist="38100" dir="2700000">
                    <a:srgbClr val="000000">
                      <a:alpha val="43000"/>
                    </a:srgbClr>
                  </a:outerShdw>
                </a:effectLst>
                <a:cs typeface="Times New Roman"/>
              </a:rPr>
              <a:t>Website Videos Could Include:</a:t>
            </a:r>
          </a:p>
          <a:p>
            <a:pPr marL="457200" indent="-457200" algn="ctr">
              <a:lnSpc>
                <a:spcPct val="90000"/>
              </a:lnSpc>
              <a:spcBef>
                <a:spcPct val="20000"/>
              </a:spcBef>
              <a:buClr>
                <a:srgbClr val="FFCC00"/>
              </a:buClr>
            </a:pPr>
            <a:r>
              <a:rPr lang="en-US" sz="3600" dirty="0">
                <a:solidFill>
                  <a:srgbClr val="FFFFFF"/>
                </a:solidFill>
                <a:effectLst>
                  <a:outerShdw blurRad="50800" dist="38100" dir="2700000">
                    <a:srgbClr val="000000">
                      <a:alpha val="43000"/>
                    </a:srgbClr>
                  </a:outerShdw>
                </a:effectLst>
                <a:cs typeface="Times New Roman"/>
              </a:rPr>
              <a:t>School Announcements</a:t>
            </a:r>
            <a:endParaRPr lang="en-US" sz="3600" i="1" dirty="0">
              <a:solidFill>
                <a:srgbClr val="FFFFFF"/>
              </a:solidFill>
              <a:effectLst>
                <a:outerShdw blurRad="50800" dist="38100" dir="2700000">
                  <a:srgbClr val="000000">
                    <a:alpha val="43000"/>
                  </a:srgbClr>
                </a:outerShdw>
              </a:effectLst>
              <a:cs typeface="Times New Roman"/>
            </a:endParaRPr>
          </a:p>
          <a:p>
            <a:pPr marL="514350" indent="-514350" algn="ctr" eaLnBrk="1" hangingPunct="1">
              <a:lnSpc>
                <a:spcPct val="90000"/>
              </a:lnSpc>
              <a:spcBef>
                <a:spcPct val="20000"/>
              </a:spcBef>
              <a:buClr>
                <a:srgbClr val="FFCC00"/>
              </a:buClr>
              <a:buFont typeface="Arial" pitchFamily="-104" charset="0"/>
              <a:buAutoNum type="arabicPeriod" startAt="7"/>
            </a:pPr>
            <a:endParaRPr lang="en-US" sz="2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2800" dirty="0">
              <a:effectLst>
                <a:outerShdw blurRad="50800" dist="38100" dir="2700000">
                  <a:srgbClr val="000000">
                    <a:alpha val="43000"/>
                  </a:srgbClr>
                </a:outerShdw>
              </a:effectLst>
              <a:cs typeface="Times New Roman"/>
            </a:endParaRPr>
          </a:p>
        </p:txBody>
      </p:sp>
      <p:pic>
        <p:nvPicPr>
          <p:cNvPr id="11" name="Slide 54 Principal Raps About Snow Day With 'Ice Ice Baby' Instrumental.mp4">
            <a:hlinkClick r:id="" action="ppaction://media"/>
          </p:cNvPr>
          <p:cNvPicPr>
            <a:picLocks/>
          </p:cNvPicPr>
          <p:nvPr>
            <a:videoFile r:link="rId2"/>
            <p:extLst>
              <p:ext uri="{DAA4B4D4-6D71-4841-9C94-3DE7FCFB9230}">
                <p14:media xmlns:p14="http://schemas.microsoft.com/office/powerpoint/2010/main" r:link="rId1"/>
              </p:ext>
            </p:extLst>
          </p:nvPr>
        </p:nvPicPr>
        <p:blipFill>
          <a:blip r:embed="rId5"/>
          <a:stretch>
            <a:fillRect/>
          </a:stretch>
        </p:blipFill>
        <p:spPr>
          <a:xfrm>
            <a:off x="956194" y="1701799"/>
            <a:ext cx="7303907" cy="4284663"/>
          </a:xfrm>
          <a:prstGeom prst="rect">
            <a:avLst/>
          </a:prstGeom>
        </p:spPr>
      </p:pic>
    </p:spTree>
    <p:extLst>
      <p:ext uri="{BB962C8B-B14F-4D97-AF65-F5344CB8AC3E}">
        <p14:creationId xmlns:p14="http://schemas.microsoft.com/office/powerpoint/2010/main" val="65795164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11"/>
                                        </p:tgtEl>
                                      </p:cBhvr>
                                    </p:cmd>
                                  </p:childTnLst>
                                </p:cTn>
                              </p:par>
                            </p:childTnLst>
                          </p:cTn>
                        </p:par>
                      </p:childTnLst>
                    </p:cTn>
                  </p:par>
                </p:childTnLst>
              </p:cTn>
              <p:nextCondLst>
                <p:cond evt="onClick" delay="0">
                  <p:tgtEl>
                    <p:spTgt spid="11"/>
                  </p:tgtEl>
                </p:cond>
              </p:nextCondLst>
            </p:seq>
            <p:video>
              <p:cMediaNode>
                <p:cTn id="7" fill="hold" display="0">
                  <p:stCondLst>
                    <p:cond delay="indefinite"/>
                  </p:stCondLst>
                  <p:endCondLst>
                    <p:cond evt="onNext" delay="0">
                      <p:tgtEl>
                        <p:sldTgt/>
                      </p:tgtEl>
                    </p:cond>
                    <p:cond evt="onPrev" delay="0">
                      <p:tgtEl>
                        <p:sldTgt/>
                      </p:tgtEl>
                    </p:cond>
                  </p:endCondLst>
                </p:cTn>
                <p:tgtEl>
                  <p:spTgt spid="11"/>
                </p:tgtEl>
              </p:cMediaNode>
            </p:vide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9"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0"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2"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57353" name="Rectangle 6"/>
          <p:cNvSpPr>
            <a:spLocks noChangeArrowheads="1"/>
          </p:cNvSpPr>
          <p:nvPr/>
        </p:nvSpPr>
        <p:spPr bwMode="auto">
          <a:xfrm>
            <a:off x="228600" y="260956"/>
            <a:ext cx="8686800" cy="2346283"/>
          </a:xfrm>
          <a:prstGeom prst="rect">
            <a:avLst/>
          </a:prstGeom>
          <a:noFill/>
          <a:ln w="9525">
            <a:noFill/>
            <a:miter lim="800000"/>
            <a:headEnd/>
            <a:tailEnd/>
          </a:ln>
        </p:spPr>
        <p:txBody>
          <a:bodyPr wrap="square">
            <a:prstTxWarp prst="textNoShape">
              <a:avLst/>
            </a:prstTxWarp>
            <a:spAutoFit/>
          </a:bodyPr>
          <a:lstStyle/>
          <a:p>
            <a:pPr marL="457200" indent="-457200" algn="ctr">
              <a:lnSpc>
                <a:spcPct val="90000"/>
              </a:lnSpc>
              <a:spcBef>
                <a:spcPct val="20000"/>
              </a:spcBef>
              <a:buClr>
                <a:srgbClr val="FFCC00"/>
              </a:buClr>
            </a:pPr>
            <a:r>
              <a:rPr lang="en-US" sz="3600" dirty="0">
                <a:solidFill>
                  <a:srgbClr val="FFFF00"/>
                </a:solidFill>
                <a:effectLst>
                  <a:outerShdw blurRad="50800" dist="38100" dir="2700000">
                    <a:srgbClr val="000000">
                      <a:alpha val="43000"/>
                    </a:srgbClr>
                  </a:outerShdw>
                </a:effectLst>
                <a:cs typeface="Times New Roman"/>
              </a:rPr>
              <a:t>Website Videos Could Include:</a:t>
            </a:r>
          </a:p>
          <a:p>
            <a:pPr marL="457200" indent="-457200" algn="ctr">
              <a:lnSpc>
                <a:spcPct val="90000"/>
              </a:lnSpc>
              <a:spcBef>
                <a:spcPct val="20000"/>
              </a:spcBef>
              <a:buClr>
                <a:srgbClr val="FFCC00"/>
              </a:buClr>
            </a:pPr>
            <a:r>
              <a:rPr lang="en-US" sz="3600" dirty="0">
                <a:solidFill>
                  <a:srgbClr val="FFFFFF"/>
                </a:solidFill>
                <a:effectLst>
                  <a:outerShdw blurRad="50800" dist="38100" dir="2700000">
                    <a:srgbClr val="000000">
                      <a:alpha val="43000"/>
                    </a:srgbClr>
                  </a:outerShdw>
                </a:effectLst>
                <a:cs typeface="Times New Roman"/>
              </a:rPr>
              <a:t>School Announcements</a:t>
            </a:r>
            <a:endParaRPr lang="en-US" sz="3600" i="1" dirty="0">
              <a:solidFill>
                <a:srgbClr val="FFFFFF"/>
              </a:solidFill>
              <a:effectLst>
                <a:outerShdw blurRad="50800" dist="38100" dir="2700000">
                  <a:srgbClr val="000000">
                    <a:alpha val="43000"/>
                  </a:srgbClr>
                </a:outerShdw>
              </a:effectLst>
              <a:cs typeface="Times New Roman"/>
            </a:endParaRPr>
          </a:p>
          <a:p>
            <a:pPr marL="514350" indent="-514350" algn="ctr" eaLnBrk="1" hangingPunct="1">
              <a:lnSpc>
                <a:spcPct val="90000"/>
              </a:lnSpc>
              <a:spcBef>
                <a:spcPct val="20000"/>
              </a:spcBef>
              <a:buClr>
                <a:srgbClr val="FFCC00"/>
              </a:buClr>
              <a:buFont typeface="Arial" pitchFamily="-104" charset="0"/>
              <a:buAutoNum type="arabicPeriod" startAt="7"/>
            </a:pPr>
            <a:endParaRPr lang="en-US" sz="2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2800" dirty="0">
              <a:effectLst>
                <a:outerShdw blurRad="50800" dist="38100" dir="2700000">
                  <a:srgbClr val="000000">
                    <a:alpha val="43000"/>
                  </a:srgbClr>
                </a:outerShdw>
              </a:effectLst>
              <a:cs typeface="Times New Roman"/>
            </a:endParaRPr>
          </a:p>
        </p:txBody>
      </p:sp>
      <p:pic>
        <p:nvPicPr>
          <p:cNvPr id="3" name="Slide 53 Principal Raps About Snow Day With 'Ice Ice Baby' Instrumental.mp4">
            <a:hlinkClick r:id="" action="ppaction://media"/>
            <a:extLst>
              <a:ext uri="{FF2B5EF4-FFF2-40B4-BE49-F238E27FC236}">
                <a16:creationId xmlns:a16="http://schemas.microsoft.com/office/drawing/2014/main" id="{4CDCE9DE-26E2-6C47-AE50-FF94376D4E05}"/>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1050507" y="1749941"/>
            <a:ext cx="7412318" cy="4165600"/>
          </a:xfrm>
          <a:prstGeom prst="rect">
            <a:avLst/>
          </a:prstGeom>
        </p:spPr>
      </p:pic>
    </p:spTree>
    <p:extLst>
      <p:ext uri="{BB962C8B-B14F-4D97-AF65-F5344CB8AC3E}">
        <p14:creationId xmlns:p14="http://schemas.microsoft.com/office/powerpoint/2010/main" val="309307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53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9"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0"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2"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57353" name="Rectangle 6"/>
          <p:cNvSpPr>
            <a:spLocks noChangeArrowheads="1"/>
          </p:cNvSpPr>
          <p:nvPr/>
        </p:nvSpPr>
        <p:spPr bwMode="auto">
          <a:xfrm>
            <a:off x="228600" y="260956"/>
            <a:ext cx="8686800" cy="2290884"/>
          </a:xfrm>
          <a:prstGeom prst="rect">
            <a:avLst/>
          </a:prstGeom>
          <a:noFill/>
          <a:ln w="9525">
            <a:noFill/>
            <a:miter lim="800000"/>
            <a:headEnd/>
            <a:tailEnd/>
          </a:ln>
        </p:spPr>
        <p:txBody>
          <a:bodyPr wrap="square">
            <a:prstTxWarp prst="textNoShape">
              <a:avLst/>
            </a:prstTxWarp>
            <a:spAutoFit/>
          </a:bodyPr>
          <a:lstStyle/>
          <a:p>
            <a:pPr marL="457200" indent="-457200" algn="ctr">
              <a:lnSpc>
                <a:spcPct val="90000"/>
              </a:lnSpc>
              <a:spcBef>
                <a:spcPct val="20000"/>
              </a:spcBef>
              <a:buClr>
                <a:srgbClr val="FFCC00"/>
              </a:buClr>
            </a:pPr>
            <a:r>
              <a:rPr lang="en-US" sz="3600" dirty="0">
                <a:solidFill>
                  <a:srgbClr val="FFFF00"/>
                </a:solidFill>
                <a:effectLst>
                  <a:outerShdw blurRad="50800" dist="38100" dir="2700000">
                    <a:srgbClr val="000000">
                      <a:alpha val="43000"/>
                    </a:srgbClr>
                  </a:outerShdw>
                </a:effectLst>
                <a:cs typeface="Times New Roman"/>
              </a:rPr>
              <a:t>Website Videos Could Include:</a:t>
            </a:r>
          </a:p>
          <a:p>
            <a:pPr marL="457200" indent="-457200" algn="ctr">
              <a:lnSpc>
                <a:spcPct val="90000"/>
              </a:lnSpc>
              <a:spcBef>
                <a:spcPct val="20000"/>
              </a:spcBef>
              <a:buClr>
                <a:srgbClr val="FFCC00"/>
              </a:buClr>
            </a:pPr>
            <a:r>
              <a:rPr lang="en-US" sz="3600" dirty="0">
                <a:effectLst>
                  <a:outerShdw blurRad="50800" dist="38100" dir="2700000">
                    <a:srgbClr val="000000">
                      <a:alpha val="43000"/>
                    </a:srgbClr>
                  </a:outerShdw>
                </a:effectLst>
                <a:cs typeface="Times New Roman"/>
              </a:rPr>
              <a:t>Performance Videos</a:t>
            </a:r>
            <a:endParaRPr lang="en-US" sz="3600" i="1" dirty="0">
              <a:effectLst>
                <a:outerShdw blurRad="50800" dist="38100" dir="2700000">
                  <a:srgbClr val="000000">
                    <a:alpha val="43000"/>
                  </a:srgbClr>
                </a:outerShdw>
              </a:effectLst>
              <a:cs typeface="Times New Roman"/>
            </a:endParaRPr>
          </a:p>
          <a:p>
            <a:pPr marL="514350" indent="-514350" algn="ctr" eaLnBrk="1" hangingPunct="1">
              <a:lnSpc>
                <a:spcPct val="90000"/>
              </a:lnSpc>
              <a:spcBef>
                <a:spcPct val="20000"/>
              </a:spcBef>
              <a:buClr>
                <a:srgbClr val="FFCC00"/>
              </a:buClr>
              <a:buFont typeface="Arial" pitchFamily="-104" charset="0"/>
              <a:buAutoNum type="arabicPeriod" startAt="7"/>
            </a:pPr>
            <a:endParaRPr lang="en-US" sz="2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2800" dirty="0">
              <a:effectLst>
                <a:outerShdw blurRad="50800" dist="38100" dir="2700000">
                  <a:srgbClr val="000000">
                    <a:alpha val="43000"/>
                  </a:srgbClr>
                </a:outerShdw>
              </a:effectLst>
              <a:cs typeface="Times New Roman"/>
            </a:endParaRPr>
          </a:p>
        </p:txBody>
      </p:sp>
      <p:pic>
        <p:nvPicPr>
          <p:cNvPr id="7" name="Picture 6">
            <a:extLst>
              <a:ext uri="{FF2B5EF4-FFF2-40B4-BE49-F238E27FC236}">
                <a16:creationId xmlns:a16="http://schemas.microsoft.com/office/drawing/2014/main" id="{D8D02B6C-DD10-574F-804E-A55BBA76E604}"/>
              </a:ext>
            </a:extLst>
          </p:cNvPr>
          <p:cNvPicPr>
            <a:picLocks noChangeAspect="1"/>
          </p:cNvPicPr>
          <p:nvPr/>
        </p:nvPicPr>
        <p:blipFill>
          <a:blip r:embed="rId3"/>
          <a:stretch>
            <a:fillRect/>
          </a:stretch>
        </p:blipFill>
        <p:spPr>
          <a:xfrm>
            <a:off x="0" y="1632718"/>
            <a:ext cx="9144000" cy="5114041"/>
          </a:xfrm>
          <a:prstGeom prst="rect">
            <a:avLst/>
          </a:prstGeom>
        </p:spPr>
      </p:pic>
    </p:spTree>
    <p:extLst>
      <p:ext uri="{BB962C8B-B14F-4D97-AF65-F5344CB8AC3E}">
        <p14:creationId xmlns:p14="http://schemas.microsoft.com/office/powerpoint/2010/main" val="395587722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9"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0"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2"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57353" name="Rectangle 6"/>
          <p:cNvSpPr>
            <a:spLocks noChangeArrowheads="1"/>
          </p:cNvSpPr>
          <p:nvPr/>
        </p:nvSpPr>
        <p:spPr bwMode="auto">
          <a:xfrm>
            <a:off x="228600" y="260956"/>
            <a:ext cx="8686800" cy="2290884"/>
          </a:xfrm>
          <a:prstGeom prst="rect">
            <a:avLst/>
          </a:prstGeom>
          <a:noFill/>
          <a:ln w="9525">
            <a:noFill/>
            <a:miter lim="800000"/>
            <a:headEnd/>
            <a:tailEnd/>
          </a:ln>
        </p:spPr>
        <p:txBody>
          <a:bodyPr wrap="square">
            <a:prstTxWarp prst="textNoShape">
              <a:avLst/>
            </a:prstTxWarp>
            <a:spAutoFit/>
          </a:bodyPr>
          <a:lstStyle/>
          <a:p>
            <a:pPr marL="457200" indent="-457200" algn="ctr">
              <a:lnSpc>
                <a:spcPct val="90000"/>
              </a:lnSpc>
              <a:spcBef>
                <a:spcPct val="20000"/>
              </a:spcBef>
              <a:buClr>
                <a:srgbClr val="FFCC00"/>
              </a:buClr>
            </a:pPr>
            <a:r>
              <a:rPr lang="en-US" sz="3600" dirty="0">
                <a:solidFill>
                  <a:srgbClr val="FFFF00"/>
                </a:solidFill>
                <a:effectLst>
                  <a:outerShdw blurRad="50800" dist="38100" dir="2700000">
                    <a:srgbClr val="000000">
                      <a:alpha val="43000"/>
                    </a:srgbClr>
                  </a:outerShdw>
                </a:effectLst>
                <a:cs typeface="Times New Roman"/>
              </a:rPr>
              <a:t>Website Videos Could Include:</a:t>
            </a:r>
          </a:p>
          <a:p>
            <a:pPr marL="457200" indent="-457200" algn="ctr">
              <a:lnSpc>
                <a:spcPct val="90000"/>
              </a:lnSpc>
              <a:spcBef>
                <a:spcPct val="20000"/>
              </a:spcBef>
              <a:buClr>
                <a:srgbClr val="FFCC00"/>
              </a:buClr>
            </a:pPr>
            <a:r>
              <a:rPr lang="en-US" sz="3600" dirty="0">
                <a:effectLst>
                  <a:outerShdw blurRad="50800" dist="38100" dir="2700000">
                    <a:srgbClr val="000000">
                      <a:alpha val="43000"/>
                    </a:srgbClr>
                  </a:outerShdw>
                </a:effectLst>
                <a:cs typeface="Times New Roman"/>
              </a:rPr>
              <a:t>Performance Videos</a:t>
            </a:r>
            <a:endParaRPr lang="en-US" sz="3600" i="1" dirty="0">
              <a:effectLst>
                <a:outerShdw blurRad="50800" dist="38100" dir="2700000">
                  <a:srgbClr val="000000">
                    <a:alpha val="43000"/>
                  </a:srgbClr>
                </a:outerShdw>
              </a:effectLst>
              <a:cs typeface="Times New Roman"/>
            </a:endParaRPr>
          </a:p>
          <a:p>
            <a:pPr marL="514350" indent="-514350" algn="ctr" eaLnBrk="1" hangingPunct="1">
              <a:lnSpc>
                <a:spcPct val="90000"/>
              </a:lnSpc>
              <a:spcBef>
                <a:spcPct val="20000"/>
              </a:spcBef>
              <a:buClr>
                <a:srgbClr val="FFCC00"/>
              </a:buClr>
              <a:buFont typeface="Arial" pitchFamily="-104" charset="0"/>
              <a:buAutoNum type="arabicPeriod" startAt="7"/>
            </a:pPr>
            <a:endParaRPr lang="en-US" sz="2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2800" dirty="0">
              <a:effectLst>
                <a:outerShdw blurRad="50800" dist="38100" dir="2700000">
                  <a:srgbClr val="000000">
                    <a:alpha val="43000"/>
                  </a:srgbClr>
                </a:outerShdw>
              </a:effectLst>
              <a:cs typeface="Times New Roman"/>
            </a:endParaRPr>
          </a:p>
        </p:txBody>
      </p:sp>
      <p:pic>
        <p:nvPicPr>
          <p:cNvPr id="2" name="Slide 55 Kettering A Cappella - I Want You Back (Macy's A Cappella Ch.mp4">
            <a:hlinkClick r:id="" action="ppaction://media"/>
            <a:extLst>
              <a:ext uri="{FF2B5EF4-FFF2-40B4-BE49-F238E27FC236}">
                <a16:creationId xmlns:a16="http://schemas.microsoft.com/office/drawing/2014/main" id="{D097D251-56C8-564C-B7CB-9E81EAEA1787}"/>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0" y="1478944"/>
            <a:ext cx="9144000" cy="5143500"/>
          </a:xfrm>
          <a:prstGeom prst="rect">
            <a:avLst/>
          </a:prstGeom>
        </p:spPr>
      </p:pic>
    </p:spTree>
    <p:extLst>
      <p:ext uri="{BB962C8B-B14F-4D97-AF65-F5344CB8AC3E}">
        <p14:creationId xmlns:p14="http://schemas.microsoft.com/office/powerpoint/2010/main" val="986925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914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7"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9398"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9400"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59401" name="Rectangle 6"/>
          <p:cNvSpPr>
            <a:spLocks noChangeArrowheads="1"/>
          </p:cNvSpPr>
          <p:nvPr/>
        </p:nvSpPr>
        <p:spPr bwMode="auto">
          <a:xfrm>
            <a:off x="140465" y="165029"/>
            <a:ext cx="8686800" cy="6527941"/>
          </a:xfrm>
          <a:prstGeom prst="rect">
            <a:avLst/>
          </a:prstGeom>
          <a:noFill/>
          <a:ln w="9525">
            <a:noFill/>
            <a:miter lim="800000"/>
            <a:headEnd/>
            <a:tailEnd/>
          </a:ln>
        </p:spPr>
        <p:txBody>
          <a:bodyPr>
            <a:prstTxWarp prst="textNoShape">
              <a:avLst/>
            </a:prstTxWarp>
            <a:spAutoFit/>
          </a:bodyPr>
          <a:lstStyle/>
          <a:p>
            <a:pPr marL="742950" indent="-742950" algn="ctr" eaLnBrk="1" hangingPunct="1">
              <a:lnSpc>
                <a:spcPct val="90000"/>
              </a:lnSpc>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10.	Come up with a clever version of a “Happy Birthday” song to serenade 		your school staff on their special day.  </a:t>
            </a:r>
          </a:p>
          <a:p>
            <a:pPr marL="457200" indent="-457200" algn="ctr" eaLnBrk="1" hangingPunct="1">
              <a:lnSpc>
                <a:spcPct val="90000"/>
              </a:lnSpc>
              <a:spcBef>
                <a:spcPct val="20000"/>
              </a:spcBef>
              <a:buClr>
                <a:srgbClr val="FFCC00"/>
              </a:buClr>
            </a:pPr>
            <a:endParaRPr lang="en-US" sz="3600" u="sng"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pPr>
            <a:endParaRPr lang="en-US" sz="3600" u="sng"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pPr>
            <a:endParaRPr lang="en-US" sz="3600" u="sng"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pPr>
            <a:endParaRPr lang="en-US" sz="3600" u="sng"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pPr>
            <a:endParaRPr lang="en-US" sz="3600" u="sng"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pPr>
            <a:endParaRPr lang="en-US" sz="1200" u="sng"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pPr>
            <a:r>
              <a:rPr lang="en-US" sz="3600" dirty="0">
                <a:effectLst>
                  <a:outerShdw blurRad="50800" dist="38100" dir="2700000">
                    <a:srgbClr val="000000">
                      <a:alpha val="43000"/>
                    </a:srgbClr>
                  </a:outerShdw>
                </a:effectLst>
                <a:cs typeface="Times New Roman"/>
              </a:rPr>
              <a:t> </a:t>
            </a:r>
            <a:r>
              <a:rPr lang="en-US" sz="3600" u="sng" dirty="0">
                <a:effectLst>
                  <a:outerShdw blurRad="50800" dist="38100" dir="2700000">
                    <a:srgbClr val="000000">
                      <a:alpha val="43000"/>
                    </a:srgbClr>
                  </a:outerShdw>
                </a:effectLst>
                <a:cs typeface="Times New Roman"/>
              </a:rPr>
              <a:t>THEY WILL LOVE YOU FOR IT</a:t>
            </a:r>
            <a:r>
              <a:rPr lang="en-US" sz="3600" dirty="0">
                <a:effectLst>
                  <a:outerShdw blurRad="50800" dist="38100" dir="2700000">
                    <a:srgbClr val="000000">
                      <a:alpha val="43000"/>
                    </a:srgbClr>
                  </a:outerShdw>
                </a:effectLst>
                <a:cs typeface="Times New Roman"/>
              </a:rPr>
              <a:t>! </a:t>
            </a:r>
          </a:p>
          <a:p>
            <a:pPr marL="457200" indent="-457200" algn="ctr" eaLnBrk="1" hangingPunct="1">
              <a:lnSpc>
                <a:spcPct val="90000"/>
              </a:lnSpc>
              <a:spcBef>
                <a:spcPct val="20000"/>
              </a:spcBef>
              <a:buClr>
                <a:srgbClr val="FFCC00"/>
              </a:buClr>
            </a:pPr>
            <a:r>
              <a:rPr lang="en-US" sz="3600" dirty="0">
                <a:effectLst>
                  <a:outerShdw blurRad="50800" dist="38100" dir="2700000">
                    <a:srgbClr val="000000">
                      <a:alpha val="43000"/>
                    </a:srgbClr>
                  </a:outerShdw>
                </a:effectLst>
                <a:cs typeface="Times New Roman"/>
              </a:rPr>
              <a:t>Give away SWAG!  </a:t>
            </a:r>
          </a:p>
          <a:p>
            <a:pPr marL="457200" indent="-457200" algn="ctr" eaLnBrk="1" hangingPunct="1">
              <a:lnSpc>
                <a:spcPct val="90000"/>
              </a:lnSpc>
              <a:spcBef>
                <a:spcPct val="20000"/>
              </a:spcBef>
              <a:buClr>
                <a:srgbClr val="FFCC00"/>
              </a:buClr>
              <a:buFont typeface="Arial" pitchFamily="-104" charset="0"/>
              <a:buAutoNum type="arabicPeriod" startAt="8"/>
            </a:pPr>
            <a:endParaRPr lang="en-US" dirty="0">
              <a:solidFill>
                <a:srgbClr val="FFFF00"/>
              </a:solidFill>
              <a:effectLst>
                <a:outerShdw blurRad="50800" dist="38100" dir="2700000">
                  <a:srgbClr val="000000">
                    <a:alpha val="43000"/>
                  </a:srgbClr>
                </a:outerShdw>
              </a:effectLst>
              <a:cs typeface="Times New Roman"/>
            </a:endParaRPr>
          </a:p>
        </p:txBody>
      </p:sp>
      <p:sp>
        <p:nvSpPr>
          <p:cNvPr id="11" name="TextBox 10"/>
          <p:cNvSpPr txBox="1"/>
          <p:nvPr/>
        </p:nvSpPr>
        <p:spPr>
          <a:xfrm>
            <a:off x="3133904" y="4017407"/>
            <a:ext cx="2464474" cy="369332"/>
          </a:xfrm>
          <a:prstGeom prst="rect">
            <a:avLst/>
          </a:prstGeom>
          <a:noFill/>
        </p:spPr>
        <p:txBody>
          <a:bodyPr wrap="none" rtlCol="0">
            <a:spAutoFit/>
          </a:bodyPr>
          <a:lstStyle/>
          <a:p>
            <a:r>
              <a:rPr lang="en-US" dirty="0"/>
              <a:t>Insert Serenade Photo</a:t>
            </a:r>
          </a:p>
        </p:txBody>
      </p:sp>
      <p:pic>
        <p:nvPicPr>
          <p:cNvPr id="12" name="Picture 11" descr="VDaysingers7178.preview.jpg"/>
          <p:cNvPicPr>
            <a:picLocks noChangeAspect="1"/>
          </p:cNvPicPr>
          <p:nvPr/>
        </p:nvPicPr>
        <p:blipFill>
          <a:blip r:embed="rId3">
            <a:alphaModFix/>
          </a:blip>
          <a:stretch>
            <a:fillRect/>
          </a:stretch>
        </p:blipFill>
        <p:spPr>
          <a:xfrm>
            <a:off x="2186618" y="2009314"/>
            <a:ext cx="4614961" cy="3105321"/>
          </a:xfrm>
          <a:prstGeom prst="rect">
            <a:avLst/>
          </a:prstGeom>
          <a:effectLst>
            <a:softEdge rad="114300"/>
          </a:effectLst>
        </p:spPr>
      </p:pic>
    </p:spTree>
    <p:extLst>
      <p:ext uri="{BB962C8B-B14F-4D97-AF65-F5344CB8AC3E}">
        <p14:creationId xmlns:p14="http://schemas.microsoft.com/office/powerpoint/2010/main" val="31529873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3"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3494"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3496"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2" name="Rectangle 6"/>
          <p:cNvSpPr>
            <a:spLocks noChangeArrowheads="1"/>
          </p:cNvSpPr>
          <p:nvPr/>
        </p:nvSpPr>
        <p:spPr bwMode="auto">
          <a:xfrm>
            <a:off x="152400" y="491539"/>
            <a:ext cx="8991600" cy="5667706"/>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marL="457200" indent="-457200" eaLnBrk="1" hangingPunct="1">
              <a:lnSpc>
                <a:spcPct val="90000"/>
              </a:lnSpc>
              <a:spcBef>
                <a:spcPct val="20000"/>
              </a:spcBef>
              <a:buClr>
                <a:srgbClr val="FFCC00"/>
              </a:buClr>
              <a:buFont typeface="Arial" pitchFamily="-104" charset="0"/>
              <a:buNone/>
            </a:pPr>
            <a:r>
              <a:rPr lang="en-US" sz="4000" dirty="0">
                <a:effectLst>
                  <a:outerShdw blurRad="50800" dist="38100" dir="2700000">
                    <a:srgbClr val="000000">
                      <a:alpha val="43000"/>
                    </a:srgbClr>
                  </a:outerShdw>
                </a:effectLst>
                <a:cs typeface="Times New Roman"/>
              </a:rPr>
              <a:t>Remember. . .</a:t>
            </a:r>
            <a:r>
              <a:rPr lang="en-US" sz="4000" i="1" dirty="0">
                <a:solidFill>
                  <a:srgbClr val="FFFF00"/>
                </a:solidFill>
                <a:effectLst>
                  <a:outerShdw blurRad="50800" dist="38100" dir="2700000">
                    <a:srgbClr val="000000">
                      <a:alpha val="43000"/>
                    </a:srgbClr>
                  </a:outerShdw>
                </a:effectLst>
                <a:cs typeface="Times New Roman"/>
              </a:rPr>
              <a:t>Your principal needs </a:t>
            </a:r>
            <a:r>
              <a:rPr lang="en-US" sz="4000" i="1" u="sng" dirty="0">
                <a:solidFill>
                  <a:srgbClr val="FFFF00"/>
                </a:solidFill>
                <a:effectLst>
                  <a:outerShdw blurRad="50800" dist="38100" dir="2700000">
                    <a:srgbClr val="000000">
                      <a:alpha val="43000"/>
                    </a:srgbClr>
                  </a:outerShdw>
                </a:effectLst>
                <a:cs typeface="Times New Roman"/>
              </a:rPr>
              <a:t>YOU</a:t>
            </a:r>
            <a:r>
              <a:rPr lang="en-US" sz="4000" i="1" dirty="0">
                <a:solidFill>
                  <a:srgbClr val="FFFF00"/>
                </a:solidFill>
                <a:effectLst>
                  <a:outerShdw blurRad="50800" dist="38100" dir="2700000">
                    <a:srgbClr val="000000">
                      <a:alpha val="43000"/>
                    </a:srgbClr>
                  </a:outerShdw>
                </a:effectLst>
                <a:cs typeface="Times New Roman"/>
              </a:rPr>
              <a:t>!</a:t>
            </a:r>
            <a:endParaRPr lang="en-US" sz="4000" dirty="0">
              <a:solidFill>
                <a:srgbClr val="FFFF00"/>
              </a:solidFill>
              <a:effectLst>
                <a:outerShdw blurRad="50800" dist="38100" dir="2700000">
                  <a:srgbClr val="000000">
                    <a:alpha val="43000"/>
                  </a:srgbClr>
                </a:outerShdw>
              </a:effectLst>
              <a:cs typeface="Times New Roman"/>
            </a:endParaRPr>
          </a:p>
          <a:p>
            <a:pPr marL="457200" indent="-457200" eaLnBrk="1" hangingPunct="1">
              <a:lnSpc>
                <a:spcPct val="90000"/>
              </a:lnSpc>
              <a:spcBef>
                <a:spcPct val="20000"/>
              </a:spcBef>
              <a:buClr>
                <a:srgbClr val="FFCC00"/>
              </a:buClr>
              <a:buFont typeface="Arial" pitchFamily="-104" charset="0"/>
              <a:buNone/>
            </a:pPr>
            <a:endParaRPr lang="en-US" sz="1000" dirty="0">
              <a:effectLst>
                <a:outerShdw blurRad="50800" dist="38100" dir="2700000">
                  <a:srgbClr val="000000">
                    <a:alpha val="43000"/>
                  </a:srgbClr>
                </a:outerShdw>
              </a:effectLst>
              <a:cs typeface="Times New Roman"/>
            </a:endParaRPr>
          </a:p>
          <a:p>
            <a:pPr marL="457200" indent="-457200" eaLnBrk="1" hangingPunct="1">
              <a:lnSpc>
                <a:spcPct val="90000"/>
              </a:lnSpc>
              <a:spcBef>
                <a:spcPct val="20000"/>
              </a:spcBef>
              <a:buClr>
                <a:srgbClr val="FFFF00"/>
              </a:buClr>
              <a:buFont typeface="Arial"/>
              <a:buChar char="•"/>
            </a:pPr>
            <a:r>
              <a:rPr lang="en-US" sz="3600" dirty="0">
                <a:effectLst>
                  <a:outerShdw blurRad="50800" dist="38100" dir="2700000">
                    <a:srgbClr val="000000">
                      <a:alpha val="43000"/>
                    </a:srgbClr>
                  </a:outerShdw>
                </a:effectLst>
                <a:cs typeface="Times New Roman"/>
              </a:rPr>
              <a:t>Be an active, involved member of the faculty.</a:t>
            </a:r>
          </a:p>
          <a:p>
            <a:pPr marL="457200" indent="-457200" eaLnBrk="1" hangingPunct="1">
              <a:lnSpc>
                <a:spcPct val="90000"/>
              </a:lnSpc>
              <a:spcBef>
                <a:spcPct val="20000"/>
              </a:spcBef>
              <a:buClr>
                <a:srgbClr val="FFFF00"/>
              </a:buClr>
              <a:buFont typeface="Arial"/>
              <a:buChar char="•"/>
            </a:pPr>
            <a:r>
              <a:rPr lang="en-US" sz="3600" dirty="0">
                <a:effectLst>
                  <a:outerShdw blurRad="50800" dist="38100" dir="2700000">
                    <a:srgbClr val="000000">
                      <a:alpha val="43000"/>
                    </a:srgbClr>
                  </a:outerShdw>
                </a:effectLst>
                <a:cs typeface="Times New Roman"/>
              </a:rPr>
              <a:t>Take part in as many school activities as you can.</a:t>
            </a:r>
          </a:p>
          <a:p>
            <a:pPr marL="457200" indent="-457200" eaLnBrk="1" hangingPunct="1">
              <a:lnSpc>
                <a:spcPct val="90000"/>
              </a:lnSpc>
              <a:spcBef>
                <a:spcPct val="20000"/>
              </a:spcBef>
              <a:buClr>
                <a:srgbClr val="FFFF00"/>
              </a:buClr>
              <a:buFont typeface="Arial"/>
              <a:buChar char="•"/>
            </a:pPr>
            <a:r>
              <a:rPr lang="en-US" sz="3600" dirty="0">
                <a:effectLst>
                  <a:outerShdw blurRad="50800" dist="38100" dir="2700000">
                    <a:srgbClr val="000000">
                      <a:alpha val="43000"/>
                    </a:srgbClr>
                  </a:outerShdw>
                </a:effectLst>
                <a:cs typeface="Times New Roman"/>
              </a:rPr>
              <a:t>Volunteer to help when needed.  </a:t>
            </a:r>
          </a:p>
          <a:p>
            <a:pPr marL="457200" indent="-457200" eaLnBrk="1" hangingPunct="1">
              <a:lnSpc>
                <a:spcPct val="90000"/>
              </a:lnSpc>
              <a:spcBef>
                <a:spcPct val="20000"/>
              </a:spcBef>
              <a:buClr>
                <a:srgbClr val="FFFF00"/>
              </a:buClr>
              <a:buFont typeface="Arial"/>
              <a:buChar char="•"/>
            </a:pPr>
            <a:r>
              <a:rPr lang="en-US" sz="3600" dirty="0">
                <a:effectLst>
                  <a:outerShdw blurRad="50800" dist="38100" dir="2700000">
                    <a:srgbClr val="000000">
                      <a:alpha val="43000"/>
                    </a:srgbClr>
                  </a:outerShdw>
                </a:effectLst>
                <a:cs typeface="Times New Roman"/>
              </a:rPr>
              <a:t>Organize faculty functions, school food drives, etc. (at least one each semester)</a:t>
            </a:r>
          </a:p>
          <a:p>
            <a:pPr marL="457200" indent="-457200" eaLnBrk="1" hangingPunct="1">
              <a:lnSpc>
                <a:spcPct val="90000"/>
              </a:lnSpc>
              <a:spcBef>
                <a:spcPct val="20000"/>
              </a:spcBef>
              <a:buClr>
                <a:srgbClr val="FFFF00"/>
              </a:buClr>
              <a:buFont typeface="Arial"/>
              <a:buChar char="•"/>
            </a:pPr>
            <a:r>
              <a:rPr lang="en-US" sz="3600" dirty="0">
                <a:effectLst>
                  <a:outerShdw blurRad="50800" dist="38100" dir="2700000">
                    <a:srgbClr val="000000">
                      <a:alpha val="43000"/>
                    </a:srgbClr>
                  </a:outerShdw>
                </a:effectLst>
                <a:cs typeface="Times New Roman"/>
              </a:rPr>
              <a:t>Ask how you/your program can help build school spirit.</a:t>
            </a:r>
          </a:p>
          <a:p>
            <a:pPr marL="457200" indent="-457200" eaLnBrk="1" hangingPunct="1">
              <a:lnSpc>
                <a:spcPct val="90000"/>
              </a:lnSpc>
              <a:spcBef>
                <a:spcPct val="20000"/>
              </a:spcBef>
              <a:buClr>
                <a:srgbClr val="FFCC00"/>
              </a:buClr>
              <a:buFont typeface="Arial" pitchFamily="-104" charset="0"/>
              <a:buNone/>
            </a:pPr>
            <a:endParaRPr lang="en-US" dirty="0">
              <a:effectLst>
                <a:outerShdw blurRad="50800" dist="38100" dir="2700000">
                  <a:srgbClr val="000000">
                    <a:alpha val="43000"/>
                  </a:srgbClr>
                </a:outerShdw>
              </a:effectLst>
              <a:cs typeface="Times New Roman"/>
            </a:endParaRPr>
          </a:p>
        </p:txBody>
      </p:sp>
    </p:spTree>
    <p:extLst>
      <p:ext uri="{BB962C8B-B14F-4D97-AF65-F5344CB8AC3E}">
        <p14:creationId xmlns:p14="http://schemas.microsoft.com/office/powerpoint/2010/main" val="2960297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ppt_x"/>
                                          </p:val>
                                        </p:tav>
                                        <p:tav tm="100000">
                                          <p:val>
                                            <p:strVal val="#ppt_x"/>
                                          </p:val>
                                        </p:tav>
                                      </p:tavLst>
                                    </p:anim>
                                    <p:anim calcmode="lin" valueType="num">
                                      <p:cBhvr additive="base">
                                        <p:cTn id="8" dur="10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7" name="Rectangle 4"/>
          <p:cNvSpPr>
            <a:spLocks noChangeArrowheads="1"/>
          </p:cNvSpPr>
          <p:nvPr/>
        </p:nvSpPr>
        <p:spPr bwMode="auto">
          <a:xfrm>
            <a:off x="304800" y="69564"/>
            <a:ext cx="8610600" cy="2603790"/>
          </a:xfrm>
          <a:prstGeom prst="rect">
            <a:avLst/>
          </a:prstGeom>
          <a:noFill/>
          <a:ln w="9525">
            <a:noFill/>
            <a:miter lim="800000"/>
            <a:headEnd/>
            <a:tailEnd/>
          </a:ln>
        </p:spPr>
        <p:txBody>
          <a:bodyPr>
            <a:prstTxWarp prst="textNoShape">
              <a:avLst/>
            </a:prstTxWarp>
            <a:spAutoFit/>
          </a:bodyPr>
          <a:lstStyle/>
          <a:p>
            <a:pPr algn="ctr" eaLnBrk="1" hangingPunct="1">
              <a:spcBef>
                <a:spcPct val="20000"/>
              </a:spcBef>
              <a:buClr>
                <a:srgbClr val="FFCC00"/>
              </a:buClr>
              <a:buFont typeface="Wingdings" pitchFamily="-104" charset="2"/>
              <a:buNone/>
            </a:pPr>
            <a:r>
              <a:rPr lang="en-US" sz="4800" i="1" dirty="0">
                <a:solidFill>
                  <a:srgbClr val="FFFF00"/>
                </a:solidFill>
                <a:effectLst>
                  <a:outerShdw blurRad="50800" dist="38100" dir="2700000">
                    <a:srgbClr val="000000">
                      <a:alpha val="43000"/>
                    </a:srgbClr>
                  </a:outerShdw>
                </a:effectLst>
                <a:cs typeface="Times New Roman"/>
              </a:rPr>
              <a:t>How Have You Developed</a:t>
            </a:r>
          </a:p>
          <a:p>
            <a:pPr algn="ctr" eaLnBrk="1" hangingPunct="1">
              <a:spcBef>
                <a:spcPct val="20000"/>
              </a:spcBef>
              <a:buClr>
                <a:srgbClr val="FFCC00"/>
              </a:buClr>
              <a:buFont typeface="Wingdings" pitchFamily="-104" charset="2"/>
              <a:buNone/>
            </a:pPr>
            <a:r>
              <a:rPr lang="en-US" sz="4800" i="1" dirty="0">
                <a:solidFill>
                  <a:srgbClr val="FFFF00"/>
                </a:solidFill>
                <a:effectLst>
                  <a:outerShdw blurRad="50800" dist="38100" dir="2700000">
                    <a:srgbClr val="000000">
                      <a:alpha val="43000"/>
                    </a:srgbClr>
                  </a:outerShdw>
                </a:effectLst>
                <a:cs typeface="Times New Roman"/>
              </a:rPr>
              <a:t>a Relationship with</a:t>
            </a:r>
          </a:p>
          <a:p>
            <a:pPr algn="ctr" eaLnBrk="1" hangingPunct="1">
              <a:spcBef>
                <a:spcPct val="20000"/>
              </a:spcBef>
              <a:buClr>
                <a:srgbClr val="FFCC00"/>
              </a:buClr>
              <a:buFont typeface="Wingdings" pitchFamily="-104" charset="2"/>
              <a:buNone/>
            </a:pPr>
            <a:r>
              <a:rPr lang="en-US" sz="4800" i="1" dirty="0">
                <a:solidFill>
                  <a:srgbClr val="FFFF00"/>
                </a:solidFill>
                <a:effectLst>
                  <a:outerShdw blurRad="50800" dist="38100" dir="2700000">
                    <a:srgbClr val="000000">
                      <a:alpha val="43000"/>
                    </a:srgbClr>
                  </a:outerShdw>
                </a:effectLst>
                <a:cs typeface="Times New Roman"/>
              </a:rPr>
              <a:t>Your Principal?</a:t>
            </a:r>
            <a:endParaRPr lang="en-US" sz="4400" i="1" dirty="0">
              <a:solidFill>
                <a:srgbClr val="FFFF00"/>
              </a:solidFill>
              <a:effectLst>
                <a:outerShdw blurRad="50800" dist="38100" dir="2700000">
                  <a:srgbClr val="000000">
                    <a:alpha val="43000"/>
                  </a:srgbClr>
                </a:outerShdw>
              </a:effectLst>
              <a:cs typeface="Times New Roman"/>
            </a:endParaRPr>
          </a:p>
        </p:txBody>
      </p:sp>
      <p:sp>
        <p:nvSpPr>
          <p:cNvPr id="69638" name="Rectangle 5"/>
          <p:cNvSpPr>
            <a:spLocks noChangeArrowheads="1"/>
          </p:cNvSpPr>
          <p:nvPr/>
        </p:nvSpPr>
        <p:spPr bwMode="auto">
          <a:xfrm>
            <a:off x="457200" y="1828800"/>
            <a:ext cx="184150" cy="822325"/>
          </a:xfrm>
          <a:prstGeom prst="rect">
            <a:avLst/>
          </a:prstGeom>
          <a:noFill/>
          <a:ln w="9525">
            <a:noFill/>
            <a:miter lim="800000"/>
            <a:headEnd/>
            <a:tailEnd/>
          </a:ln>
        </p:spPr>
        <p:txBody>
          <a:bodyPr wrap="none">
            <a:prstTxWarp prst="textNoShape">
              <a:avLst/>
            </a:prstTxWarp>
            <a:spAutoFit/>
          </a:bodyPr>
          <a:lstStyle/>
          <a:p>
            <a:pPr marL="457200" indent="-457200"/>
            <a:endParaRPr lang="en-US"/>
          </a:p>
          <a:p>
            <a:pPr marL="457200" indent="-457200"/>
            <a:endParaRPr lang="en-US"/>
          </a:p>
        </p:txBody>
      </p:sp>
      <p:sp>
        <p:nvSpPr>
          <p:cNvPr id="69639" name="Rectangle 6"/>
          <p:cNvSpPr>
            <a:spLocks noChangeArrowheads="1"/>
          </p:cNvSpPr>
          <p:nvPr/>
        </p:nvSpPr>
        <p:spPr bwMode="auto">
          <a:xfrm>
            <a:off x="228600" y="1752600"/>
            <a:ext cx="8686800" cy="1223963"/>
          </a:xfrm>
          <a:prstGeom prst="rect">
            <a:avLst/>
          </a:prstGeom>
          <a:noFill/>
          <a:ln w="9525">
            <a:noFill/>
            <a:miter lim="800000"/>
            <a:headEnd/>
            <a:tailEnd/>
          </a:ln>
        </p:spPr>
        <p:txBody>
          <a:bodyPr>
            <a:prstTxWarp prst="textNoShape">
              <a:avLst/>
            </a:prstTxWarp>
            <a:spAutoFit/>
          </a:bodyPr>
          <a:lstStyle/>
          <a:p>
            <a:pPr marL="457200" indent="-457200" eaLnBrk="1" hangingPunct="1">
              <a:lnSpc>
                <a:spcPct val="90000"/>
              </a:lnSpc>
              <a:spcBef>
                <a:spcPct val="20000"/>
              </a:spcBef>
              <a:buClr>
                <a:srgbClr val="FFCC00"/>
              </a:buClr>
              <a:buFont typeface="Arial" pitchFamily="-104" charset="0"/>
              <a:buNone/>
            </a:pPr>
            <a:endParaRPr lang="en-US"/>
          </a:p>
          <a:p>
            <a:pPr marL="457200" indent="-457200" eaLnBrk="1" hangingPunct="1">
              <a:lnSpc>
                <a:spcPct val="90000"/>
              </a:lnSpc>
              <a:spcBef>
                <a:spcPct val="20000"/>
              </a:spcBef>
              <a:buClr>
                <a:srgbClr val="FFCC00"/>
              </a:buClr>
              <a:buFont typeface="Arial" pitchFamily="-104" charset="0"/>
              <a:buNone/>
            </a:pPr>
            <a:endParaRPr lang="en-US"/>
          </a:p>
          <a:p>
            <a:pPr marL="457200" indent="-457200" eaLnBrk="1" hangingPunct="1">
              <a:lnSpc>
                <a:spcPct val="90000"/>
              </a:lnSpc>
              <a:spcBef>
                <a:spcPct val="20000"/>
              </a:spcBef>
              <a:buClr>
                <a:srgbClr val="FFCC00"/>
              </a:buClr>
              <a:buFont typeface="Arial" pitchFamily="-104" charset="0"/>
              <a:buNone/>
            </a:pPr>
            <a:endParaRPr lang="en-US"/>
          </a:p>
        </p:txBody>
      </p:sp>
      <p:pic>
        <p:nvPicPr>
          <p:cNvPr id="3" name="Picture 2" descr="A close up of a logo&#10;&#10;Description automatically generated">
            <a:extLst>
              <a:ext uri="{FF2B5EF4-FFF2-40B4-BE49-F238E27FC236}">
                <a16:creationId xmlns:a16="http://schemas.microsoft.com/office/drawing/2014/main" id="{631EA2D7-0EFB-B243-A8DA-476CA0D6DA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68500" y="2926049"/>
            <a:ext cx="5207000" cy="3467100"/>
          </a:xfrm>
          <a:prstGeom prst="rect">
            <a:avLst/>
          </a:prstGeom>
        </p:spPr>
      </p:pic>
    </p:spTree>
    <p:extLst>
      <p:ext uri="{BB962C8B-B14F-4D97-AF65-F5344CB8AC3E}">
        <p14:creationId xmlns:p14="http://schemas.microsoft.com/office/powerpoint/2010/main" val="195344268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7" name="Rectangle 4"/>
          <p:cNvSpPr>
            <a:spLocks noChangeArrowheads="1"/>
          </p:cNvSpPr>
          <p:nvPr/>
        </p:nvSpPr>
        <p:spPr bwMode="auto">
          <a:xfrm>
            <a:off x="304800" y="69564"/>
            <a:ext cx="8610600" cy="823913"/>
          </a:xfrm>
          <a:prstGeom prst="rect">
            <a:avLst/>
          </a:prstGeom>
          <a:noFill/>
          <a:ln w="9525">
            <a:noFill/>
            <a:miter lim="800000"/>
            <a:headEnd/>
            <a:tailEnd/>
          </a:ln>
        </p:spPr>
        <p:txBody>
          <a:bodyPr>
            <a:prstTxWarp prst="textNoShape">
              <a:avLst/>
            </a:prstTxWarp>
            <a:spAutoFit/>
          </a:bodyPr>
          <a:lstStyle/>
          <a:p>
            <a:pPr algn="ctr" eaLnBrk="1" hangingPunct="1">
              <a:spcBef>
                <a:spcPct val="20000"/>
              </a:spcBef>
              <a:buClr>
                <a:srgbClr val="FFCC00"/>
              </a:buClr>
              <a:buFont typeface="Wingdings" pitchFamily="-104" charset="2"/>
              <a:buNone/>
            </a:pPr>
            <a:r>
              <a:rPr lang="en-US" sz="4800" i="1" dirty="0">
                <a:solidFill>
                  <a:srgbClr val="FFFF00"/>
                </a:solidFill>
                <a:effectLst>
                  <a:outerShdw blurRad="50800" dist="38100" dir="2700000">
                    <a:srgbClr val="000000">
                      <a:alpha val="43000"/>
                    </a:srgbClr>
                  </a:outerShdw>
                </a:effectLst>
                <a:cs typeface="Times New Roman"/>
              </a:rPr>
              <a:t>How Can I Do It All?</a:t>
            </a:r>
            <a:endParaRPr lang="en-US" sz="4400" i="1" dirty="0">
              <a:solidFill>
                <a:srgbClr val="FFFF00"/>
              </a:solidFill>
              <a:effectLst>
                <a:outerShdw blurRad="50800" dist="38100" dir="2700000">
                  <a:srgbClr val="000000">
                    <a:alpha val="43000"/>
                  </a:srgbClr>
                </a:outerShdw>
              </a:effectLst>
              <a:cs typeface="Times New Roman"/>
            </a:endParaRPr>
          </a:p>
        </p:txBody>
      </p:sp>
      <p:sp>
        <p:nvSpPr>
          <p:cNvPr id="69638" name="Rectangle 5"/>
          <p:cNvSpPr>
            <a:spLocks noChangeArrowheads="1"/>
          </p:cNvSpPr>
          <p:nvPr/>
        </p:nvSpPr>
        <p:spPr bwMode="auto">
          <a:xfrm>
            <a:off x="457200" y="1828800"/>
            <a:ext cx="184150" cy="822325"/>
          </a:xfrm>
          <a:prstGeom prst="rect">
            <a:avLst/>
          </a:prstGeom>
          <a:noFill/>
          <a:ln w="9525">
            <a:noFill/>
            <a:miter lim="800000"/>
            <a:headEnd/>
            <a:tailEnd/>
          </a:ln>
        </p:spPr>
        <p:txBody>
          <a:bodyPr wrap="none">
            <a:prstTxWarp prst="textNoShape">
              <a:avLst/>
            </a:prstTxWarp>
            <a:spAutoFit/>
          </a:bodyPr>
          <a:lstStyle/>
          <a:p>
            <a:pPr marL="457200" indent="-457200"/>
            <a:endParaRPr lang="en-US"/>
          </a:p>
          <a:p>
            <a:pPr marL="457200" indent="-457200"/>
            <a:endParaRPr lang="en-US"/>
          </a:p>
        </p:txBody>
      </p:sp>
      <p:sp>
        <p:nvSpPr>
          <p:cNvPr id="69639" name="Rectangle 6"/>
          <p:cNvSpPr>
            <a:spLocks noChangeArrowheads="1"/>
          </p:cNvSpPr>
          <p:nvPr/>
        </p:nvSpPr>
        <p:spPr bwMode="auto">
          <a:xfrm>
            <a:off x="228600" y="1752600"/>
            <a:ext cx="8686800" cy="1223963"/>
          </a:xfrm>
          <a:prstGeom prst="rect">
            <a:avLst/>
          </a:prstGeom>
          <a:noFill/>
          <a:ln w="9525">
            <a:noFill/>
            <a:miter lim="800000"/>
            <a:headEnd/>
            <a:tailEnd/>
          </a:ln>
        </p:spPr>
        <p:txBody>
          <a:bodyPr>
            <a:prstTxWarp prst="textNoShape">
              <a:avLst/>
            </a:prstTxWarp>
            <a:spAutoFit/>
          </a:bodyPr>
          <a:lstStyle/>
          <a:p>
            <a:pPr marL="457200" indent="-457200" eaLnBrk="1" hangingPunct="1">
              <a:lnSpc>
                <a:spcPct val="90000"/>
              </a:lnSpc>
              <a:spcBef>
                <a:spcPct val="20000"/>
              </a:spcBef>
              <a:buClr>
                <a:srgbClr val="FFCC00"/>
              </a:buClr>
              <a:buFont typeface="Arial" pitchFamily="-104" charset="0"/>
              <a:buNone/>
            </a:pPr>
            <a:endParaRPr lang="en-US"/>
          </a:p>
          <a:p>
            <a:pPr marL="457200" indent="-457200" eaLnBrk="1" hangingPunct="1">
              <a:lnSpc>
                <a:spcPct val="90000"/>
              </a:lnSpc>
              <a:spcBef>
                <a:spcPct val="20000"/>
              </a:spcBef>
              <a:buClr>
                <a:srgbClr val="FFCC00"/>
              </a:buClr>
              <a:buFont typeface="Arial" pitchFamily="-104" charset="0"/>
              <a:buNone/>
            </a:pPr>
            <a:endParaRPr lang="en-US"/>
          </a:p>
          <a:p>
            <a:pPr marL="457200" indent="-457200" eaLnBrk="1" hangingPunct="1">
              <a:lnSpc>
                <a:spcPct val="90000"/>
              </a:lnSpc>
              <a:spcBef>
                <a:spcPct val="20000"/>
              </a:spcBef>
              <a:buClr>
                <a:srgbClr val="FFCC00"/>
              </a:buClr>
              <a:buFont typeface="Arial" pitchFamily="-104" charset="0"/>
              <a:buNone/>
            </a:pPr>
            <a:endParaRPr lang="en-US"/>
          </a:p>
        </p:txBody>
      </p:sp>
      <p:pic>
        <p:nvPicPr>
          <p:cNvPr id="69640" name="Picture 1031" descr="Director's Flowchart"/>
          <p:cNvPicPr>
            <a:picLocks noChangeAspect="1" noChangeArrowheads="1"/>
          </p:cNvPicPr>
          <p:nvPr/>
        </p:nvPicPr>
        <p:blipFill>
          <a:blip r:embed="rId3"/>
          <a:srcRect/>
          <a:stretch>
            <a:fillRect/>
          </a:stretch>
        </p:blipFill>
        <p:spPr bwMode="auto">
          <a:xfrm>
            <a:off x="0" y="900060"/>
            <a:ext cx="9143999" cy="5943600"/>
          </a:xfrm>
          <a:prstGeom prst="rect">
            <a:avLst/>
          </a:prstGeom>
          <a:noFill/>
          <a:ln w="9525">
            <a:noFill/>
            <a:miter lim="800000"/>
            <a:headEnd/>
            <a:tailEnd/>
          </a:ln>
        </p:spPr>
      </p:pic>
    </p:spTree>
    <p:extLst>
      <p:ext uri="{BB962C8B-B14F-4D97-AF65-F5344CB8AC3E}">
        <p14:creationId xmlns:p14="http://schemas.microsoft.com/office/powerpoint/2010/main" val="190990584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7" name="Rectangle 4"/>
          <p:cNvSpPr>
            <a:spLocks noChangeArrowheads="1"/>
          </p:cNvSpPr>
          <p:nvPr/>
        </p:nvSpPr>
        <p:spPr bwMode="auto">
          <a:xfrm>
            <a:off x="304800" y="69564"/>
            <a:ext cx="8610600" cy="823913"/>
          </a:xfrm>
          <a:prstGeom prst="rect">
            <a:avLst/>
          </a:prstGeom>
          <a:noFill/>
          <a:ln w="9525">
            <a:noFill/>
            <a:miter lim="800000"/>
            <a:headEnd/>
            <a:tailEnd/>
          </a:ln>
        </p:spPr>
        <p:txBody>
          <a:bodyPr>
            <a:prstTxWarp prst="textNoShape">
              <a:avLst/>
            </a:prstTxWarp>
            <a:spAutoFit/>
          </a:bodyPr>
          <a:lstStyle/>
          <a:p>
            <a:pPr algn="ctr" eaLnBrk="1" hangingPunct="1">
              <a:spcBef>
                <a:spcPct val="20000"/>
              </a:spcBef>
              <a:buClr>
                <a:srgbClr val="FFCC00"/>
              </a:buClr>
              <a:buFont typeface="Wingdings" pitchFamily="-104" charset="2"/>
              <a:buNone/>
            </a:pPr>
            <a:r>
              <a:rPr lang="en-US" sz="4800" i="1" dirty="0">
                <a:solidFill>
                  <a:srgbClr val="FFFF00"/>
                </a:solidFill>
                <a:effectLst>
                  <a:outerShdw blurRad="50800" dist="38100" dir="2700000">
                    <a:srgbClr val="000000">
                      <a:alpha val="43000"/>
                    </a:srgbClr>
                  </a:outerShdw>
                </a:effectLst>
                <a:cs typeface="Times New Roman"/>
              </a:rPr>
              <a:t>“I Am _________</a:t>
            </a:r>
            <a:endParaRPr lang="en-US" sz="4400" i="1" dirty="0">
              <a:solidFill>
                <a:srgbClr val="FFFF00"/>
              </a:solidFill>
              <a:effectLst>
                <a:outerShdw blurRad="50800" dist="38100" dir="2700000">
                  <a:srgbClr val="000000">
                    <a:alpha val="43000"/>
                  </a:srgbClr>
                </a:outerShdw>
              </a:effectLst>
              <a:cs typeface="Times New Roman"/>
            </a:endParaRPr>
          </a:p>
        </p:txBody>
      </p:sp>
      <p:sp>
        <p:nvSpPr>
          <p:cNvPr id="69638" name="Rectangle 5"/>
          <p:cNvSpPr>
            <a:spLocks noChangeArrowheads="1"/>
          </p:cNvSpPr>
          <p:nvPr/>
        </p:nvSpPr>
        <p:spPr bwMode="auto">
          <a:xfrm>
            <a:off x="457200" y="1828800"/>
            <a:ext cx="184150" cy="822325"/>
          </a:xfrm>
          <a:prstGeom prst="rect">
            <a:avLst/>
          </a:prstGeom>
          <a:noFill/>
          <a:ln w="9525">
            <a:noFill/>
            <a:miter lim="800000"/>
            <a:headEnd/>
            <a:tailEnd/>
          </a:ln>
        </p:spPr>
        <p:txBody>
          <a:bodyPr wrap="none">
            <a:prstTxWarp prst="textNoShape">
              <a:avLst/>
            </a:prstTxWarp>
            <a:spAutoFit/>
          </a:bodyPr>
          <a:lstStyle/>
          <a:p>
            <a:pPr marL="457200" indent="-457200"/>
            <a:endParaRPr lang="en-US"/>
          </a:p>
          <a:p>
            <a:pPr marL="457200" indent="-457200"/>
            <a:endParaRPr lang="en-US"/>
          </a:p>
        </p:txBody>
      </p:sp>
      <p:pic>
        <p:nvPicPr>
          <p:cNvPr id="4" name="Picture 3" descr="A person smiling for the camera&#10;&#10;Description automatically generated">
            <a:extLst>
              <a:ext uri="{FF2B5EF4-FFF2-40B4-BE49-F238E27FC236}">
                <a16:creationId xmlns:a16="http://schemas.microsoft.com/office/drawing/2014/main" id="{2A7E76E6-E296-A545-B2A6-9D381A2E3C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262" y="1355198"/>
            <a:ext cx="5093475" cy="5084347"/>
          </a:xfrm>
          <a:prstGeom prst="rect">
            <a:avLst/>
          </a:prstGeom>
        </p:spPr>
      </p:pic>
    </p:spTree>
    <p:extLst>
      <p:ext uri="{BB962C8B-B14F-4D97-AF65-F5344CB8AC3E}">
        <p14:creationId xmlns:p14="http://schemas.microsoft.com/office/powerpoint/2010/main" val="29166474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7" name="Rectangle 4"/>
          <p:cNvSpPr>
            <a:spLocks noChangeArrowheads="1"/>
          </p:cNvSpPr>
          <p:nvPr/>
        </p:nvSpPr>
        <p:spPr bwMode="auto">
          <a:xfrm>
            <a:off x="304800" y="69564"/>
            <a:ext cx="8610600" cy="823913"/>
          </a:xfrm>
          <a:prstGeom prst="rect">
            <a:avLst/>
          </a:prstGeom>
          <a:noFill/>
          <a:ln w="9525">
            <a:noFill/>
            <a:miter lim="800000"/>
            <a:headEnd/>
            <a:tailEnd/>
          </a:ln>
        </p:spPr>
        <p:txBody>
          <a:bodyPr>
            <a:prstTxWarp prst="textNoShape">
              <a:avLst/>
            </a:prstTxWarp>
            <a:spAutoFit/>
          </a:bodyPr>
          <a:lstStyle/>
          <a:p>
            <a:pPr algn="ctr" eaLnBrk="1" hangingPunct="1">
              <a:spcBef>
                <a:spcPct val="20000"/>
              </a:spcBef>
              <a:buClr>
                <a:srgbClr val="FFCC00"/>
              </a:buClr>
              <a:buFont typeface="Wingdings" pitchFamily="-104" charset="2"/>
              <a:buNone/>
            </a:pPr>
            <a:r>
              <a:rPr lang="en-US" sz="4800" i="1" dirty="0">
                <a:solidFill>
                  <a:srgbClr val="FFFF00"/>
                </a:solidFill>
                <a:effectLst>
                  <a:outerShdw blurRad="50800" dist="38100" dir="2700000">
                    <a:srgbClr val="000000">
                      <a:alpha val="43000"/>
                    </a:srgbClr>
                  </a:outerShdw>
                </a:effectLst>
                <a:cs typeface="Times New Roman"/>
              </a:rPr>
              <a:t>“I Am _________</a:t>
            </a:r>
            <a:endParaRPr lang="en-US" sz="4400" i="1" dirty="0">
              <a:solidFill>
                <a:srgbClr val="FFFF00"/>
              </a:solidFill>
              <a:effectLst>
                <a:outerShdw blurRad="50800" dist="38100" dir="2700000">
                  <a:srgbClr val="000000">
                    <a:alpha val="43000"/>
                  </a:srgbClr>
                </a:outerShdw>
              </a:effectLst>
              <a:cs typeface="Times New Roman"/>
            </a:endParaRPr>
          </a:p>
        </p:txBody>
      </p:sp>
      <p:sp>
        <p:nvSpPr>
          <p:cNvPr id="69638" name="Rectangle 5"/>
          <p:cNvSpPr>
            <a:spLocks noChangeArrowheads="1"/>
          </p:cNvSpPr>
          <p:nvPr/>
        </p:nvSpPr>
        <p:spPr bwMode="auto">
          <a:xfrm>
            <a:off x="457200" y="1828800"/>
            <a:ext cx="184150" cy="822325"/>
          </a:xfrm>
          <a:prstGeom prst="rect">
            <a:avLst/>
          </a:prstGeom>
          <a:noFill/>
          <a:ln w="9525">
            <a:noFill/>
            <a:miter lim="800000"/>
            <a:headEnd/>
            <a:tailEnd/>
          </a:ln>
        </p:spPr>
        <p:txBody>
          <a:bodyPr wrap="none">
            <a:prstTxWarp prst="textNoShape">
              <a:avLst/>
            </a:prstTxWarp>
            <a:spAutoFit/>
          </a:bodyPr>
          <a:lstStyle/>
          <a:p>
            <a:pPr marL="457200" indent="-457200"/>
            <a:endParaRPr lang="en-US"/>
          </a:p>
          <a:p>
            <a:pPr marL="457200" indent="-457200"/>
            <a:endParaRPr lang="en-US"/>
          </a:p>
        </p:txBody>
      </p:sp>
      <p:pic>
        <p:nvPicPr>
          <p:cNvPr id="4" name="Picture 3" descr="A person smiling for the camera&#10;&#10;Description automatically generated">
            <a:extLst>
              <a:ext uri="{FF2B5EF4-FFF2-40B4-BE49-F238E27FC236}">
                <a16:creationId xmlns:a16="http://schemas.microsoft.com/office/drawing/2014/main" id="{2A7E76E6-E296-A545-B2A6-9D381A2E3CA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12720" y="1355198"/>
            <a:ext cx="4278354" cy="4270687"/>
          </a:xfrm>
          <a:prstGeom prst="rect">
            <a:avLst/>
          </a:prstGeom>
        </p:spPr>
      </p:pic>
      <p:pic>
        <p:nvPicPr>
          <p:cNvPr id="6" name="02- I AM Carmel Bands.mp4">
            <a:hlinkClick r:id="" action="ppaction://media"/>
          </p:cNvPr>
          <p:cNvPicPr>
            <a:picLocks/>
          </p:cNvPicPr>
          <p:nvPr>
            <a:videoFile r:link="rId2"/>
            <p:extLst>
              <p:ext uri="{DAA4B4D4-6D71-4841-9C94-3DE7FCFB9230}">
                <p14:media xmlns:p14="http://schemas.microsoft.com/office/powerpoint/2010/main" r:link="rId1"/>
              </p:ext>
            </p:extLst>
          </p:nvPr>
        </p:nvPicPr>
        <p:blipFill>
          <a:blip r:embed="rId6"/>
          <a:stretch>
            <a:fillRect/>
          </a:stretch>
        </p:blipFill>
        <p:spPr>
          <a:xfrm>
            <a:off x="0" y="857250"/>
            <a:ext cx="9144000" cy="5143500"/>
          </a:xfrm>
          <a:prstGeom prst="rect">
            <a:avLst/>
          </a:prstGeom>
        </p:spPr>
      </p:pic>
    </p:spTree>
    <p:extLst>
      <p:ext uri="{BB962C8B-B14F-4D97-AF65-F5344CB8AC3E}">
        <p14:creationId xmlns:p14="http://schemas.microsoft.com/office/powerpoint/2010/main" val="2324172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237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endCondLst>
                    <p:cond evt="onNext" delay="0">
                      <p:tgtEl>
                        <p:sldTgt/>
                      </p:tgtEl>
                    </p:cond>
                    <p:cond evt="onPrev" delay="0">
                      <p:tgtEl>
                        <p:sldTgt/>
                      </p:tgtEl>
                    </p:cond>
                  </p:end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1888187" y="2384690"/>
            <a:ext cx="5359159" cy="600164"/>
          </a:xfrm>
          <a:prstGeom prst="rect">
            <a:avLst/>
          </a:prstGeom>
          <a:noFill/>
        </p:spPr>
        <p:txBody>
          <a:bodyPr wrap="none" rtlCol="0">
            <a:spAutoFit/>
          </a:bodyPr>
          <a:lstStyle/>
          <a:p>
            <a:pPr algn="ctr"/>
            <a:r>
              <a:rPr lang="en-US" sz="3300" b="1" dirty="0">
                <a:latin typeface="Helvetica" panose="020B0604020202020204" pitchFamily="34" charset="0"/>
                <a:cs typeface="Helvetica" panose="020B0604020202020204" pitchFamily="34" charset="0"/>
              </a:rPr>
              <a:t>Master Educator Program</a:t>
            </a:r>
          </a:p>
        </p:txBody>
      </p:sp>
      <p:pic>
        <p:nvPicPr>
          <p:cNvPr id="44" name="Picture 4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89770" y="1457214"/>
            <a:ext cx="3555993" cy="940970"/>
          </a:xfrm>
          <a:prstGeom prst="rect">
            <a:avLst/>
          </a:prstGeom>
        </p:spPr>
      </p:pic>
      <p:sp>
        <p:nvSpPr>
          <p:cNvPr id="3" name="TextBox 2"/>
          <p:cNvSpPr txBox="1"/>
          <p:nvPr/>
        </p:nvSpPr>
        <p:spPr>
          <a:xfrm>
            <a:off x="889000" y="3446157"/>
            <a:ext cx="7366001" cy="1338828"/>
          </a:xfrm>
          <a:prstGeom prst="rect">
            <a:avLst/>
          </a:prstGeom>
          <a:noFill/>
        </p:spPr>
        <p:txBody>
          <a:bodyPr wrap="square" rtlCol="0">
            <a:spAutoFit/>
          </a:bodyPr>
          <a:lstStyle/>
          <a:p>
            <a:pPr algn="ctr"/>
            <a:r>
              <a:rPr lang="en-US" sz="2100" dirty="0">
                <a:effectLst>
                  <a:outerShdw blurRad="50800" dist="38100" dir="2700000">
                    <a:srgbClr val="000000">
                      <a:alpha val="43000"/>
                    </a:srgbClr>
                  </a:outerShdw>
                </a:effectLst>
                <a:latin typeface="Helvetica" panose="020B0604020202020204" pitchFamily="34" charset="0"/>
                <a:cs typeface="Helvetica" panose="020B0604020202020204" pitchFamily="34" charset="0"/>
              </a:rPr>
              <a:t>Our mission is to provide inspiring professional development opportunities and artistic music collaborations for music educators at the local, state and national levels. </a:t>
            </a:r>
          </a:p>
          <a:p>
            <a:endParaRPr lang="en-US" dirty="0">
              <a:effectLst>
                <a:outerShdw blurRad="50800" dist="38100" dir="2700000">
                  <a:srgbClr val="000000">
                    <a:alpha val="43000"/>
                  </a:srgbClr>
                </a:outerShdw>
              </a:effectLst>
              <a:latin typeface="Helvetica" panose="020B0604020202020204" pitchFamily="34" charset="0"/>
              <a:cs typeface="Helvetica" panose="020B0604020202020204" pitchFamily="34" charset="0"/>
            </a:endParaRPr>
          </a:p>
        </p:txBody>
      </p:sp>
      <p:pic>
        <p:nvPicPr>
          <p:cNvPr id="9" name="Picture 8"/>
          <p:cNvPicPr>
            <a:picLocks noChangeAspect="1"/>
          </p:cNvPicPr>
          <p:nvPr/>
        </p:nvPicPr>
        <p:blipFill rotWithShape="1">
          <a:blip r:embed="rId3"/>
          <a:srcRect l="12969" t="70856" r="13360"/>
          <a:stretch/>
        </p:blipFill>
        <p:spPr>
          <a:xfrm>
            <a:off x="8566" y="5617939"/>
            <a:ext cx="9126869" cy="351632"/>
          </a:xfrm>
          <a:prstGeom prst="rect">
            <a:avLst/>
          </a:prstGeom>
        </p:spPr>
      </p:pic>
      <p:sp>
        <p:nvSpPr>
          <p:cNvPr id="2" name="TextBox 1">
            <a:extLst>
              <a:ext uri="{FF2B5EF4-FFF2-40B4-BE49-F238E27FC236}">
                <a16:creationId xmlns:a16="http://schemas.microsoft.com/office/drawing/2014/main" id="{BC7B0239-4687-0C48-B4F4-086EBD5F14A1}"/>
              </a:ext>
            </a:extLst>
          </p:cNvPr>
          <p:cNvSpPr txBox="1"/>
          <p:nvPr/>
        </p:nvSpPr>
        <p:spPr>
          <a:xfrm>
            <a:off x="1689005" y="5915335"/>
            <a:ext cx="5555302" cy="584775"/>
          </a:xfrm>
          <a:prstGeom prst="rect">
            <a:avLst/>
          </a:prstGeom>
          <a:noFill/>
        </p:spPr>
        <p:txBody>
          <a:bodyPr wrap="none" rtlCol="0">
            <a:spAutoFit/>
          </a:bodyPr>
          <a:lstStyle/>
          <a:p>
            <a:pPr algn="ctr"/>
            <a:r>
              <a:rPr lang="en-US" sz="3200" i="1" dirty="0" err="1">
                <a:solidFill>
                  <a:srgbClr val="FFFF00"/>
                </a:solidFill>
                <a:effectLst>
                  <a:outerShdw blurRad="50800" dist="38100" dir="2700000">
                    <a:srgbClr val="000000">
                      <a:alpha val="43000"/>
                    </a:srgbClr>
                  </a:outerShdw>
                </a:effectLst>
              </a:rPr>
              <a:t>marcia@musicedconsultants.net</a:t>
            </a:r>
            <a:endParaRPr lang="en-US" sz="3200" i="1" dirty="0">
              <a:solidFill>
                <a:srgbClr val="FFFF00"/>
              </a:solidFill>
              <a:effectLst>
                <a:outerShdw blurRad="50800" dist="38100" dir="2700000">
                  <a:srgbClr val="000000">
                    <a:alpha val="43000"/>
                  </a:srgbClr>
                </a:outerShdw>
              </a:effectLst>
            </a:endParaRPr>
          </a:p>
        </p:txBody>
      </p:sp>
      <p:sp>
        <p:nvSpPr>
          <p:cNvPr id="7" name="TextBox 6">
            <a:extLst>
              <a:ext uri="{FF2B5EF4-FFF2-40B4-BE49-F238E27FC236}">
                <a16:creationId xmlns:a16="http://schemas.microsoft.com/office/drawing/2014/main" id="{FF772FFD-F201-FB40-8846-75D4F4E4D7E8}"/>
              </a:ext>
            </a:extLst>
          </p:cNvPr>
          <p:cNvSpPr txBox="1"/>
          <p:nvPr/>
        </p:nvSpPr>
        <p:spPr>
          <a:xfrm>
            <a:off x="269057" y="4953900"/>
            <a:ext cx="8597418" cy="584775"/>
          </a:xfrm>
          <a:prstGeom prst="rect">
            <a:avLst/>
          </a:prstGeom>
          <a:noFill/>
        </p:spPr>
        <p:txBody>
          <a:bodyPr wrap="none" rtlCol="0">
            <a:spAutoFit/>
          </a:bodyPr>
          <a:lstStyle/>
          <a:p>
            <a:pPr algn="ctr"/>
            <a:r>
              <a:rPr lang="en-US" sz="3200" i="1" dirty="0" err="1">
                <a:solidFill>
                  <a:srgbClr val="FFFF00"/>
                </a:solidFill>
                <a:effectLst>
                  <a:outerShdw blurRad="50800" dist="38100" dir="2700000">
                    <a:srgbClr val="000000">
                      <a:alpha val="43000"/>
                    </a:srgbClr>
                  </a:outerShdw>
                </a:effectLst>
              </a:rPr>
              <a:t>www.musicedconsultants.net</a:t>
            </a:r>
            <a:r>
              <a:rPr lang="en-US" sz="3200" i="1" dirty="0">
                <a:solidFill>
                  <a:srgbClr val="FFFF00"/>
                </a:solidFill>
                <a:effectLst>
                  <a:outerShdw blurRad="50800" dist="38100" dir="2700000">
                    <a:srgbClr val="000000">
                      <a:alpha val="43000"/>
                    </a:srgbClr>
                  </a:outerShdw>
                </a:effectLst>
              </a:rPr>
              <a:t>/conference-materials</a:t>
            </a:r>
          </a:p>
        </p:txBody>
      </p:sp>
    </p:spTree>
    <p:extLst>
      <p:ext uri="{BB962C8B-B14F-4D97-AF65-F5344CB8AC3E}">
        <p14:creationId xmlns:p14="http://schemas.microsoft.com/office/powerpoint/2010/main" val="3322852706"/>
      </p:ext>
    </p:extLst>
  </p:cSld>
  <p:clrMapOvr>
    <a:masterClrMapping/>
  </p:clrMapOvr>
</p:sld>
</file>

<file path=ppt/theme/theme1.xml><?xml version="1.0" encoding="utf-8"?>
<a:theme xmlns:a="http://schemas.openxmlformats.org/drawingml/2006/main" name="Metropolitan">
  <a:themeElements>
    <a:clrScheme name="Custom 14">
      <a:dk1>
        <a:sysClr val="windowText" lastClr="000000"/>
      </a:dk1>
      <a:lt1>
        <a:sysClr val="window" lastClr="FFFFFF"/>
      </a:lt1>
      <a:dk2>
        <a:srgbClr val="242852"/>
      </a:dk2>
      <a:lt2>
        <a:srgbClr val="ACCBF9"/>
      </a:lt2>
      <a:accent1>
        <a:srgbClr val="122458"/>
      </a:accent1>
      <a:accent2>
        <a:srgbClr val="679FF4"/>
      </a:accent2>
      <a:accent3>
        <a:srgbClr val="297FD5"/>
      </a:accent3>
      <a:accent4>
        <a:srgbClr val="7F8FA9"/>
      </a:accent4>
      <a:accent5>
        <a:srgbClr val="5AA2AE"/>
      </a:accent5>
      <a:accent6>
        <a:srgbClr val="9D90A0"/>
      </a:accent6>
      <a:hlink>
        <a:srgbClr val="9454C3"/>
      </a:hlink>
      <a:folHlink>
        <a:srgbClr val="3EBBF0"/>
      </a:folHlink>
    </a:clrScheme>
    <a:fontScheme name="Metropolitan">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156</TotalTime>
  <Words>1176</Words>
  <Application>Microsoft Macintosh PowerPoint</Application>
  <PresentationFormat>On-screen Show (4:3)</PresentationFormat>
  <Paragraphs>284</Paragraphs>
  <Slides>64</Slides>
  <Notes>56</Notes>
  <HiddenSlides>0</HiddenSlides>
  <MMClips>16</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64</vt:i4>
      </vt:variant>
    </vt:vector>
  </HeadingPairs>
  <TitlesOfParts>
    <vt:vector size="72" baseType="lpstr">
      <vt:lpstr>Arial</vt:lpstr>
      <vt:lpstr>Calibri</vt:lpstr>
      <vt:lpstr>Calibri Light</vt:lpstr>
      <vt:lpstr>Helvetica</vt:lpstr>
      <vt:lpstr>High Tower Text</vt:lpstr>
      <vt:lpstr>Times New Roman</vt:lpstr>
      <vt:lpstr>Wingdings</vt:lpstr>
      <vt:lpstr>Metropolitan</vt:lpstr>
      <vt:lpstr>Marcia Neel            Master Educator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OLD: What Music Teachers Do</vt:lpstr>
      <vt:lpstr>PowerPoint Presentation</vt:lpstr>
      <vt:lpstr>PowerPoint Presentation</vt:lpstr>
      <vt:lpstr>PowerPoint Presentation</vt:lpstr>
      <vt:lpstr>Ideas to Teach So That  Students Can Go On Without Us!</vt:lpstr>
      <vt:lpstr>Go On and DO Music Without Us! Cleveland Hgts HS Gospel Choir</vt:lpstr>
      <vt:lpstr>Go On and DO Music Without Us! Cleveland Hgts HS Gospel Choir</vt:lpstr>
      <vt:lpstr>Tucson High School Steel Drum Ensemble</vt:lpstr>
      <vt:lpstr>Tucson High School Steel Drum Ensemble</vt:lpstr>
      <vt:lpstr>  Each second we live is a new and unique moment in the universe, a moment that never was before and will never be again.   And what do we teach our children in school?   We teach them that two and two make four and that Paris is the capital of France.   We should also teach them who they are!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Marcia Neel           Master Educator</dc:title>
  <dc:creator>Marcia Neel</dc:creator>
  <cp:lastModifiedBy>Marcia Neel</cp:lastModifiedBy>
  <cp:revision>53</cp:revision>
  <dcterms:created xsi:type="dcterms:W3CDTF">2019-07-23T11:51:11Z</dcterms:created>
  <dcterms:modified xsi:type="dcterms:W3CDTF">2019-07-23T11:53:19Z</dcterms:modified>
</cp:coreProperties>
</file>