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notesSlides/notesSlide4.xml" ContentType="application/vnd.openxmlformats-officedocument.presentationml.notesSlide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32.xml" ContentType="application/inkml+xml"/>
  <Override PartName="/ppt/ink/ink33.xml" ContentType="application/inkml+xml"/>
  <Override PartName="/ppt/ink/ink34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00" r:id="rId2"/>
    <p:sldId id="309" r:id="rId3"/>
    <p:sldId id="286" r:id="rId4"/>
    <p:sldId id="289" r:id="rId5"/>
    <p:sldId id="292" r:id="rId6"/>
    <p:sldId id="291" r:id="rId7"/>
    <p:sldId id="293" r:id="rId8"/>
    <p:sldId id="306" r:id="rId9"/>
    <p:sldId id="305" r:id="rId10"/>
    <p:sldId id="311" r:id="rId11"/>
    <p:sldId id="314" r:id="rId12"/>
    <p:sldId id="313" r:id="rId13"/>
    <p:sldId id="315" r:id="rId14"/>
    <p:sldId id="317" r:id="rId15"/>
    <p:sldId id="316" r:id="rId16"/>
    <p:sldId id="304" r:id="rId17"/>
    <p:sldId id="312" r:id="rId18"/>
    <p:sldId id="310" r:id="rId19"/>
    <p:sldId id="307" r:id="rId20"/>
    <p:sldId id="303" r:id="rId21"/>
    <p:sldId id="274" r:id="rId22"/>
  </p:sldIdLst>
  <p:sldSz cx="9144000" cy="6858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CC00"/>
    <a:srgbClr val="CC3300"/>
    <a:srgbClr val="FF3300"/>
    <a:srgbClr val="FF9900"/>
    <a:srgbClr val="0099FF"/>
    <a:srgbClr val="00CCF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1345" autoAdjust="0"/>
  </p:normalViewPr>
  <p:slideViewPr>
    <p:cSldViewPr>
      <p:cViewPr varScale="1">
        <p:scale>
          <a:sx n="102" d="100"/>
          <a:sy n="102" d="100"/>
        </p:scale>
        <p:origin x="246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94AE6D-45FE-4394-B292-E3AA44A454CA}" type="doc">
      <dgm:prSet loTypeId="urn:microsoft.com/office/officeart/2005/8/layout/hierarchy1" loCatId="hierarchy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E57AFE6-402A-4173-8661-B2D588536D18}">
      <dgm:prSet/>
      <dgm:spPr/>
      <dgm:t>
        <a:bodyPr/>
        <a:lstStyle/>
        <a:p>
          <a:r>
            <a:rPr lang="en-US" b="1"/>
            <a:t>1) Awareness</a:t>
          </a:r>
          <a:endParaRPr lang="en-US"/>
        </a:p>
      </dgm:t>
    </dgm:pt>
    <dgm:pt modelId="{EEB53DB4-9083-474E-961E-B4332DDA7330}" type="parTrans" cxnId="{1EF5EA3A-708C-4BC0-BF7B-64CDC8E6C432}">
      <dgm:prSet/>
      <dgm:spPr/>
      <dgm:t>
        <a:bodyPr/>
        <a:lstStyle/>
        <a:p>
          <a:endParaRPr lang="en-US"/>
        </a:p>
      </dgm:t>
    </dgm:pt>
    <dgm:pt modelId="{065060E2-CA8A-4CDE-81B0-F551BE11CCEC}" type="sibTrans" cxnId="{1EF5EA3A-708C-4BC0-BF7B-64CDC8E6C432}">
      <dgm:prSet/>
      <dgm:spPr/>
      <dgm:t>
        <a:bodyPr/>
        <a:lstStyle/>
        <a:p>
          <a:endParaRPr lang="en-US"/>
        </a:p>
      </dgm:t>
    </dgm:pt>
    <dgm:pt modelId="{63A438F2-EF43-4FA5-A0F7-9D5AD39AE43D}">
      <dgm:prSet/>
      <dgm:spPr/>
      <dgm:t>
        <a:bodyPr/>
        <a:lstStyle/>
        <a:p>
          <a:r>
            <a:rPr lang="en-US" b="1" dirty="0"/>
            <a:t>2) Inhibition (pause)</a:t>
          </a:r>
          <a:endParaRPr lang="en-US" dirty="0"/>
        </a:p>
      </dgm:t>
    </dgm:pt>
    <dgm:pt modelId="{D947BCD7-F906-4480-80DD-0A6F494DD620}" type="parTrans" cxnId="{E370C6B4-BA42-425A-8F53-1EE26DFACC7C}">
      <dgm:prSet/>
      <dgm:spPr/>
      <dgm:t>
        <a:bodyPr/>
        <a:lstStyle/>
        <a:p>
          <a:endParaRPr lang="en-US"/>
        </a:p>
      </dgm:t>
    </dgm:pt>
    <dgm:pt modelId="{629F2516-9A58-4B4F-969A-05F07D67E2D6}" type="sibTrans" cxnId="{E370C6B4-BA42-425A-8F53-1EE26DFACC7C}">
      <dgm:prSet/>
      <dgm:spPr/>
      <dgm:t>
        <a:bodyPr/>
        <a:lstStyle/>
        <a:p>
          <a:endParaRPr lang="en-US"/>
        </a:p>
      </dgm:t>
    </dgm:pt>
    <dgm:pt modelId="{F48358BF-5DE6-442B-9ADE-4426B19B8B56}">
      <dgm:prSet/>
      <dgm:spPr/>
      <dgm:t>
        <a:bodyPr/>
        <a:lstStyle/>
        <a:p>
          <a:r>
            <a:rPr lang="en-US" b="1"/>
            <a:t>3) Directions</a:t>
          </a:r>
          <a:endParaRPr lang="en-US"/>
        </a:p>
      </dgm:t>
    </dgm:pt>
    <dgm:pt modelId="{6C401C23-9CAB-4CD8-B6C7-E1B7460897C2}" type="parTrans" cxnId="{E18C86A4-B56A-49E3-962E-B985E4BFF4E4}">
      <dgm:prSet/>
      <dgm:spPr/>
      <dgm:t>
        <a:bodyPr/>
        <a:lstStyle/>
        <a:p>
          <a:endParaRPr lang="en-US"/>
        </a:p>
      </dgm:t>
    </dgm:pt>
    <dgm:pt modelId="{DEF36FC9-D40F-4034-90FF-B81EDE10E194}" type="sibTrans" cxnId="{E18C86A4-B56A-49E3-962E-B985E4BFF4E4}">
      <dgm:prSet/>
      <dgm:spPr/>
      <dgm:t>
        <a:bodyPr/>
        <a:lstStyle/>
        <a:p>
          <a:endParaRPr lang="en-US"/>
        </a:p>
      </dgm:t>
    </dgm:pt>
    <dgm:pt modelId="{8F2DF738-53F7-2741-9BFA-6DF445CEAE56}" type="pres">
      <dgm:prSet presAssocID="{FA94AE6D-45FE-4394-B292-E3AA44A454C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0FAA0F9-37A0-4F49-B815-28B5B9CD9760}" type="pres">
      <dgm:prSet presAssocID="{6E57AFE6-402A-4173-8661-B2D588536D18}" presName="hierRoot1" presStyleCnt="0"/>
      <dgm:spPr/>
    </dgm:pt>
    <dgm:pt modelId="{D4FF6D59-0926-1A42-BEDB-4BA36C4AA4BC}" type="pres">
      <dgm:prSet presAssocID="{6E57AFE6-402A-4173-8661-B2D588536D18}" presName="composite" presStyleCnt="0"/>
      <dgm:spPr/>
    </dgm:pt>
    <dgm:pt modelId="{B4C54429-529F-3042-A532-8EB0C6FE3ED9}" type="pres">
      <dgm:prSet presAssocID="{6E57AFE6-402A-4173-8661-B2D588536D18}" presName="background" presStyleLbl="node0" presStyleIdx="0" presStyleCnt="3"/>
      <dgm:spPr/>
    </dgm:pt>
    <dgm:pt modelId="{42AFDDF3-6A57-CD42-B9DF-A44A3A194826}" type="pres">
      <dgm:prSet presAssocID="{6E57AFE6-402A-4173-8661-B2D588536D18}" presName="text" presStyleLbl="fgAcc0" presStyleIdx="0" presStyleCnt="3">
        <dgm:presLayoutVars>
          <dgm:chPref val="3"/>
        </dgm:presLayoutVars>
      </dgm:prSet>
      <dgm:spPr/>
    </dgm:pt>
    <dgm:pt modelId="{881D6723-E0DF-9D4C-AFA1-99FD0D6D71EE}" type="pres">
      <dgm:prSet presAssocID="{6E57AFE6-402A-4173-8661-B2D588536D18}" presName="hierChild2" presStyleCnt="0"/>
      <dgm:spPr/>
    </dgm:pt>
    <dgm:pt modelId="{3738399C-9C84-CD45-938A-2934954249EB}" type="pres">
      <dgm:prSet presAssocID="{63A438F2-EF43-4FA5-A0F7-9D5AD39AE43D}" presName="hierRoot1" presStyleCnt="0"/>
      <dgm:spPr/>
    </dgm:pt>
    <dgm:pt modelId="{30A4E7CA-6D7C-624B-9E2B-B5E2C71C06DF}" type="pres">
      <dgm:prSet presAssocID="{63A438F2-EF43-4FA5-A0F7-9D5AD39AE43D}" presName="composite" presStyleCnt="0"/>
      <dgm:spPr/>
    </dgm:pt>
    <dgm:pt modelId="{31A2FFD3-179F-DE4A-A0A7-CDD7435D04B7}" type="pres">
      <dgm:prSet presAssocID="{63A438F2-EF43-4FA5-A0F7-9D5AD39AE43D}" presName="background" presStyleLbl="node0" presStyleIdx="1" presStyleCnt="3"/>
      <dgm:spPr/>
    </dgm:pt>
    <dgm:pt modelId="{25FB11B7-3AC1-E642-B467-7861463A0B19}" type="pres">
      <dgm:prSet presAssocID="{63A438F2-EF43-4FA5-A0F7-9D5AD39AE43D}" presName="text" presStyleLbl="fgAcc0" presStyleIdx="1" presStyleCnt="3">
        <dgm:presLayoutVars>
          <dgm:chPref val="3"/>
        </dgm:presLayoutVars>
      </dgm:prSet>
      <dgm:spPr/>
    </dgm:pt>
    <dgm:pt modelId="{0E53D9EC-7D82-184E-A155-A86F8D15AC92}" type="pres">
      <dgm:prSet presAssocID="{63A438F2-EF43-4FA5-A0F7-9D5AD39AE43D}" presName="hierChild2" presStyleCnt="0"/>
      <dgm:spPr/>
    </dgm:pt>
    <dgm:pt modelId="{76D52E26-680B-6844-96A4-6DC81A3A42FA}" type="pres">
      <dgm:prSet presAssocID="{F48358BF-5DE6-442B-9ADE-4426B19B8B56}" presName="hierRoot1" presStyleCnt="0"/>
      <dgm:spPr/>
    </dgm:pt>
    <dgm:pt modelId="{F3E038A3-17AB-524F-A4ED-ECA0A9761028}" type="pres">
      <dgm:prSet presAssocID="{F48358BF-5DE6-442B-9ADE-4426B19B8B56}" presName="composite" presStyleCnt="0"/>
      <dgm:spPr/>
    </dgm:pt>
    <dgm:pt modelId="{F15E5A85-FFB5-F442-81AC-DCD040E6492B}" type="pres">
      <dgm:prSet presAssocID="{F48358BF-5DE6-442B-9ADE-4426B19B8B56}" presName="background" presStyleLbl="node0" presStyleIdx="2" presStyleCnt="3"/>
      <dgm:spPr/>
    </dgm:pt>
    <dgm:pt modelId="{AFB97A8C-B3E2-ED45-82E7-47D1CC40298F}" type="pres">
      <dgm:prSet presAssocID="{F48358BF-5DE6-442B-9ADE-4426B19B8B56}" presName="text" presStyleLbl="fgAcc0" presStyleIdx="2" presStyleCnt="3">
        <dgm:presLayoutVars>
          <dgm:chPref val="3"/>
        </dgm:presLayoutVars>
      </dgm:prSet>
      <dgm:spPr/>
    </dgm:pt>
    <dgm:pt modelId="{FE5BF145-601D-6A43-B377-0F53F7296AD9}" type="pres">
      <dgm:prSet presAssocID="{F48358BF-5DE6-442B-9ADE-4426B19B8B56}" presName="hierChild2" presStyleCnt="0"/>
      <dgm:spPr/>
    </dgm:pt>
  </dgm:ptLst>
  <dgm:cxnLst>
    <dgm:cxn modelId="{D056CB02-6C7C-EE4C-89C8-6F2278E6B1B3}" type="presOf" srcId="{63A438F2-EF43-4FA5-A0F7-9D5AD39AE43D}" destId="{25FB11B7-3AC1-E642-B467-7861463A0B19}" srcOrd="0" destOrd="0" presId="urn:microsoft.com/office/officeart/2005/8/layout/hierarchy1"/>
    <dgm:cxn modelId="{1EF5EA3A-708C-4BC0-BF7B-64CDC8E6C432}" srcId="{FA94AE6D-45FE-4394-B292-E3AA44A454CA}" destId="{6E57AFE6-402A-4173-8661-B2D588536D18}" srcOrd="0" destOrd="0" parTransId="{EEB53DB4-9083-474E-961E-B4332DDA7330}" sibTransId="{065060E2-CA8A-4CDE-81B0-F551BE11CCEC}"/>
    <dgm:cxn modelId="{BBBCC044-D182-804B-ACD9-7628A1E7ECE9}" type="presOf" srcId="{FA94AE6D-45FE-4394-B292-E3AA44A454CA}" destId="{8F2DF738-53F7-2741-9BFA-6DF445CEAE56}" srcOrd="0" destOrd="0" presId="urn:microsoft.com/office/officeart/2005/8/layout/hierarchy1"/>
    <dgm:cxn modelId="{205A9C78-126B-2047-B2F3-B686D9F08369}" type="presOf" srcId="{6E57AFE6-402A-4173-8661-B2D588536D18}" destId="{42AFDDF3-6A57-CD42-B9DF-A44A3A194826}" srcOrd="0" destOrd="0" presId="urn:microsoft.com/office/officeart/2005/8/layout/hierarchy1"/>
    <dgm:cxn modelId="{E18C86A4-B56A-49E3-962E-B985E4BFF4E4}" srcId="{FA94AE6D-45FE-4394-B292-E3AA44A454CA}" destId="{F48358BF-5DE6-442B-9ADE-4426B19B8B56}" srcOrd="2" destOrd="0" parTransId="{6C401C23-9CAB-4CD8-B6C7-E1B7460897C2}" sibTransId="{DEF36FC9-D40F-4034-90FF-B81EDE10E194}"/>
    <dgm:cxn modelId="{E370C6B4-BA42-425A-8F53-1EE26DFACC7C}" srcId="{FA94AE6D-45FE-4394-B292-E3AA44A454CA}" destId="{63A438F2-EF43-4FA5-A0F7-9D5AD39AE43D}" srcOrd="1" destOrd="0" parTransId="{D947BCD7-F906-4480-80DD-0A6F494DD620}" sibTransId="{629F2516-9A58-4B4F-969A-05F07D67E2D6}"/>
    <dgm:cxn modelId="{B2CF10FF-4938-9B4B-B952-26F9063D6A3B}" type="presOf" srcId="{F48358BF-5DE6-442B-9ADE-4426B19B8B56}" destId="{AFB97A8C-B3E2-ED45-82E7-47D1CC40298F}" srcOrd="0" destOrd="0" presId="urn:microsoft.com/office/officeart/2005/8/layout/hierarchy1"/>
    <dgm:cxn modelId="{E47AD899-7B09-B94C-B237-BC4BE9812072}" type="presParOf" srcId="{8F2DF738-53F7-2741-9BFA-6DF445CEAE56}" destId="{90FAA0F9-37A0-4F49-B815-28B5B9CD9760}" srcOrd="0" destOrd="0" presId="urn:microsoft.com/office/officeart/2005/8/layout/hierarchy1"/>
    <dgm:cxn modelId="{933DCD21-3F83-B245-AADB-1CE9AA738428}" type="presParOf" srcId="{90FAA0F9-37A0-4F49-B815-28B5B9CD9760}" destId="{D4FF6D59-0926-1A42-BEDB-4BA36C4AA4BC}" srcOrd="0" destOrd="0" presId="urn:microsoft.com/office/officeart/2005/8/layout/hierarchy1"/>
    <dgm:cxn modelId="{C2BFD063-A6B6-8346-A2D8-7258C4DC0D92}" type="presParOf" srcId="{D4FF6D59-0926-1A42-BEDB-4BA36C4AA4BC}" destId="{B4C54429-529F-3042-A532-8EB0C6FE3ED9}" srcOrd="0" destOrd="0" presId="urn:microsoft.com/office/officeart/2005/8/layout/hierarchy1"/>
    <dgm:cxn modelId="{E22FACFA-7B22-904B-BA83-6069711793F8}" type="presParOf" srcId="{D4FF6D59-0926-1A42-BEDB-4BA36C4AA4BC}" destId="{42AFDDF3-6A57-CD42-B9DF-A44A3A194826}" srcOrd="1" destOrd="0" presId="urn:microsoft.com/office/officeart/2005/8/layout/hierarchy1"/>
    <dgm:cxn modelId="{7773B753-BA36-D34C-BBF4-98CF43DBE917}" type="presParOf" srcId="{90FAA0F9-37A0-4F49-B815-28B5B9CD9760}" destId="{881D6723-E0DF-9D4C-AFA1-99FD0D6D71EE}" srcOrd="1" destOrd="0" presId="urn:microsoft.com/office/officeart/2005/8/layout/hierarchy1"/>
    <dgm:cxn modelId="{B0E3B449-9378-FC45-BD87-0F85AF5DCB88}" type="presParOf" srcId="{8F2DF738-53F7-2741-9BFA-6DF445CEAE56}" destId="{3738399C-9C84-CD45-938A-2934954249EB}" srcOrd="1" destOrd="0" presId="urn:microsoft.com/office/officeart/2005/8/layout/hierarchy1"/>
    <dgm:cxn modelId="{DEFDB536-8AA6-524A-94B2-686ABD3F76EF}" type="presParOf" srcId="{3738399C-9C84-CD45-938A-2934954249EB}" destId="{30A4E7CA-6D7C-624B-9E2B-B5E2C71C06DF}" srcOrd="0" destOrd="0" presId="urn:microsoft.com/office/officeart/2005/8/layout/hierarchy1"/>
    <dgm:cxn modelId="{AD394C62-6375-A84C-B8ED-9F9C6A212734}" type="presParOf" srcId="{30A4E7CA-6D7C-624B-9E2B-B5E2C71C06DF}" destId="{31A2FFD3-179F-DE4A-A0A7-CDD7435D04B7}" srcOrd="0" destOrd="0" presId="urn:microsoft.com/office/officeart/2005/8/layout/hierarchy1"/>
    <dgm:cxn modelId="{373B4885-D800-A440-9BC7-3485902A4334}" type="presParOf" srcId="{30A4E7CA-6D7C-624B-9E2B-B5E2C71C06DF}" destId="{25FB11B7-3AC1-E642-B467-7861463A0B19}" srcOrd="1" destOrd="0" presId="urn:microsoft.com/office/officeart/2005/8/layout/hierarchy1"/>
    <dgm:cxn modelId="{6C3AD5B0-319F-C34B-A548-BFE5D4FEAFA2}" type="presParOf" srcId="{3738399C-9C84-CD45-938A-2934954249EB}" destId="{0E53D9EC-7D82-184E-A155-A86F8D15AC92}" srcOrd="1" destOrd="0" presId="urn:microsoft.com/office/officeart/2005/8/layout/hierarchy1"/>
    <dgm:cxn modelId="{F3E50AD1-FEDB-CB4C-BA59-5EA81F9B9CE3}" type="presParOf" srcId="{8F2DF738-53F7-2741-9BFA-6DF445CEAE56}" destId="{76D52E26-680B-6844-96A4-6DC81A3A42FA}" srcOrd="2" destOrd="0" presId="urn:microsoft.com/office/officeart/2005/8/layout/hierarchy1"/>
    <dgm:cxn modelId="{0DDBC376-D313-0E40-94C6-579CE5C3A078}" type="presParOf" srcId="{76D52E26-680B-6844-96A4-6DC81A3A42FA}" destId="{F3E038A3-17AB-524F-A4ED-ECA0A9761028}" srcOrd="0" destOrd="0" presId="urn:microsoft.com/office/officeart/2005/8/layout/hierarchy1"/>
    <dgm:cxn modelId="{2BAD2E83-CDF5-884C-8E4D-E4FF47E9F85C}" type="presParOf" srcId="{F3E038A3-17AB-524F-A4ED-ECA0A9761028}" destId="{F15E5A85-FFB5-F442-81AC-DCD040E6492B}" srcOrd="0" destOrd="0" presId="urn:microsoft.com/office/officeart/2005/8/layout/hierarchy1"/>
    <dgm:cxn modelId="{A1C478C4-7E16-AD4A-A81B-651693FAF55C}" type="presParOf" srcId="{F3E038A3-17AB-524F-A4ED-ECA0A9761028}" destId="{AFB97A8C-B3E2-ED45-82E7-47D1CC40298F}" srcOrd="1" destOrd="0" presId="urn:microsoft.com/office/officeart/2005/8/layout/hierarchy1"/>
    <dgm:cxn modelId="{8888FCF3-A8DF-6745-97CA-DC6CA31D1978}" type="presParOf" srcId="{76D52E26-680B-6844-96A4-6DC81A3A42FA}" destId="{FE5BF145-601D-6A43-B377-0F53F7296AD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94AE6D-45FE-4394-B292-E3AA44A454CA}" type="doc">
      <dgm:prSet loTypeId="urn:microsoft.com/office/officeart/2005/8/layout/hierarchy1" loCatId="hierarchy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E57AFE6-402A-4173-8661-B2D588536D18}">
      <dgm:prSet/>
      <dgm:spPr/>
      <dgm:t>
        <a:bodyPr/>
        <a:lstStyle/>
        <a:p>
          <a:r>
            <a:rPr lang="en-US" b="1"/>
            <a:t>1) Awareness</a:t>
          </a:r>
          <a:endParaRPr lang="en-US"/>
        </a:p>
      </dgm:t>
    </dgm:pt>
    <dgm:pt modelId="{EEB53DB4-9083-474E-961E-B4332DDA7330}" type="parTrans" cxnId="{1EF5EA3A-708C-4BC0-BF7B-64CDC8E6C432}">
      <dgm:prSet/>
      <dgm:spPr/>
      <dgm:t>
        <a:bodyPr/>
        <a:lstStyle/>
        <a:p>
          <a:endParaRPr lang="en-US"/>
        </a:p>
      </dgm:t>
    </dgm:pt>
    <dgm:pt modelId="{065060E2-CA8A-4CDE-81B0-F551BE11CCEC}" type="sibTrans" cxnId="{1EF5EA3A-708C-4BC0-BF7B-64CDC8E6C432}">
      <dgm:prSet/>
      <dgm:spPr/>
      <dgm:t>
        <a:bodyPr/>
        <a:lstStyle/>
        <a:p>
          <a:endParaRPr lang="en-US"/>
        </a:p>
      </dgm:t>
    </dgm:pt>
    <dgm:pt modelId="{63A438F2-EF43-4FA5-A0F7-9D5AD39AE43D}">
      <dgm:prSet/>
      <dgm:spPr/>
      <dgm:t>
        <a:bodyPr/>
        <a:lstStyle/>
        <a:p>
          <a:r>
            <a:rPr lang="en-US" b="1" dirty="0"/>
            <a:t>2) Inhibition (pause)</a:t>
          </a:r>
          <a:endParaRPr lang="en-US" dirty="0"/>
        </a:p>
      </dgm:t>
    </dgm:pt>
    <dgm:pt modelId="{D947BCD7-F906-4480-80DD-0A6F494DD620}" type="parTrans" cxnId="{E370C6B4-BA42-425A-8F53-1EE26DFACC7C}">
      <dgm:prSet/>
      <dgm:spPr/>
      <dgm:t>
        <a:bodyPr/>
        <a:lstStyle/>
        <a:p>
          <a:endParaRPr lang="en-US"/>
        </a:p>
      </dgm:t>
    </dgm:pt>
    <dgm:pt modelId="{629F2516-9A58-4B4F-969A-05F07D67E2D6}" type="sibTrans" cxnId="{E370C6B4-BA42-425A-8F53-1EE26DFACC7C}">
      <dgm:prSet/>
      <dgm:spPr/>
      <dgm:t>
        <a:bodyPr/>
        <a:lstStyle/>
        <a:p>
          <a:endParaRPr lang="en-US"/>
        </a:p>
      </dgm:t>
    </dgm:pt>
    <dgm:pt modelId="{F48358BF-5DE6-442B-9ADE-4426B19B8B56}">
      <dgm:prSet/>
      <dgm:spPr/>
      <dgm:t>
        <a:bodyPr/>
        <a:lstStyle/>
        <a:p>
          <a:r>
            <a:rPr lang="en-US" b="1"/>
            <a:t>3) Directions</a:t>
          </a:r>
          <a:endParaRPr lang="en-US"/>
        </a:p>
      </dgm:t>
    </dgm:pt>
    <dgm:pt modelId="{6C401C23-9CAB-4CD8-B6C7-E1B7460897C2}" type="parTrans" cxnId="{E18C86A4-B56A-49E3-962E-B985E4BFF4E4}">
      <dgm:prSet/>
      <dgm:spPr/>
      <dgm:t>
        <a:bodyPr/>
        <a:lstStyle/>
        <a:p>
          <a:endParaRPr lang="en-US"/>
        </a:p>
      </dgm:t>
    </dgm:pt>
    <dgm:pt modelId="{DEF36FC9-D40F-4034-90FF-B81EDE10E194}" type="sibTrans" cxnId="{E18C86A4-B56A-49E3-962E-B985E4BFF4E4}">
      <dgm:prSet/>
      <dgm:spPr/>
      <dgm:t>
        <a:bodyPr/>
        <a:lstStyle/>
        <a:p>
          <a:endParaRPr lang="en-US"/>
        </a:p>
      </dgm:t>
    </dgm:pt>
    <dgm:pt modelId="{8F2DF738-53F7-2741-9BFA-6DF445CEAE56}" type="pres">
      <dgm:prSet presAssocID="{FA94AE6D-45FE-4394-B292-E3AA44A454C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0FAA0F9-37A0-4F49-B815-28B5B9CD9760}" type="pres">
      <dgm:prSet presAssocID="{6E57AFE6-402A-4173-8661-B2D588536D18}" presName="hierRoot1" presStyleCnt="0"/>
      <dgm:spPr/>
    </dgm:pt>
    <dgm:pt modelId="{D4FF6D59-0926-1A42-BEDB-4BA36C4AA4BC}" type="pres">
      <dgm:prSet presAssocID="{6E57AFE6-402A-4173-8661-B2D588536D18}" presName="composite" presStyleCnt="0"/>
      <dgm:spPr/>
    </dgm:pt>
    <dgm:pt modelId="{B4C54429-529F-3042-A532-8EB0C6FE3ED9}" type="pres">
      <dgm:prSet presAssocID="{6E57AFE6-402A-4173-8661-B2D588536D18}" presName="background" presStyleLbl="node0" presStyleIdx="0" presStyleCnt="3"/>
      <dgm:spPr/>
    </dgm:pt>
    <dgm:pt modelId="{42AFDDF3-6A57-CD42-B9DF-A44A3A194826}" type="pres">
      <dgm:prSet presAssocID="{6E57AFE6-402A-4173-8661-B2D588536D18}" presName="text" presStyleLbl="fgAcc0" presStyleIdx="0" presStyleCnt="3">
        <dgm:presLayoutVars>
          <dgm:chPref val="3"/>
        </dgm:presLayoutVars>
      </dgm:prSet>
      <dgm:spPr/>
    </dgm:pt>
    <dgm:pt modelId="{881D6723-E0DF-9D4C-AFA1-99FD0D6D71EE}" type="pres">
      <dgm:prSet presAssocID="{6E57AFE6-402A-4173-8661-B2D588536D18}" presName="hierChild2" presStyleCnt="0"/>
      <dgm:spPr/>
    </dgm:pt>
    <dgm:pt modelId="{3738399C-9C84-CD45-938A-2934954249EB}" type="pres">
      <dgm:prSet presAssocID="{63A438F2-EF43-4FA5-A0F7-9D5AD39AE43D}" presName="hierRoot1" presStyleCnt="0"/>
      <dgm:spPr/>
    </dgm:pt>
    <dgm:pt modelId="{30A4E7CA-6D7C-624B-9E2B-B5E2C71C06DF}" type="pres">
      <dgm:prSet presAssocID="{63A438F2-EF43-4FA5-A0F7-9D5AD39AE43D}" presName="composite" presStyleCnt="0"/>
      <dgm:spPr/>
    </dgm:pt>
    <dgm:pt modelId="{31A2FFD3-179F-DE4A-A0A7-CDD7435D04B7}" type="pres">
      <dgm:prSet presAssocID="{63A438F2-EF43-4FA5-A0F7-9D5AD39AE43D}" presName="background" presStyleLbl="node0" presStyleIdx="1" presStyleCnt="3"/>
      <dgm:spPr/>
    </dgm:pt>
    <dgm:pt modelId="{25FB11B7-3AC1-E642-B467-7861463A0B19}" type="pres">
      <dgm:prSet presAssocID="{63A438F2-EF43-4FA5-A0F7-9D5AD39AE43D}" presName="text" presStyleLbl="fgAcc0" presStyleIdx="1" presStyleCnt="3">
        <dgm:presLayoutVars>
          <dgm:chPref val="3"/>
        </dgm:presLayoutVars>
      </dgm:prSet>
      <dgm:spPr/>
    </dgm:pt>
    <dgm:pt modelId="{0E53D9EC-7D82-184E-A155-A86F8D15AC92}" type="pres">
      <dgm:prSet presAssocID="{63A438F2-EF43-4FA5-A0F7-9D5AD39AE43D}" presName="hierChild2" presStyleCnt="0"/>
      <dgm:spPr/>
    </dgm:pt>
    <dgm:pt modelId="{76D52E26-680B-6844-96A4-6DC81A3A42FA}" type="pres">
      <dgm:prSet presAssocID="{F48358BF-5DE6-442B-9ADE-4426B19B8B56}" presName="hierRoot1" presStyleCnt="0"/>
      <dgm:spPr/>
    </dgm:pt>
    <dgm:pt modelId="{F3E038A3-17AB-524F-A4ED-ECA0A9761028}" type="pres">
      <dgm:prSet presAssocID="{F48358BF-5DE6-442B-9ADE-4426B19B8B56}" presName="composite" presStyleCnt="0"/>
      <dgm:spPr/>
    </dgm:pt>
    <dgm:pt modelId="{F15E5A85-FFB5-F442-81AC-DCD040E6492B}" type="pres">
      <dgm:prSet presAssocID="{F48358BF-5DE6-442B-9ADE-4426B19B8B56}" presName="background" presStyleLbl="node0" presStyleIdx="2" presStyleCnt="3"/>
      <dgm:spPr/>
    </dgm:pt>
    <dgm:pt modelId="{AFB97A8C-B3E2-ED45-82E7-47D1CC40298F}" type="pres">
      <dgm:prSet presAssocID="{F48358BF-5DE6-442B-9ADE-4426B19B8B56}" presName="text" presStyleLbl="fgAcc0" presStyleIdx="2" presStyleCnt="3">
        <dgm:presLayoutVars>
          <dgm:chPref val="3"/>
        </dgm:presLayoutVars>
      </dgm:prSet>
      <dgm:spPr/>
    </dgm:pt>
    <dgm:pt modelId="{FE5BF145-601D-6A43-B377-0F53F7296AD9}" type="pres">
      <dgm:prSet presAssocID="{F48358BF-5DE6-442B-9ADE-4426B19B8B56}" presName="hierChild2" presStyleCnt="0"/>
      <dgm:spPr/>
    </dgm:pt>
  </dgm:ptLst>
  <dgm:cxnLst>
    <dgm:cxn modelId="{D056CB02-6C7C-EE4C-89C8-6F2278E6B1B3}" type="presOf" srcId="{63A438F2-EF43-4FA5-A0F7-9D5AD39AE43D}" destId="{25FB11B7-3AC1-E642-B467-7861463A0B19}" srcOrd="0" destOrd="0" presId="urn:microsoft.com/office/officeart/2005/8/layout/hierarchy1"/>
    <dgm:cxn modelId="{1EF5EA3A-708C-4BC0-BF7B-64CDC8E6C432}" srcId="{FA94AE6D-45FE-4394-B292-E3AA44A454CA}" destId="{6E57AFE6-402A-4173-8661-B2D588536D18}" srcOrd="0" destOrd="0" parTransId="{EEB53DB4-9083-474E-961E-B4332DDA7330}" sibTransId="{065060E2-CA8A-4CDE-81B0-F551BE11CCEC}"/>
    <dgm:cxn modelId="{BBBCC044-D182-804B-ACD9-7628A1E7ECE9}" type="presOf" srcId="{FA94AE6D-45FE-4394-B292-E3AA44A454CA}" destId="{8F2DF738-53F7-2741-9BFA-6DF445CEAE56}" srcOrd="0" destOrd="0" presId="urn:microsoft.com/office/officeart/2005/8/layout/hierarchy1"/>
    <dgm:cxn modelId="{205A9C78-126B-2047-B2F3-B686D9F08369}" type="presOf" srcId="{6E57AFE6-402A-4173-8661-B2D588536D18}" destId="{42AFDDF3-6A57-CD42-B9DF-A44A3A194826}" srcOrd="0" destOrd="0" presId="urn:microsoft.com/office/officeart/2005/8/layout/hierarchy1"/>
    <dgm:cxn modelId="{E18C86A4-B56A-49E3-962E-B985E4BFF4E4}" srcId="{FA94AE6D-45FE-4394-B292-E3AA44A454CA}" destId="{F48358BF-5DE6-442B-9ADE-4426B19B8B56}" srcOrd="2" destOrd="0" parTransId="{6C401C23-9CAB-4CD8-B6C7-E1B7460897C2}" sibTransId="{DEF36FC9-D40F-4034-90FF-B81EDE10E194}"/>
    <dgm:cxn modelId="{E370C6B4-BA42-425A-8F53-1EE26DFACC7C}" srcId="{FA94AE6D-45FE-4394-B292-E3AA44A454CA}" destId="{63A438F2-EF43-4FA5-A0F7-9D5AD39AE43D}" srcOrd="1" destOrd="0" parTransId="{D947BCD7-F906-4480-80DD-0A6F494DD620}" sibTransId="{629F2516-9A58-4B4F-969A-05F07D67E2D6}"/>
    <dgm:cxn modelId="{B2CF10FF-4938-9B4B-B952-26F9063D6A3B}" type="presOf" srcId="{F48358BF-5DE6-442B-9ADE-4426B19B8B56}" destId="{AFB97A8C-B3E2-ED45-82E7-47D1CC40298F}" srcOrd="0" destOrd="0" presId="urn:microsoft.com/office/officeart/2005/8/layout/hierarchy1"/>
    <dgm:cxn modelId="{E47AD899-7B09-B94C-B237-BC4BE9812072}" type="presParOf" srcId="{8F2DF738-53F7-2741-9BFA-6DF445CEAE56}" destId="{90FAA0F9-37A0-4F49-B815-28B5B9CD9760}" srcOrd="0" destOrd="0" presId="urn:microsoft.com/office/officeart/2005/8/layout/hierarchy1"/>
    <dgm:cxn modelId="{933DCD21-3F83-B245-AADB-1CE9AA738428}" type="presParOf" srcId="{90FAA0F9-37A0-4F49-B815-28B5B9CD9760}" destId="{D4FF6D59-0926-1A42-BEDB-4BA36C4AA4BC}" srcOrd="0" destOrd="0" presId="urn:microsoft.com/office/officeart/2005/8/layout/hierarchy1"/>
    <dgm:cxn modelId="{C2BFD063-A6B6-8346-A2D8-7258C4DC0D92}" type="presParOf" srcId="{D4FF6D59-0926-1A42-BEDB-4BA36C4AA4BC}" destId="{B4C54429-529F-3042-A532-8EB0C6FE3ED9}" srcOrd="0" destOrd="0" presId="urn:microsoft.com/office/officeart/2005/8/layout/hierarchy1"/>
    <dgm:cxn modelId="{E22FACFA-7B22-904B-BA83-6069711793F8}" type="presParOf" srcId="{D4FF6D59-0926-1A42-BEDB-4BA36C4AA4BC}" destId="{42AFDDF3-6A57-CD42-B9DF-A44A3A194826}" srcOrd="1" destOrd="0" presId="urn:microsoft.com/office/officeart/2005/8/layout/hierarchy1"/>
    <dgm:cxn modelId="{7773B753-BA36-D34C-BBF4-98CF43DBE917}" type="presParOf" srcId="{90FAA0F9-37A0-4F49-B815-28B5B9CD9760}" destId="{881D6723-E0DF-9D4C-AFA1-99FD0D6D71EE}" srcOrd="1" destOrd="0" presId="urn:microsoft.com/office/officeart/2005/8/layout/hierarchy1"/>
    <dgm:cxn modelId="{B0E3B449-9378-FC45-BD87-0F85AF5DCB88}" type="presParOf" srcId="{8F2DF738-53F7-2741-9BFA-6DF445CEAE56}" destId="{3738399C-9C84-CD45-938A-2934954249EB}" srcOrd="1" destOrd="0" presId="urn:microsoft.com/office/officeart/2005/8/layout/hierarchy1"/>
    <dgm:cxn modelId="{DEFDB536-8AA6-524A-94B2-686ABD3F76EF}" type="presParOf" srcId="{3738399C-9C84-CD45-938A-2934954249EB}" destId="{30A4E7CA-6D7C-624B-9E2B-B5E2C71C06DF}" srcOrd="0" destOrd="0" presId="urn:microsoft.com/office/officeart/2005/8/layout/hierarchy1"/>
    <dgm:cxn modelId="{AD394C62-6375-A84C-B8ED-9F9C6A212734}" type="presParOf" srcId="{30A4E7CA-6D7C-624B-9E2B-B5E2C71C06DF}" destId="{31A2FFD3-179F-DE4A-A0A7-CDD7435D04B7}" srcOrd="0" destOrd="0" presId="urn:microsoft.com/office/officeart/2005/8/layout/hierarchy1"/>
    <dgm:cxn modelId="{373B4885-D800-A440-9BC7-3485902A4334}" type="presParOf" srcId="{30A4E7CA-6D7C-624B-9E2B-B5E2C71C06DF}" destId="{25FB11B7-3AC1-E642-B467-7861463A0B19}" srcOrd="1" destOrd="0" presId="urn:microsoft.com/office/officeart/2005/8/layout/hierarchy1"/>
    <dgm:cxn modelId="{6C3AD5B0-319F-C34B-A548-BFE5D4FEAFA2}" type="presParOf" srcId="{3738399C-9C84-CD45-938A-2934954249EB}" destId="{0E53D9EC-7D82-184E-A155-A86F8D15AC92}" srcOrd="1" destOrd="0" presId="urn:microsoft.com/office/officeart/2005/8/layout/hierarchy1"/>
    <dgm:cxn modelId="{F3E50AD1-FEDB-CB4C-BA59-5EA81F9B9CE3}" type="presParOf" srcId="{8F2DF738-53F7-2741-9BFA-6DF445CEAE56}" destId="{76D52E26-680B-6844-96A4-6DC81A3A42FA}" srcOrd="2" destOrd="0" presId="urn:microsoft.com/office/officeart/2005/8/layout/hierarchy1"/>
    <dgm:cxn modelId="{0DDBC376-D313-0E40-94C6-579CE5C3A078}" type="presParOf" srcId="{76D52E26-680B-6844-96A4-6DC81A3A42FA}" destId="{F3E038A3-17AB-524F-A4ED-ECA0A9761028}" srcOrd="0" destOrd="0" presId="urn:microsoft.com/office/officeart/2005/8/layout/hierarchy1"/>
    <dgm:cxn modelId="{2BAD2E83-CDF5-884C-8E4D-E4FF47E9F85C}" type="presParOf" srcId="{F3E038A3-17AB-524F-A4ED-ECA0A9761028}" destId="{F15E5A85-FFB5-F442-81AC-DCD040E6492B}" srcOrd="0" destOrd="0" presId="urn:microsoft.com/office/officeart/2005/8/layout/hierarchy1"/>
    <dgm:cxn modelId="{A1C478C4-7E16-AD4A-A81B-651693FAF55C}" type="presParOf" srcId="{F3E038A3-17AB-524F-A4ED-ECA0A9761028}" destId="{AFB97A8C-B3E2-ED45-82E7-47D1CC40298F}" srcOrd="1" destOrd="0" presId="urn:microsoft.com/office/officeart/2005/8/layout/hierarchy1"/>
    <dgm:cxn modelId="{8888FCF3-A8DF-6745-97CA-DC6CA31D1978}" type="presParOf" srcId="{76D52E26-680B-6844-96A4-6DC81A3A42FA}" destId="{FE5BF145-601D-6A43-B377-0F53F7296AD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C54429-529F-3042-A532-8EB0C6FE3ED9}">
      <dsp:nvSpPr>
        <dsp:cNvPr id="0" name=""/>
        <dsp:cNvSpPr/>
      </dsp:nvSpPr>
      <dsp:spPr>
        <a:xfrm>
          <a:off x="0" y="1139245"/>
          <a:ext cx="2314575" cy="146975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2AFDDF3-6A57-CD42-B9DF-A44A3A194826}">
      <dsp:nvSpPr>
        <dsp:cNvPr id="0" name=""/>
        <dsp:cNvSpPr/>
      </dsp:nvSpPr>
      <dsp:spPr>
        <a:xfrm>
          <a:off x="257174" y="1383562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1) Awareness</a:t>
          </a:r>
          <a:endParaRPr lang="en-US" sz="2900" kern="1200"/>
        </a:p>
      </dsp:txBody>
      <dsp:txXfrm>
        <a:off x="300222" y="1426610"/>
        <a:ext cx="2228479" cy="1383659"/>
      </dsp:txXfrm>
    </dsp:sp>
    <dsp:sp modelId="{31A2FFD3-179F-DE4A-A0A7-CDD7435D04B7}">
      <dsp:nvSpPr>
        <dsp:cNvPr id="0" name=""/>
        <dsp:cNvSpPr/>
      </dsp:nvSpPr>
      <dsp:spPr>
        <a:xfrm>
          <a:off x="2828924" y="1139245"/>
          <a:ext cx="2314575" cy="146975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5FB11B7-3AC1-E642-B467-7861463A0B19}">
      <dsp:nvSpPr>
        <dsp:cNvPr id="0" name=""/>
        <dsp:cNvSpPr/>
      </dsp:nvSpPr>
      <dsp:spPr>
        <a:xfrm>
          <a:off x="3086099" y="1383562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/>
            <a:t>2) Inhibition (pause)</a:t>
          </a:r>
          <a:endParaRPr lang="en-US" sz="2900" kern="1200" dirty="0"/>
        </a:p>
      </dsp:txBody>
      <dsp:txXfrm>
        <a:off x="3129147" y="1426610"/>
        <a:ext cx="2228479" cy="1383659"/>
      </dsp:txXfrm>
    </dsp:sp>
    <dsp:sp modelId="{F15E5A85-FFB5-F442-81AC-DCD040E6492B}">
      <dsp:nvSpPr>
        <dsp:cNvPr id="0" name=""/>
        <dsp:cNvSpPr/>
      </dsp:nvSpPr>
      <dsp:spPr>
        <a:xfrm>
          <a:off x="5657850" y="1139245"/>
          <a:ext cx="2314575" cy="146975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FB97A8C-B3E2-ED45-82E7-47D1CC40298F}">
      <dsp:nvSpPr>
        <dsp:cNvPr id="0" name=""/>
        <dsp:cNvSpPr/>
      </dsp:nvSpPr>
      <dsp:spPr>
        <a:xfrm>
          <a:off x="5915024" y="1383562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3) Directions</a:t>
          </a:r>
          <a:endParaRPr lang="en-US" sz="2900" kern="1200"/>
        </a:p>
      </dsp:txBody>
      <dsp:txXfrm>
        <a:off x="5958072" y="1426610"/>
        <a:ext cx="2228479" cy="13836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C54429-529F-3042-A532-8EB0C6FE3ED9}">
      <dsp:nvSpPr>
        <dsp:cNvPr id="0" name=""/>
        <dsp:cNvSpPr/>
      </dsp:nvSpPr>
      <dsp:spPr>
        <a:xfrm>
          <a:off x="0" y="1139245"/>
          <a:ext cx="2314575" cy="146975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2AFDDF3-6A57-CD42-B9DF-A44A3A194826}">
      <dsp:nvSpPr>
        <dsp:cNvPr id="0" name=""/>
        <dsp:cNvSpPr/>
      </dsp:nvSpPr>
      <dsp:spPr>
        <a:xfrm>
          <a:off x="257174" y="1383562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1) Awareness</a:t>
          </a:r>
          <a:endParaRPr lang="en-US" sz="2900" kern="1200"/>
        </a:p>
      </dsp:txBody>
      <dsp:txXfrm>
        <a:off x="300222" y="1426610"/>
        <a:ext cx="2228479" cy="1383659"/>
      </dsp:txXfrm>
    </dsp:sp>
    <dsp:sp modelId="{31A2FFD3-179F-DE4A-A0A7-CDD7435D04B7}">
      <dsp:nvSpPr>
        <dsp:cNvPr id="0" name=""/>
        <dsp:cNvSpPr/>
      </dsp:nvSpPr>
      <dsp:spPr>
        <a:xfrm>
          <a:off x="2828924" y="1139245"/>
          <a:ext cx="2314575" cy="146975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5FB11B7-3AC1-E642-B467-7861463A0B19}">
      <dsp:nvSpPr>
        <dsp:cNvPr id="0" name=""/>
        <dsp:cNvSpPr/>
      </dsp:nvSpPr>
      <dsp:spPr>
        <a:xfrm>
          <a:off x="3086099" y="1383562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/>
            <a:t>2) Inhibition (pause)</a:t>
          </a:r>
          <a:endParaRPr lang="en-US" sz="2900" kern="1200" dirty="0"/>
        </a:p>
      </dsp:txBody>
      <dsp:txXfrm>
        <a:off x="3129147" y="1426610"/>
        <a:ext cx="2228479" cy="1383659"/>
      </dsp:txXfrm>
    </dsp:sp>
    <dsp:sp modelId="{F15E5A85-FFB5-F442-81AC-DCD040E6492B}">
      <dsp:nvSpPr>
        <dsp:cNvPr id="0" name=""/>
        <dsp:cNvSpPr/>
      </dsp:nvSpPr>
      <dsp:spPr>
        <a:xfrm>
          <a:off x="5657850" y="1139245"/>
          <a:ext cx="2314575" cy="146975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FB97A8C-B3E2-ED45-82E7-47D1CC40298F}">
      <dsp:nvSpPr>
        <dsp:cNvPr id="0" name=""/>
        <dsp:cNvSpPr/>
      </dsp:nvSpPr>
      <dsp:spPr>
        <a:xfrm>
          <a:off x="5915024" y="1383562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3) Directions</a:t>
          </a:r>
          <a:endParaRPr lang="en-US" sz="2900" kern="1200"/>
        </a:p>
      </dsp:txBody>
      <dsp:txXfrm>
        <a:off x="5958072" y="1426610"/>
        <a:ext cx="2228479" cy="13836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3597FC9-B44F-0E44-9BD1-DF22D6E192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1E579C-98D4-0842-A8C0-94AAFC4118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3B9FD6-5560-A140-B074-A4A316C4AF24}" type="datetimeFigureOut">
              <a:rPr lang="en-US" smtClean="0"/>
              <a:t>8/16/25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5EA9CF-0AA9-6644-BD0B-0C75C038852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1E352B-A60B-E64D-A96A-6C90B1066E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ABBA1-F30D-EF41-912A-8207E506C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2749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24:32.70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1472 1 16383,'-63'43'0,"-7"8"0,44-27 0,-10 10 0,22-16 0,2-5 0,-9 5 0,3-13 0,-8 5 0,4-6 0,-11 2 0,1 0 0,-7-5 0,4 4 0,-18-5 0,18 0 0,-39 2 0,10 3 0,1-2 0,-10 3 0,25 2 0,6-1 0,1 4 0,29-6 0,-8 0 0,2 4 0,-20 8 0,-25 13 0,-20 10 0,-5 5 0,5 2 0,15-6 0,31-16 0,16-6 0,27-16 0,29-1 0,3 1 0,39 7 0,-15 3 0,-11-1 0,2 2 0,-4-1 0,1 0 0,8 2 0,2 1 0,-8-2 0,0 0 0,1 3 0,-3-1 0,9 5 0,1 5 0,-40-12 0,-5-3 0,-6 1 0,-46 9 0,4-3 0,-13 5 0,-5 2 0,-18 3 0,11-1 0,-4 2 0,7-7 0,2 0 0,3 1 0,-1 2 0,-11 2 0,6 0 0,3 5 0,-17 11 0,48-22 0,3-2 0,15-11 0,34 2 0,19-1 0,47 3 0,-36-7 0,4-3 0,12 1 0,2-2 0,8 0 0,3-2 0,-19 0 0,2-1 0,-5-2 0,3 0 0,-2-4 0,27-5 0,-10-4 0,-29-4 0,31-16 0,-61 28 0,-4-8 0,-11 15 0,1-5 0,8-5 0,19-5 0,12-6 0,8-4 0,-1 1 0,-12 4 0,-12 6 0,-21 8 0,-75 53 0,-1 6 0,-9 2 0,-7 6 0,9-2 0,-1 1 0,17-17 0,-1 1 0,-3 0 0,-7 5 0,-2 0 0,4-3 0,-2 2 0,2-3 0,-9 4 0,8-6 0,17-8 0,6-2 0,31-18 0,13-7 0,69-5 0,18-1 0,-9 0 0,6 0 0,2 0 0,0 0 0,4 0 0,0 0 0,-7 0 0,-3 0 0,-16 0 0,-6 0 0,25 0 0,-38 0 0,-31 1 0,-77 24 0,-1-4 0,2 1 0,-3 2 0,-27 10 0,5-1 0,15-6 0,19-7 0,22-7 0,12-6 0,8-5 0,-3 16 0,2-7 0,-3 14 0,-7 1 0,-16 19 0,-9 19 0,-7 9 0,14-13 0,18-13 0,13-28 0,12-5 0,16-14 0,22 0 0,34 0 0,-23 0 0,4 0 0,8 0 0,2 0 0,0 0 0,-1 0 0,-9 0 0,-5 0 0,22 0 0,-34 0 0,-21 0 0,-12-2 0,8-2 0,-4-3 0,6 3 0,1 0 0,-1 5 0,20 8 0,11 16 0,22 22 0,-32-15 0,1 2 0,-1 3 0,-2 0 0,27 30 0,-20-16 0,-19-20 0,-17-15 0,-61-10 0,28-5 0,-63 5 0,14 5 0,18-3 0,-4 0 0,-8 2 0,-1 1 0,3-2 0,3 0 0,-36 7 0,28-3 0,36-9 0,12 1 0,19-2 0,-3 26 0,-8 10 0,-12 34 0,-7 0 0,0-3 0,7-18 0,10-18 0,10-17 0,9-9 0,34-12 0,5 0 0,26-7 0,-6 5 0,-4 0 0,-8 3 0,0 0 0,8 0 0,10-1 0,7-1 0,-10 1 0,-16 1 0,-14 0 0,-21 3 0,-4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24:35.01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 16383,'0'58'0,"5"7"0,9-7 0,13 18 0,5-5 0,4 3 0,2 0 0,4 1 0,-15-24 0,0 1 0,20 34 0,-22-37 0,-1 0 0,9 29 0,-1-7 0,-12-1 0,-5-21 0,-3 5 0,-6-13 0,2-2 0,-3 6 0,-2-8 0,0 3 0,-1 13 0,5-2 0,3 11 0,2-5 0,0-7 0,0-11 0,-4-9 0,-1-11 0,-1-6 0,2 1 0,8 14 0,5 18 0,12 23 0,-9-14 0,12 11 0,-24-41 0,5 9 0,-12-23 0,2 1 0,7 17 0,6 12 0,7 34 0,1-7 0,8 21 0,-3-28 0,5 5 0,-10-20 0,-8-7 0,-6-4 0,-3 0 0,-1 1 0,-1 3 0,-3 3 0,2 6 0,-5-16 0,2 6 0,-5-27 0,0 3 0,0-12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24:47.843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218620.65625"/>
      <inkml:brushProperty name="anchorY" value="-97388.52344"/>
      <inkml:brushProperty name="scaleFactor" value="0.5"/>
    </inkml:brush>
  </inkml:definitions>
  <inkml:trace contextRef="#ctx0" brushRef="#br0">1289 0 24575,'0'18'0,"0"8"0,0 7 0,-6 8 0,-6 4 0,-4-8 0,-1-3 0,7-5 0,5-15 0,2 2 0,3-11 0,0 4 0,-5 6 0,-6 8 0,-3 9 0,-10 15 0,5-2 0,-5 8 0,8-17 0,7-12 0,-1-12 0,7-9 0,-5-1 0,6 0 0,-1 1 0,3 1 0,-2 3 0,-6 4 0,-5 5 0,-12 12 0,-2 2 0,-1 4 0,7-5 0,8-7 0,4-5 0,-2 9 0,-10 18 0,2-7 0,-13 26 0,9-22 0,-4 6 0,13-13 0,-1-9 0,14-14 0,-4-1 0,5-5 0,0 5 0,-4-2 0,-6 16 0,-9 12 0,-4 5 0,-5 18 0,9-18 0,-1 1 0,11-18 0,3-8 0,4-8 0,-1-4 0,1 0 0,-1-1 0,1 2 0,0 2 0,-2 0 0,-6 5 0,-14 12 0,0 3 0,-12 17 0,11-10 0,-3 3 0,15-21 0,-2-6 0,7-10 0,-4 1 0,-9 4 0,-2 4 0,-5 3 0,0 3 0,12-6 0,0 4 0,12-6 0,-8 12 0,2-4 0,-20 25 0,8-5 0,-5 0 0,10 1 0,9-27 0,-2 4 0,4-11 0,1 1 0,1 2 0,-8 5 0,-10 4 0,0 0 0,-8 5 0,15-10 0,1 1 0,9-9 0,10-15 0,19-41 0,-13 27 0,12-20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53:53.903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1759 10 24575,'-9'-6'0,"1"2"0,-1 4 0,-2 0 0,-1 0 0,-10 0 0,3 4 0,-31 9 0,4 11 0,-13 0 0,-5 10 0,4-7 0,9-1 0,-5 1 0,27-12 0,-4 1 0,9-7 0,7 0 0,6-3 0,0 0 0,-4 8 0,-16 13 0,8-5 0,-17 15 0,9-5 0,7-3 0,-4 0 0,20-18 0,-1-6 0,-1-5 0,-9 0 0,-3 0 0,-11 5 0,6-4 0,-14 4 0,23-5 0,-9 0 0,20 0 0,-3 0 0,-7 0 0,7 0 0,-20 0 0,21 0 0,-14 0 0,17 2 0,1 1 0,5-2 0,10-9 0,25-22 0,-11 12 0,34-27 0,-36 32 0,12-8 0,-15 8 0,-9 9 0,3-3 0,-6 7 0,7 0 0,7 0 0,-1 2 0,9 1 0,-20 2 0,4 0 0,-13-1 0,-1 1 0,-6 1 0,-10 2 0,-29 5 0,-5-1 0,-10 1 0,-23 7 0,30-7 0,-4 6 0,-3 2 0,-21 3 0,31-5 0,2 0 0,-22 6 0,28-6 0,17-7 0,11-8 0,12-4 0,3 0 0,12 0 0,-3-1 0,8-1 0,-9-3 0,5-4 0,2-1 0,1-7 0,-4 6 0,4-8 0,-3 5 0,1 1 0,0-2 0,-8 7 0,-2 1 0,-3 1 0,0 1 0,2 2 0,2 1 0,1 2 0,0 0 0,1 0 0,0-2 0,2-3 0,2-1 0,1 0 0,1-1 0,-5 5 0,5-1 0,-3 3 0,6 0 0,-5 0 0,1 2 0,-9 1 0,-1 1 0,-2 1 0,0 0 0,0 0 0,-2 0 0,-4 0 0,-2 0 0,-10 5 0,5-1 0,-4 3 0,-9 5 0,0-1 0,-15 5 0,-11 5 0,-1-2 0,-9 6 0,12-2 0,14-7 0,13-6 0,10-6 0,7-3 0,1-1 0,1-2 0,-1-1 0,1-2 0,1 1 0,0 2 0,3 2 0,-3 3 0,-3 1 0,-2 1 0,-2 0 0,3 0 0,2 0 0,3 2 0,2 1 0,0-1 0,0 0 0,0-4 0,0-3 0,0-2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54:14.32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1688 1 16383,'-71'0'0,"7"0"0,24 0 0,7 0 0,-28 0 0,12 5 0,-17 7 0,20 3 0,-8 12 0,21-10 0,-23 13 0,16-14 0,-4 4 0,4-13 0,14 0 0,-5-1 0,2 6 0,-3-3 0,-8 4 0,11-4 0,-4 5 0,7 0 0,1 3 0,0 2 0,-3 4 0,-5 6 0,-5 4 0,-1 4 0,3-1 0,5-4 0,7-2 0,11-13 0,-4 4 0,6-11 0,-13 10 0,-5 1 0,-6 3 0,9 1 0,4-8 0,15-6 0,-5-7 0,-4-17 0,-1 10 0,-1-10 0,5 13 0,2-9 0,-10 6 0,5-6 0,-4 9 0,6 0 0,-1 0 0,0 0 0,-3 0 0,3 2 0,-2 4 0,3 4 0,1-3 0,-3-1 0,57-6 0,-37 0 0,43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5:07.65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 16383,'62'3'0,"-2"7"0,-13 8 0,7 9 0,3 2 0,-7-2 0,-3-2 0,-17-8 0,5 3 0,-11-3 0,0-3 0,0-3 0,-9-6 0,2 1 0,-4 0 0,2 3 0,7 11 0,-2-6 0,15 13 0,3 0 0,-4-1 0,2 5 0,-18-16 0,7 0 0,-1-4 0,3 0 0,-3 2 0,0-2 0,-10-1 0,0-1 0,-3 3 0,-1-6 0,7 7 0,14-3 0,-10-1 0,24 6 0,-23-7 0,19 6 0,-23-6 0,8 5 0,-12-7 0,2 1 0,1 1 0,9 1 0,10 4 0,7 5 0,-3-6 0,13 7 0,-21-15 0,22 7 0,-13-8 0,5 3 0,12 0 0,-13-3 0,4 0 0,-13-3 0,-3 0 0,-14 0 0,0 0 0,-6 0 0,24 0 0,2 0 0,46 0 0,-24 0 0,10 0 0,-34 0 0,-7 0 0,-18 0 0,3 0 0,7-2 0,5-4 0,16-3 0,-5 0 0,-1-2 0,-18 7 0,0-1 0,-7 4 0,27-4 0,-11 1 0,30-7 0,-26 4 0,6 2 0,-18 0 0,-2 2 0,6-4 0,23-9 0,-4 5 0,17-6 0,-29 10 0,-6 0 0,-8 2 0,-10-2 0,-3-12 0,1 6 0,1-6 0,11 4 0,31-14 0,-13 8 0,28-13 0,-39 21 0,2 1 0,-14 4 0,3 5 0,9-4 0,8-1 0,4-3 0,-4-1 0,-5 3 0,-7 1 0,-7 5 0,16-9 0,3-1 0,12-5 0,-5 3 0,-9 3 0,-10 5 0,-4-1 0,-8-6 0,-6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5:24.0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0 308 16383,'51'0'0,"-5"0"0,-17 0 0,0 0 0,6 0 0,-2 0 0,1 0 0,4 0 0,-13 0 0,8 0 0,-19 0 0,0 0 0,12-13 0,0 1 0,14-11 0,-9 7 0,-11 2 0,-5 7 0,-5 2 0,9 1 0,13-3 0,7-5 0,20-3 0,-14 3 0,6-5 0,-18 10 0,-12-1 0,-9 8 0,10-4 0,-9 0 0,22-3 0,-16 4 0,-4-4 0,28-9 0,-30 2 0,35-11 0,-17 5 0,-7 7 0,9-7 0,-26 18 0,2 28 0,-7 2 0,9 37 0,16-6 0,5 2 0,17 17 0,-13-22 0,3 5 0,-11-19 0,-5-7 0,-3-4 0,-1-2 0,0-4 0,0 0 0,-1 0 0,-9-9 0,0 0 0,3-3 0,2-1 0,14 12 0,-3-4 0,6 6 0,0-1 0,-3-1 0,0-1 0,4-1 0,-3-7 0,8 1 0,-2-5 0,0 1 0,13 2 0,-14-4 0,17 3 0,-17-6 0,8-2 0,-3-2 0,4-3 0,-6 0 0,-7 0 0,-6 0 0,-13 0 0,8 0 0,0-5 0,13-4 0,0-5 0,1-1 0,-10 4 0,-3 0 0,-11 5 0,-2-10 0,-7 2 0,1-15 0,4-26 0,8 1 0,-2-16 0,6 8 0,-10 7 0,0 9 0,-5 13 0,-2 19 0,5 8 0,-4-13 0,7 4 0,-2-12 0,6-3 0,10-17 0,3-8 0,8-10 0,-15 29 0,0 9 0,-3 28 0,9 2 0,17 6 0,12 1 0,8 2 0,7 4 0,4 8 0,-20-6 0,4 10 0,-24-9 0,6 4 0,-4-1 0,-9-7 0,2 0 0,-5-2 0,6 3 0,1-1 0,2 3 0,3-1 0,2 4 0,0-1 0,-5-2 0,-7-5 0,-9-5 0,-6-3 0,-18 20 0,2-8 0,-10 14 0,9-7 0,-1 10 0,-3 15 0,-4 19 0,-1 7 0,-2 5 0,2 0 0,-8 16 0,9-32 0,-8 24 0,10-30 0,-6 15 0,-2-2 0,-1-8 0,2-9 0,3-10 0,5-10 0,5-4 0,1-15 0,2 1 0,-2 8 0,0 3 0,-1 16 0,1-5 0,1-4 0,4-6 0,1-8 0,1-7 0,-4 8 0,0 5 0,-6 19 0,0 5 0,-1-1 0,1-8 0,2-10 0,-1-8 0,-3-3 0,-4-1 0,-8 0 0,-3 2 0,1 1 0,-2-2 0,14-8 0,0-5 0,-5-10 0,-5-8 0,-27-15 0,-11-17 0,-15-15 0,37 26 0,1 0 0,-34-28 0,14 9 0,14 12 0,21 18 0,6 10 0,6 9 0,-10 0 0,-12-1 0,-15 0 0,-9 2 0,-5 1 0,-1 0 0,-1 0 0,0 0 0,-3 0 0,-1 0 0,0 0 0,8 0 0,10 0 0,22 0 0,8 0 0,15 0 0,-18 0 0,-9 0 0,-25 3 0,-12 2 0,-1 3 0,4 1 0,14-1 0,14-1 0,13 0 0,9-2 0,4 1 0,-6 1 0,-6 4 0,-3 1 0,2 1 0,8-3 0,4-3 0,-2 0 0,-5 3 0,-11 2 0,-11 6 0,-3 3 0,1 0 0,7 0 0,14-7 0,11-9 0,8-46 0,-4-13 0,-1 2 0,-1-4 0,-5-5 0,-2-1 0,-3-6 0,1-1 0,0-3 0,1 1 0,2 4 0,2 2 0,1 8 0,2 3 0,-9-38 0,6 21 0,3 12 0,2 9 0,2 8 0,0 1 0,-1 1 0,-3-2 0,-2-1 0,1 4 0,-1 4 0,1 7 0,3 7 0,1 6 0,4 4 0,39 2 0,13 6 0,46 0 0,-7 0 0,3-5 0,0-11 0,-3-7 0,5-4 0,-13 2 0,-13 7 0,-16 4 0,-15 7 0,-12 5 0,-12 4 0,-19 35 0,-19 25 0,3-1 0,-15 25 0,12-27 0,-9 18 0,-3 3 0,1-2 0,3-4 0,4-7 0,6-9 0,7-14 0,6-14 0,7-11 0,61-27 0,-6-4 0,3 0 0,5-1 0,-4 1 0,0-1 0,4 1 0,2-1 0,2 0 0,-1-1 0,-8 2 0,-3 2 0,25-5 0,-25 6 0,-20 6 0,-15 4 0,-54 42 0,1 0 0,-6 1 0,-4 2 0,10-7 0,2-1 0,-5 4 0,1-1 0,4-3 0,1-2 0,-26 29 0,6-9 0,6-4 0,9-4 0,9-5 0,12-10 0,12-12 0,41-22 0,9-10 0,12-5 0,9-5 0,6-2 0,4-4 0,-9 4 0,3-2 0,1-2 0,4-2 0,2-2 0,0-1 0,-1-1 0,0-1 0,0-1 0,-2 1 0,-1-1 0,-1 0 0,-8 3 0,-1 1 0,-2 1 0,19-10 0,-6 2 0,-15 10 0,-6 3 0,17-10 0,-21 16 0,-29 12 0,-9 6 0,-38 37 0,2-4 0,-25 32 0,9-11 0,-1 2 0,7-5 0,12-11 0,11-11 0,8-8 0,5-8 0,9 8 0,10-6 0,-1 4 0,1-12 0,3-15 0,35-30 0,-8 8 0,2-2 0,6-5 0,0 1 0,3-3 0,17-11 0,3-4 0,-23 16 0,1-1 0,-1 0 0,24-18 0,-4 2 0,-16 8 0,-4 2 0,-8 5 0,-4 1 0,20-25 0,-18 14 0,-12 13 0,-10 12 0,-9 9 0,-8 16 0,-7 58 0,-6-3 0,0 5 0,-1 3 0,-8 28 0,-2 5 0,2-16 0,1-14 0,-2-5 0,-3 5 0,-3 14 0,-3 14 0,2 2 0,3-9 0,6-20 0,5-20 0,3-18 0,4-10 0,0-3 0,-18 8 0,-2 7 0,-31 20 0,-8 8 0,24-22 0,-3 0 0,-4 1 0,0-2 0,1-4 0,2-2 0,-33 15 0,16-17 0,21-13 0,13-7 0,10-4 0,3 0 0,-4 0 0,1 0 0,-8 0 0,-2 0 0,-11 0 0,-6 0 0,1 0 0,5 0 0,23 0 0,5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5:29.72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 16383,'77'0'0,"-9"0"0,-16 0 0,-1 0 0,16 0 0,-24 0 0,43 0 0,-24 0 0,15 0 0,11 0 0,-22 0 0,14 0 0,-8 0 0,-4 0 0,-4 0 0,-4 0 0,-7 0 0,-11 3 0,0 0 0,-15 2 0,3 1 0,-10-3 0,-5-1 0,16 3 0,-9-1 0,26 6 0,-1 2 0,-5-4 0,14 5 0,-22-11 0,4 5 0,0-4 0,-13 5 0,8-4 0,-17 2 0,0-3 0,-5 9 0,4-3 0,4 7 0,23 0 0,-17-5 0,16 5 0,-24-10 0,3 2 0,-8-2 0,-51-3 0,2-1 0,-59 4 0,33-4 0,12 1 0,-2-1 0,-44-2 0,34 1 0,-4 0 0,-9 2 0,0 0 0,4-2 0,1 1 0,3 0 0,2 1 0,1-2 0,3 0 0,-29 3 0,-5 1 0,30 2 0,13-1 0,10 0 0,3-3 0,18-1 0,-1-2 0,15 0 0,-6 0 0,-17 0 0,11 0 0,-22 3 0,17 0 0,-2 1 0,6-2 0,10-2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5:32.60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 16383,'64'0'0,"1"0"0,-3 0 0,-7 0 0,-9 0 0,-11 0 0,2 0 0,8 0 0,5 0 0,22 0 0,-8 5 0,9 5 0,-10 3 0,-6 3 0,4-2 0,-16-3 0,15 2 0,-13-6 0,32 4 0,-20-7 0,24 2 0,-31-6 0,15 0 0,-22 0 0,7 0 0,-16 0 0,8 2 0,-2 1 0,3 0 0,3 0 0,0-2 0,0-1 0,1 0 0,-3 0 0,-4 3 0,-6 0 0,-3 0 0,-14 0 0,-1-3 0,3 1 0,6 2 0,16 1 0,-4 1 0,-3 0 0,-20-2 0,-60-1 0,-15-2 0,1 0 0,-7 0 0,3 0 0,-1 0 0,-10 0 0,-2 0 0,-4 0 0,-1 0 0,1 0 0,1 0 0,7 0 0,0 0 0,-1 0 0,2 0 0,15 0 0,2 0 0,1 0 0,3 0 0,-14 0 0,21 0 0,2 0 0,12 0 0,6 0 0,5 0 0,0 0 0,-8 0 0,-32 0 0,-7 0 0,-18 0 0,6-6 0,23 3 0,6-8 0,30 5 0,1 1 0,8 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5:35.22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 16383,'59'0'0,"-5"0"0,-11 1 0,3 10 0,12 9 0,-12 2 0,26 12 0,-4-5 0,1-1 0,19 5 0,-24-13 0,13 2 0,-8-8 0,-3-5 0,-8-2 0,-4-1 0,-7 0 0,-2-2 0,-3-1 0,0 0 0,6 3 0,11 0 0,-14 3 0,29 2 0,-40-3 0,43 2 0,-44-6 0,27 1 0,-18-2 0,-6 1 0,6-2 0,-18-2 0,-10 0 0,-4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5:42.3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24575,'0'23'0,"0"13"0,0-8 0,0 15 0,0-7 0,0 0 0,0 3 0,0-6 0,0-6 0,0 8 0,0 0 0,0 4 0,0-2 0,0-3 0,0-7 0,0-9 0,0-5 0,0-5 0,0-3 0,0 2 0,0-1 0,0 1 0,0-2 0,0 0 0,0 1 0,0-2 0,0 4 0,0 4 0,0 5 0,0 6 0,0-4 0,0 7 0,0-16 0,0 3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5:54.7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1 134 24575,'0'-18'0,"5"-7"0,1 3 0,7-7 0,-1 14 0,4 0 0,-5 8 0,1 4 0,-5 3 0,-1 0 0,1 0 0,0 0 0,0 0 0,3 0 0,3 0 0,4 0 0,3 0 0,8 0 0,8 6 0,3 6 0,3 6 0,-8 5 0,-6 0 0,-3-1 0,-3 0 0,3 9 0,-9-11 0,0 13 0,-11-11 0,1 4 0,-3-4 0,-1-1 0,-2 0 0,0 14 0,-5 3 0,-7 13 0,-3-8 0,-14 8 0,2-14 0,-11 6 0,-1-7 0,0-3 0,4-6 0,-3-5 0,5-13 0,2 1 0,2-7 0,8 0 0,5 0 0,4-3 0,7 0 0,-4-9 0,-2-7 0,-2-5 0,2-3 0,7 14 0,6 2 0,5 8 0,5 0 0,1 0 0,3 0 0,3 0 0,-7 0 0,3 0 0,-4 0 0,6 0 0,7 0 0,8 0 0,8 0 0,5 0 0,5 0 0,-11 0 0,7 0 0,-9 0 0,10 0 0,-2 0 0,0 0 0,-3 0 0,-5 0 0,-4 0 0,-10 0 0,-2 0 0,-14 0 0,-3 0 0,-6 0 0,0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5:58.4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25 24575,'18'0'0,"4"0"0,2 0 0,0-3 0,-7-3 0,-6 0 0,-1 0 0,-4 3 0,-1 3 0,0 0 0,4 0 0,5 0 0,7 0 0,7 0 0,6 0 0,-12 0 0,-1 2 0,-19 3 0,1 3 0,-3 2 0,0-1 0,0-1 0,-5 1 0,-1 5 0,-6-1 0,-8 8 0,-4 0 0,-3 3 0,8-3 0,6-3 0,8-7 0,-2 0 0,1-7 0,3-2 0,5-2 0,5 0 0,2 0 0,5 0 0,13-5 0,-5 4 0,17-4 0,-17 5 0,-1 0 0,-8 2 0,-10 5 0,-1 13 0,-2-6 0,0 11 0,0-9 0,0 1 0,0-4 0,0-4 0,-2-5 0,-3 0 0,-5 1 0,-6 1 0,-2 4 0,3-6 0,3 3 0,0-4 0,-8 0 0,-9-1 0,-18-2 0,17 0 0,-13 0 0,18 0 0,9 0 0,3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6:10.48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704 1 16383,'-65'67'0,"1"1"0,13-9 0,-2 1 0,-3 3 0,20-23 0,-1 8 0,18-22 0,-1 4 0,6-7 0,8-8 0,0-4 0,-9 6 0,-7-1 0,-11 13 0,-10 3 0,15-3 0,-8 7 0,19-12 0,5-5 0,5-6 0,0-3 0,-2 5 0,-3-2 0,-2 7 0,7-14 0,-2 12 0,6-5 0,0 11 0,4-9 0,4 9 0,1-15 0,9 9 0,0-13 0,17 1 0,12-6 0,17 0 0,7 3 0,6 1 0,-20 2 0,14 3 0,-20-2 0,4 2 0,4-3 0,-29-3 0,13 3 0,-20-4 0,2 1 0,-4 0 0,-6-3 0,-4-21 0,-3-10 0,-3-56 0,-2 36 0,1 2 0,1-2 0,8-21 0,5-22 0,3-1 0,-2 22 0,-7 24 0,-4 21 0,-3 12 0,1 7 0,-1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6:14.1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 16383,'39'60'0,"-17"-21"0,-4-13 0,-15-11 0,0-5 0,9 22 0,1 1 0,11 43 0,1-9 0,-8 0 0,0-20 0,-6-19 0,-4 1 0,-1-12 0,-6 1 0,0-5 0,0 11 0,0 17 0,0 7 0,0 16 0,0-21 0,0 4 0,0-24 0,2-5 0,4 1 0,4-7 0,4 14 0,3 14 0,-6-13 0,1 15 0,-9-32 0,-1 5 0,49-41 0,-1 3 0,7-4 0,4 1 0,17-7 0,-24 13 0,-2 1 0,12-7 0,2-1 0,-26 8 0,-15 7 0,-12 3 0,-25-17 0,-3-3 0,-16-20 0,2-1 0,-4-7 0,-2 1 0,-3 0 0,7 14 0,7 11 0,6 14 0,5 7 0,-3-1 0,-7-9 0,-10-13 0,-10-13 0,-3-7 0,-2-9 0,12 15 0,4 8 0,14 13 0,5 16 0,4-2 0,1 7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6:17.02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12 0 16383,'0'81'0,"0"2"0,0 4 0,0 3 0,0-38 0,0-2 0,0 14 0,0 26 0,0-42 0,-2 6 0,-2-4 0,1-18 0,0-7 0,3-6 0,0-11 0,0 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6:20.89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 16383,'22'66'0,"5"13"0,7 15 0,-17-44 0,1-1 0,1 3 0,-1-3 0,5 9 0,-2 4 0,-16-44 0,1 11 0,-6-17 0,0 0 0,0-5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6:26.79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77 890 16383,'92'-36'0,"-8"1"0,-24-2 0,-12 7 0,-7 5 0,-19 7 0,12-8 0,-11 1 0,8-4 0,-9 8 0,-7 4 0,-9 9 0,-1-6 0,2-4 0,3-5 0,20-23 0,0 11 0,24-30 0,-13 18 0,8-9 0,-15 16 0,-14 14 0,-10 12 0,-5 3 0,-1-4 0,14-22 0,-8 6 0,9-10 0,-13 21 0,-1 5 0,-1 1 0,-3 0 0,-7 49 0,-11-7 0,-20 62 0,11-54 0,-15 19 0,9-26 0,-15 12 0,-21 8 0,13-8 0,-3-4 0,-2 0 0,17-9 0,-16 7 0,3 3 0,7-4 0,-8 4 0,15-6 0,15-6 0,9-6 0,4-1 0,-5 3 0,-5 1 0,-1 3 0,5-1 0,9-8 0,6-4 0,34-5 0,1-6 0,25 1 0,-4-3 0,14 0 0,-15 0 0,26 0 0,-36 0 0,3 0 0,-13 0 0,-20-2 0,5-3 0,-11-2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6:30.83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 16383,'69'47'0,"4"5"0,-17 10 0,0 0 0,-3-3 0,-26-22 0,4 2 0,-12-8 0,3 3 0,5 14 0,-4-7 0,1 7 0,0-6 0,-2-8 0,-8-7 0,-2-5 0,-9-8 0,0 2 0,7 0 0,5 1 0,26 12 0,-17-13 0,21 13 0,-32-21 0,14 7 0,-13-12 0,2 0 0,1-12 0,-6 2 0,2-8 0,-7 0 0,4-3 0,4-14 0,7-15 0,5-17 0,0-12 0,-5 3 0,-8 12 0,-7 18 0,-8 20 0,-2 12 0,-21 9 0,2 4 0,-25 7 0,11-5 0,-35 3 0,8-7 0,-32 0 0,22 0 0,5-2 0,6-5 0,18-10 0,-4-7 0,15-2 0,5-2 0,1 2 0,-1-5 0,-1-5 0,-2 0 0,5 1 0,7 10 0,4 8 0,6 9 0,1 6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6:34.11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 16383,'0'44'0,"0"-11"0,0-19 0,0-6 0,5 15 0,-1-12 0,9 20 0,-1-10 0,5 16 0,-7-13 0,-3 3 0,-5-22 0,12 16 0,1-3 0,7 10 0,-6-6 0,-3-2 0,-6-4 0,1-3 0,10-4 0,11 6 0,17 9 0,-3 3 0,-5 4 0,-13-11 0,-3-2 0,-10-7 0,0-1 0,-1 3 0,4 3 0,12 12 0,3 4 0,5 5 0,-13-15 0,-2-4 0,-15-16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6:37.77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456 0 16383,'-5'55'0,"-5"-2"0,-6-11 0,-3 1 0,3 4 0,4-14 0,0 7 0,0-5 0,0 8 0,-2-3 0,-3 9 0,5-16 0,-5 8 0,1-2 0,1-4 0,-5 8 0,3-4 0,2-1 0,2-6 0,4 1 0,-2-8 0,-1 6 0,-3-3 0,-2 7 0,0 6 0,-3-4 0,7-3 0,-3-2 0,5-2 0,3-4 0,-4 6 0,6-7 0,-2-3 0,3 0 0,2-16 0,1-63 0,4 8 0,-1-24 0,1 41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7:23.6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4115 3874 24575,'-61'0'0,"11"-5"0,-6-2 0,-9-3 0,-4-5 0,-19-10 0,-8-9 0,31 6 0,-3-4 0,-2-4 0,1-1-1140,0-2 1,1-1 0,-1-2 0,-3-4 1139,-2-3 0,-5-4 0,-1-2 0,2-1 0,5 3 0,-1-3 0,5 1 0,2-1 0,-3-4 0,5 3 0,-3-4 0,1-1 0,2 0 0,4 4 0,6 1 0,3 3 0,2 0 0,-2-2 0,-7-8 0,-3-4 0,2 2 0,4 5 0,4 3 0,4 4 0,-1-1 325,-5-7 1,-1-1-1,3 3-325,-6-4 0,1 1 0,12 12 0,-2-2 0,2 1 0,-14-19 0,1 1 0,-1-2 0,2 0 0,4 2 0,1 1 0,5 4 0,1-2 0,-1-8 0,2 1 416,10 16 0,3 2-416,3 1 0,1 1 0,1 1 0,1 3 0,-8-29 2377,-7-6-2377,19 38 0,0 3 372,-16-14-372,-12-14 0,1 23 0,7 8 0,11 16 0,6 0 0,14 16 0,1 4 0,6 10 0,1 3 0,3 0 0,0-1 0,0-1 0,0 0 0,0 0 0,2-1 0,1 3 0,1-5 0,2 7 0,-3-7 0,1 5 0,1-6 0,1 1 0,-2-1 0,-1 3 0,6 10 0,-3-4 0,28 31 0,14 15 0,9 18 0,-13-18 0,0 3 0,-8-9 0,0 2 0,12 17 0,0-2 0,-12-17 0,-2-3 0,3 2 0,-2-3 0,13 10 0,-3-7 0,13 4 0,-8-7 0,9 7 0,-9-10 0,-10-7 0,-7-8 0,-10-7 0,-8-7 0,-5-5 0,-4 1 0,7 9 0,-6-6 0,15 16 0,-14-17 0,9 13 0,-11-12 0,-2-2 0,-5-11 0,-11-14 0,2 2 0,-6-12 0,6 1 0,1 3 0,1-4 0,5 11 0,3 2 0,2 4 0,3 5 0,0 1 0,-1 0 0,1 0 0,-2-1 0,0-3 0,-3-2 0,0-3 0,0 0 0,-4 3 0,-4 2 0,-21 2 0,10 0 0,-18-1 0,11-1 0,5-1 0,-8-3 0,21 4 0,-8-3 0,8 5 0,-2-1 0,2 4 0,3 7 0,3 36 0,2-5 0,0 60 0,0-46 0,0 3 0,0 25 0,0 2 0,0-17 0,0 0 0,0 13 0,0-5 0,0 5 0,0 1 0,0-39 0,0-9 0,0-12 0,0 3 0,0 5 0,0 4 0,0 3 0,0 5 0,0-22 0,0-11 0,0-23 0,0-18 0,0-41 0,0-13 0,0 25 0,0-3 0,0 3 0,0 1 0,0 7 0,0 0 0,0-22 0,0 2 0,2-23 0,0 14 0,1-1 0,2 25 0,0 2 0,0-10 0,1 2 0,-1 13 0,-1 5 0,1-23 0,-3 28 0,-1 22 0,2 14 0,2 6 0,1 1 0,1 1 0,2 3 0,-1 4 0,3 3 0,7 1 0,11 3 0,18 0 0,15 0 0,11 0 0,10-2 0,-31-4 0,1-1 0,31 5 0,-12 0 0,2 0 0,-15-6 0,1 1 0,17 3 0,1 1 0,-6-4 0,-2-1 0,-6-3 0,-3 0 0,-10 0 0,0-1 0,3-3 0,-2 0 0,18 0 0,-1 0 0,-28 2 0,-18 2 0,-12 2 0,-5 1 0,-6-2 0,0 1 0,-2-1 0,-3-2 0,0-1 0,-2-2 0,2 0 0,1 0 0,-1 0 0,-2 0 0,-5 0 0,4 0 0,0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7:25.9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2314 1 24575,'-36'0'0,"-40"6"0,18-1 0,-35 15 0,25 12 0,5 2 0,-7 2 0,-12 11 0,8-7 0,21-11 0,-3 2 0,6-2 0,2-2 0,-26 15 0,-6 3 0,26-14 0,12-5 0,9-3 0,19-13 0,-12 7 0,-9 3 0,-19 14 0,-27 20 0,33-21 0,-3 1 0,-7 5 0,-1-2 0,11-6 0,1-3 0,-4 2 0,4-4 0,-5 4 0,1-2 0,18-14 0,-7 0 0,-20 2 0,9-2 0,-1 1 0,-17 5 0,14-4 0,5-1 0,24-8 0,-13 6 0,35-13 0,2 0 0,4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7:27.9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 1 24575,'0'52'0,"0"29"0,0-28 0,0 37 0,0-26 0,0 7 0,0 2 0,0-12 0,0-5 0,0 3 0,-2 15 0,-2-11 0,-3 5 0,0-20 0,3-13 0,3-20 0,1-11 0,0-18 0,3 3 0,4-7 0,0 9 0,8-13 0,-8 10 0,12-14 0,-3 5 0,18-9 0,10-7 0,6 3 0,23-11 0,-5 9 0,12-3 0,-7 12 0,-4 8 0,-4 4 0,-19 7 0,-1-2 0,-22 8 0,-3-2 0,-10 4 0,-8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7:34.5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24575,'6'4'0,"-4"9"0,1 6 0,-3 2 0,0-1 0,0-5 0,4-1 0,-2-5 0,2-1 0,-4-3 0,0 4 0,0 5 0,0 3 0,0 9 0,0 1 0,0 8 0,0-13 0,0 0 0,0-14 0,2 12 0,4 8 0,0 14 0,1 12 0,1-9 0,-6-5 0,3-16 0,-3-15 0,0-2 0,1-9 0,-1-9 0,-1-23 0,-1 15 0,0-10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7:37.5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75 24575,'4'-12'0,"9"-1"0,3 0 0,6 2 0,0-2 0,-10 8 0,2-2 0,-9 7 0,5 0 0,6 0 0,9 0 0,7 0 0,0 0 0,-6 0 0,-7 0 0,-7 0 0,-3 1 0,4 7 0,2 5 0,5 6 0,8 15 0,-5-5 0,1 3 0,-8-4 0,-10-7 0,-1-1 0,-5 6 0,0 4 0,0 16 0,-2-3 0,-6 12 0,-4-22 0,-5 4 0,0-14 0,3-9 0,-6-1 0,1-9 0,-20 7 0,-7-1 0,-33 11 0,23-4 0,0-2 0,32-11 0,13-4 0,3 0 0,10-2 0,6-1 0,7 0 0,3-3 0,6-2 0,10-4 0,16-5 0,-3 6 0,18-4 0,-14 8 0,20 1 0,-32 4 0,8 2 0,-26 0 0,-5 0 0,3 0 0,-7 4 0,7 7 0,-3-3 0,13 11 0,-14-14 0,15 7 0,-21-8 0,4 3 0,-13-2 0,0 0 0,0-1 0,0 1 0,0 0 0,0 0 0,0 0 0,0 0 0,0-2 0,0-1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7:40.6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1 139 24575,'19'-8'0,"5"-7"0,-1 4 0,6-8 0,-7 9 0,9-5 0,13-5 0,-3 4 0,5 2 0,-13 7 0,-2 5 0,4 1 0,-2 1 0,16 0 0,-8 5 0,7 6 0,-15 1 0,-13 2 0,-11-5 0,-9 2 0,0-3 0,0 4 0,0-4 0,0 3 0,0 6 0,-5-6 0,-4 13 0,-7-2 0,-8 19 0,2-2 0,-4-1 0,10-16 0,-2-7 0,8-9 0,-3-1 0,4-5 0,1 0 0,4 0 0,14 0 0,-4 0 0,14 0 0,-6 0 0,6 0 0,5 0 0,4 0 0,-3 0 0,-5 1 0,-9 2 0,-9 2 0,-1 4 0,-2 8 0,0 15 0,0 15 0,0 11 0,0 2 0,0-4 0,0-20 0,0-6 0,0-19 0,0-1 0,-2-7 0,-6 0 0,-16 2 0,10-4 0,-19 6 0,6-4 0,-13 1 0,-2-2 0,6-2 0,2 0 0,-4 0 0,10 0 0,-7 0 0,14 0 0,-8 0 0,3 0 0,-1 0 0,13 0 0,3 0 0,9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29:53.52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885 1330 16383,'0'-82'0,"0"4"0,0 25 0,0 8 0,0 16 0,0 5 0,0 13 0,-3-7 0,-9 1 0,-11-8 0,-11-5 0,-5 0 0,-1 2 0,2 2 0,5 3 0,4 0 0,-7-5 0,13 9 0,-15-11 0,7 6 0,-11-7 0,-4-2 0,-18-1 0,13 0 0,-12 2 0,24 7 0,-9-1 0,23 14 0,-7-6 0,20 15 0,0 1 0,-5 28 0,4 4 0,-8 30 0,11-1 0,3-3 0,4 14 0,8-21 0,15 20 0,25-22 0,-2-15 0,6-2 0,-3-9 0,2-3 0,12 5 0,-2-3 0,6-5 0,7-3 0,-48-12 0,10 0 0,-24-2 0,-1-26 0,-6 5 0,-2-36 0,0-4 0,0 4 0,0-19 0,0 24 0,0 4 0,0 2 0,0 19 0,0-13 0,0 10 0,0-8 0,0 7 0,0 4 0,-3 7 0,-3 6 0,-3 3 0,-8 5 0,2 2 0,-3 4 0,-1 2 0,5 0 0,-10 0 0,-7 0 0,4 0 0,-10 0 0,14 0 0,1 0 0,9 0 0,-1 0 0,0 5 0,-6 5 0,-11 8 0,12-3 0,-5 6 0,19-12 0,-1 7 0,-10 8 0,2 5 0,-18 14 0,16-14 0,0-3 0,13-18 0,37-52 0,-1 4 0,4-6 0,4-5 0,-3 10 0,1 1 0,4-5 0,0 0 0,-3 2 0,-2 1 0,23-25 0,-22 21 0,-12 16 0,-14 20 0,4 23 0,-4 11 0,10 22 0,7-5 0,1 1 0,-5-5 0,-8-6 0,-9-5 0,-5-3 0,-1 1 0,3 14 0,3 12 0,7 15 0,0 6 0,4-2 0,-1-2 0,1-6 0,-1-5 0,3 4 0,-8-16 0,5 16 0,-12-9 0,-1-3 0,-3 11 0,-3-13 0,0 12 0,0-3 0,0-3 0,0-1 0,0 0 0,0 2 0,0 3 0,0 4 0,0-1 0,-3-5 0,-3-11 0,-1-12 0,-2-10 0,-2-7 0,-3-3 0,-10 1 0,-7 4 0,-1 2 0,1 0 0,8-5 0,7-6 0,3 0 0,0 1 0,-3 0 0,-4 3 0,0-1 0,5-2 0,6 3 0,5 7 0,4 7 0,0 5 0,0 4 0,0 0 0,0-18 0,-8-93 0,-6 5 0,3-2 0,-2-4 0,-1 23 0,0 3 0,1 1 0,1 1 0,-8-37 0,6 23 0,6 22 0,1 17 0,2 10 0,-3 6 0,-8-5 0,1 7 0,-7-10 0,12 11 0,-1-7 0,23 59 0,-5-24 0,16 50 0,-11-38 0,-1 2 0,-2-2 0,-1 1 0,-1 7 0,0 4 0,1 2 0,0 1 0,-2-6 0,-1-7 0,-2-8 0,0-10 0,0-63 0,-3 33 0,0-49 0,0 50 0,-3-14 0,-6-23 0,-8-17 0,-6-16 0,-3 5 0,1 11 0,-2 12 0,0 14 0,-3 7 0,-2 7 0,0 2 0,0 3 0,1 4 0,3 5 0,2 3 0,4 2 0,6 2 0,2-1 0,1-14 0,-7 2 0,-1-12 0,1 7 0,3 1 0,7 2 0,6 9 0,4 2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30:27.639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0 1465 16383,'62'-5'0,"-9"-7"0,-19-6 0,-17 4 0,-1 1 0,-7 7 0,7-5 0,31-9 0,-19 3 0,41-17 0,-17 7 0,6-5 0,9-2 0,-27 12 0,-1 2 0,-20 10 0,-5 5 0,-3-1 0,-5-9 0,8 1 0,12-10 0,32-6 0,12 2 0,18-13 0,-39 23 0,0 0 0,28-11 0,-3 2 0,-33 17 0,-22 7 0,-3 3 0,1 0 0,10 0 0,-6 0 0,9 0 0,-22 0 0,6-12 0,-6-15 0,7-26 0,2-5 0,6-13 0,-6 3 0,-7 5 0,-3 2 0,-7 13 0,0 23 0,-2 4 0,-5 16 0,-10-3 0,0-1 0,-8-3 0,5-1 0,-11-8 0,11 5 0,-13-12 0,20 13 0,-11-13 0,12 14 0,-1-3 0,5 4 0,1 5 0,-6-14 0,0 7 0,-4-9 0,7 5 0,-1 0 0,7 4 0,-3 0 0,-1 0 0,2 6 0,-4-12 0,5 7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31:50.0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4997 24575,'19'0'0,"13"0"0,-7 0 0,16 0 0,0-10 0,11-15 0,-1-3 0,11-22 0,-10 5 0,-13 7 0,0-1 0,18-18 0,-18 14 0,-1-1 0,14-15 0,-15 19 0,0 0 0,12-19 0,18-12 0,-21 19 0,15-16 0,3-5 0,-17 15 0,13-9 0,-34 35 0,8-7 0,-24 24 0,-3-1 0,-6 6 0,-1-12 0,0-2 0,0-45 0,0 23 0,0-42 0,0 17 0,0-3 0,0 7 0,0 4 0,0-5 0,0 9 0,0-26 0,0 16 0,0-29 0,0 17 0,0-16 0,0 30 0,0-10 0,-2 12 0,-1 1 0,-3 0 0,-3 0 0,-2-4 0,-1 3 0,-3-7 0,7 25 0,-3-7 0,8 23 0,0-20 0,-2 20 0,2-27 0,0 21 0,-2-8 0,2-3 0,-3 8 0,0-16 0,1 18 0,-1-10 0,2 19 0,-2-7 0,2 4 0,-1 1 0,1 2 0,1 9 0,0 1 0,3 9 0,0-2 0,0-4 0,0-11 0,0-14 0,-5-18 0,4 11 0,-7-13 0,5 13 0,0 7 0,-5-19 0,7 19 0,-4-8 0,5 1 0,0 5 0,0-12 0,0-2 0,0 4 0,0 7 0,0-3 0,-3 9 0,0-8 0,0 1 0,-3 10 0,3-9 0,0 10 0,0-7 0,3 1 0,0 0 0,0 0 0,0 0 0,0 7 0,0 0 0,0 16 0,0-1 0,0 12 0,0 3 0,0 6 0,0 4 0,0 7 0,0 11 0,10 3 0,15 28 0,8-8 0,22 34 0,-4-9 0,-5-6 0,-7-13 0,-26-25 0,-4-17 0,-9-3 0,0-12 0,0-4 0,0-1 0,0-2 0,0-1 0,0 2 0,0 1 0,0 1 0,-2-4 0,-2-3 0,-7-7 0,-1-3 0,-4 0 0,1-2 0,1 8 0,3 3 0,-2 0 0,-2-4 0,-15-15 0,10 6 0,-9-4 0,16 19 0,0 1 0,3 10 0,3 1 0,1 3 0,-1 0 0,-4-4 0,3-1 0,-12-7 0,12 5 0,-9-2 0,12 8 0,-1 4 0,4 5 0,2 4 0,0 1 0,0 6 0,-17 27 0,1 11 0,-22 22 0,5 0 0,5-20 0,-7 14 0,20-29 0,-7 11 0,12-20 0,-3 2 0,2-6 0,-1 8 0,6-12 0,1-3 0,2-11 0,-1 4 0,-6 2 0,-7 8 0,0 6 0,-1-1 0,6-3 0,6-16 0,4-11 0,2-13 0,2-5 0,6-7 0,6-3 0,1-1 0,8-10 0,-3-2 0,20-32 0,3-9 0,-15 35 0,0 0 0,13-30 0,-15 30 0,-2 2 0,3-11 0,17-35 0,-23 50 0,8-18 0,-17 33 0,-1-1 0,-7 10 0,-4 4 0,0 3 0,0 6 0,0 10 0,0 4 0,0 19 0,17 9 0,19 31 0,-2-32 0,3 0 0,-4 1 0,1 1 0,15 11 0,0-3 0,7 13 0,2 5 0,-25-34 0,-18-18 0,1-2 0,-8-9 0,-4-5 0,-1-4 0,-3-2 0,-3 1 0,-1 1 0,-1 3 0,1 2 0,2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33:09.113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1 479 16383,'64'22'0,"-6"-5"0,-20-3 0,-7-5 0,-10-4 0,-6-3 0,2-2 0,1 5 0,-4-1 0,11 7 0,1 0 0,0-1 0,10 3 0,-12-7 0,-5 0 0,-5-2 0,0 10 0,-4-3 0,7 9 0,-8-7 0,-4-53 0,-2-10 0,-3-6 0,0-1 0,0-14 0,0-8 0,0 49 0,1 0 0,8 13 0,-4 11 0,24 4 0,-10 2 0,22 0 0,-2 0 0,3 0 0,-3 0 0,-9 0 0,-10 0 0,-7 0 0,1 0 0,2 0 0,12 0 0,-9 0 0,15 0 0,-2 0 0,15 0 0,-11 0 0,4 0 0,-29 0 0,7 0 0,3-2 0,6-2 0,9-2 0,-3 0 0,-4-2 0,-7 6 0,6-3 0,-6 3 0,5-1 0,-1 0 0,0 0 0,-1 1 0,0-1 0,0 0 0,4 1 0,0 1 0,3 1 0,-8 0 0,8-3 0,-7-2 0,4-1 0,-1 1 0,-13 3 0,3 0 0,1-5 0,12-2 0,7-3 0,1 4 0,-8-2 0,-14 6 0,-1 0 0,-1 4 0,11-3 0,5 0 0,3 0 0,1-3 0,1 3 0,0-3 0,11-5 0,-17 7 0,23-4 0,-26 6 0,22-6 0,-24 3 0,26-8 0,-28 12 0,17-4 0,-29 5 0,8 0 0,-5-3 0,11 0 0,5-1 0,12 2 0,1-1 0,6 0 0,7 0 0,2 0 0,5 3 0,-2 0 0,-8 0 0,-8 0 0,-10 0 0,-7 0 0,-6 0 0,-7 0 0,5 0 0,-6 0 0,2 2 0,-2 14 0,-3-1 0,3 10 0,2-5 0,1 2 0,-3 1 0,-3 2 0,-4-2 0,-5-8 0,-1 2 0,-1 6 0,2 10 0,2 26 0,3 13 0,3 8 0,-2-1 0,0-15 0,-2-16 0,-3-15 0,-1-12 0,-1-9 0,13 8 0,-2-6 0,8 9 0,-7-6 0,-1-3 0,-2-3 0,1-1 0,6 0 0,-3-2 0,11 1 0,0-4 0,0-2 0,-1 0 0,-8-3 0,-4 0 0,-4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3:25.4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1282 24575,'7'0'0,"6"0"0,20 0 0,26 0 0,29-1 0,-35-2 0,2-2 0,3-2 0,-1-3 0,-2-3 0,-1-2 0,0-2 0,-1-3 0,-2-1 0,-2-1 0,1-1 0,-2-2 0,-1-1 0,0 0 0,-4 0 0,1 0 0,37-21 0,-8 5 0,-10 5 0,-15 6 0,-12 7 0,-10 8 0,-7 6 0,3-4 0,7-7 0,9-9 0,4-3 0,28-18 0,-17 13 0,2-2 0,-9 8 0,-1 1 0,29-23 0,-6 7 0,-9 11 0,-10 13 0,21-10 0,5-1 0,9-2 0,9 0 0,-21 6 0,-13 5 0,-25 9 0,-22 11 0,-1 4 0,-11 6 0,0 1 0,0 1 0,0 6 0,0 14 0,0 21 0,0 30 0,1-15 0,-2 2 0,-1-14 0,-2 1 0,-2 33 0,-3-4 0,-6-13 0,2-11 0,1-6 0,4-19 0,-3 0 0,11-21 0,0-16 0,0-11 0,0-2 0,0-25 0,0-16 0,0-38 0,0 36 0,0-2 0,0-3 0,0 0 0,0 6 0,0 3 0,3-30 0,0 31 0,0 25 0,0 12 0,-5 10 0,-3 4 0,-8 2 0,-9 3 0,-13 0 0,-22 0 0,-40 0 0,39-2 0,-3-2 0,-12-1 0,-2-2 0,-7-5 0,3-1 0,20 3 0,5 0 0,-41-12 0,55 10 0,28 3 0,-1 1 0,8 6 0,2-3 0,-2 2 0,2-1 0,0 1 0,2 1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3:32.7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603 2374 24575,'0'-36'0,"0"-27"0,0 10 0,0-41 0,0-3 0,0 11 0,0 22 0,0-2 0,0 12 0,0 2 0,0-41 0,0 33 0,0 2 0,0-15 0,-1-9 0,-4 13 0,-1 20 0,-6-17 0,2 28 0,-5-24 0,4 23 0,0-5 0,4-4 0,1 5 0,0-17 0,-1 1 0,-1-21 0,-2 10 0,-3-6 0,1 26 0,3 13 0,3 15 0,2 12 0,1 3 0,0 1 0,-1-1 0,1-6 0,0 4 0,-3-17 0,-1-11 0,-3-12 0,-3-3 0,2 14 0,4 20 0,2 13 0,5 9 0,-5 6 0,-4 12 0,-9 20 0,-15 32 0,12-24 0,-2 3 0,-4 7 0,-1 3 0,-5 15 0,1-3 0,10-25 0,0-2 0,-5 17 0,2-9 0,9-23 0,-6 20 0,19-47 0,1 6 0,2-17 0,0-3 0,0-1 0,4-8 0,3-12 0,6-6 0,16-42 0,1 11 0,8-22 0,1 1 0,-9 13 0,8-12 0,-3 14 0,1 3 0,-1 8 0,-1 4 0,-1 5 0,-3 10 0,4 2 0,-8 21 0,-6 4 0,-5 15 0,-9 3 0,-1-1 0,-4 2 0,-1 2 0,0 5 0,9 7 0,13 16 0,14 8 0,21 22 0,-8-12 0,18 22 0,-14-18 0,13 11 0,-3-5 0,3 0 0,0 1 0,-4 0 0,-5-7 0,-8-6 0,-14-15 0,-9-9 0,-15-18 0,-7-7 0,-4-12 0,-2 6 0,-17-19 0,12 20 0,-11-12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1T17:13:52.1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401 1658 24575,'0'-50'0,"0"-12"0,0-4 0,0-6 0,0-4 0,0 21 0,0-21 0,0 25 0,0-9 0,0 8 0,-6 0 0,-1-4 0,0-7 0,1-2 0,4 6 0,-2 10 0,1 10 0,-1 18 0,1 5 0,-2 11 0,-1-3 0,0-2 0,-3-10 0,-7-13 0,5 3 0,-8-22 0,10 30 0,1-7 0,3 19 0,5 2 0,0-1 0,0 2 0,0-1 0,5-12 0,0-9 0,3-34 0,-4-2 0,-1-8 0,-3 18 0,0 16 0,0 23 0,0 9 0,0 13 0,0 1 0,0 0 0,0-1 0,0 0 0,0-1 0,0 1 0,0 1 0,0-1 0,0 1 0,0 0 0,0 1 0,0 2 0,0 1 0,-2 2 0,-2 3 0,-7 7 0,-5 11 0,-6 14 0,0 1 0,-6 16 0,6-13 0,-5 11 0,-4 11 0,-1-11 0,6 7 0,3-21 0,14-19 0,0-6 0,6-17 0,1-8 0,6-15 0,4-8 0,8-13 0,2 1 0,18-32 0,-4 11 0,-6 11 0,1-1 0,17-19 0,-6 6 0,-6 17 0,-21 28 0,0-1 0,-4 11 0,-2 0 0,13-15 0,-3 3 0,9-12 0,-3 12 0,-9 4 0,0 6 0,-9 7 0,0 9 0,0-2 0,-3 10 0,0-7 0,0 6 0,0-3 0,1 6 0,3 4 0,4-1 0,9 15 0,4-9 0,7 5 0,-2-4 0,2-4 0,1-4 0,3-1 0,6 0 0,4 1 0,21 8 0,-11 2 0,3-2 0,-12 2 0,-10-10 0,-8-5 0,-6-9 0,-19-10 0,2 1 0,-4-1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2E75CCD-87C4-9848-AAAD-7757B44C7F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8613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5350BB3-9ECC-4C48-9A99-DC98B9AFC835}" type="slidenum">
              <a:rPr lang="en-US"/>
              <a:pPr eaLnBrk="1" hangingPunct="1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5350BB3-9ECC-4C48-9A99-DC98B9AFC835}" type="slidenum">
              <a:rPr lang="en-US"/>
              <a:pPr eaLnBrk="1" hangingPunct="1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75CCD-87C4-9848-AAAD-7757B44C7F9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307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75CCD-87C4-9848-AAAD-7757B44C7F9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38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Art of Breathing video – </a:t>
            </a:r>
            <a:r>
              <a:rPr lang="en-US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 minutes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go through with them again to answer questions. Slides 13-14 on breath and the motion of the diaphragm.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75CCD-87C4-9848-AAAD-7757B44C7F9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93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75CCD-87C4-9848-AAAD-7757B44C7F9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997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2E2AD6F-21DB-DA47-BCBD-B328D5D1607C}" type="slidenum">
              <a:rPr lang="en-US"/>
              <a:pPr eaLnBrk="1" hangingPunct="1"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2.bin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3.bin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8644A3-3A5B-8242-AEEB-41C5B7AD33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185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91C7F4-E6FD-D141-B70C-DCA572E039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545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4C20CE-785A-9040-BBB2-A689DDB63C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59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4038600" cy="3992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4038600" cy="3992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DBA235-4AB8-234D-B930-64C4F789D0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301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0F66B8-E1D4-DE43-A532-C688BEDEF7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533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8403B1-11AB-7345-A219-B2EC4E214C2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10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652ED3-E034-344D-A478-F2C862DD5B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953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3" name="Rectangle 8"/>
          <p:cNvSpPr>
            <a:spLocks noChangeArrowheads="1"/>
          </p:cNvSpPr>
          <p:nvPr userDrawn="1"/>
        </p:nvSpPr>
        <p:spPr bwMode="auto">
          <a:xfrm>
            <a:off x="76200" y="533400"/>
            <a:ext cx="8991600" cy="6248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4" name="Rectangle 8"/>
          <p:cNvSpPr>
            <a:spLocks noChangeArrowheads="1"/>
          </p:cNvSpPr>
          <p:nvPr userDrawn="1"/>
        </p:nvSpPr>
        <p:spPr bwMode="auto">
          <a:xfrm>
            <a:off x="4953000" y="0"/>
            <a:ext cx="4191000" cy="1252538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graphicFrame>
        <p:nvGraphicFramePr>
          <p:cNvPr id="5" name="Object 7"/>
          <p:cNvGraphicFramePr>
            <a:graphicFrameLocks noChangeAspect="1"/>
          </p:cNvGraphicFramePr>
          <p:nvPr userDrawn="1"/>
        </p:nvGraphicFramePr>
        <p:xfrm>
          <a:off x="76200" y="0"/>
          <a:ext cx="4999038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6200000" imgH="2257740" progId="MSPhotoEd.3">
                  <p:embed/>
                </p:oleObj>
              </mc:Choice>
              <mc:Fallback>
                <p:oleObj name="Photo Editor Photo" r:id="rId2" imgW="6200000" imgH="225774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0"/>
                        <a:ext cx="4999038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E5A8F9-14A2-3645-B0E7-EFD60F7824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464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97612E-53A3-2D4A-85D6-397C1134CE3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628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3" name="Rectangle 8"/>
          <p:cNvSpPr>
            <a:spLocks noChangeArrowheads="1"/>
          </p:cNvSpPr>
          <p:nvPr userDrawn="1"/>
        </p:nvSpPr>
        <p:spPr bwMode="auto">
          <a:xfrm>
            <a:off x="76200" y="533400"/>
            <a:ext cx="8991600" cy="6248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4" name="Rectangle 8"/>
          <p:cNvSpPr>
            <a:spLocks noChangeArrowheads="1"/>
          </p:cNvSpPr>
          <p:nvPr userDrawn="1"/>
        </p:nvSpPr>
        <p:spPr bwMode="auto">
          <a:xfrm>
            <a:off x="4953000" y="0"/>
            <a:ext cx="4191000" cy="1252538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graphicFrame>
        <p:nvGraphicFramePr>
          <p:cNvPr id="5" name="Object 7"/>
          <p:cNvGraphicFramePr>
            <a:graphicFrameLocks noChangeAspect="1"/>
          </p:cNvGraphicFramePr>
          <p:nvPr userDrawn="1"/>
        </p:nvGraphicFramePr>
        <p:xfrm>
          <a:off x="76200" y="0"/>
          <a:ext cx="4999038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6200000" imgH="2257740" progId="MSPhotoEd.3">
                  <p:embed/>
                </p:oleObj>
              </mc:Choice>
              <mc:Fallback>
                <p:oleObj name="Photo Editor Photo" r:id="rId2" imgW="6200000" imgH="225774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0"/>
                        <a:ext cx="4999038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76200" y="76200"/>
            <a:ext cx="8991600" cy="6705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7FD39A-B367-6F45-BB44-0B006E1987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59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A50968-0835-A54C-8E0D-D6EC345655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187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D20A23-5B81-A340-8E5A-B2D23F734A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24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8BC938-6D67-F446-8F16-BDF7C1B19E1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949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9AA715-A9AA-7644-932C-08C67459A0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740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1027" name="Rectangle 8"/>
          <p:cNvSpPr>
            <a:spLocks noChangeArrowheads="1"/>
          </p:cNvSpPr>
          <p:nvPr/>
        </p:nvSpPr>
        <p:spPr bwMode="auto">
          <a:xfrm>
            <a:off x="76200" y="533400"/>
            <a:ext cx="8991600" cy="6248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133600"/>
            <a:ext cx="8229600" cy="399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F5694F4-3099-624D-8698-0741EE5D660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4953000" y="0"/>
            <a:ext cx="4191000" cy="1252538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graphicFrame>
        <p:nvGraphicFramePr>
          <p:cNvPr id="4" name="Object 7"/>
          <p:cNvGraphicFramePr>
            <a:graphicFrameLocks noChangeAspect="1"/>
          </p:cNvGraphicFramePr>
          <p:nvPr/>
        </p:nvGraphicFramePr>
        <p:xfrm>
          <a:off x="76200" y="0"/>
          <a:ext cx="4999038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16" imgW="6200000" imgH="2257740" progId="MSPhotoEd.3">
                  <p:embed/>
                </p:oleObj>
              </mc:Choice>
              <mc:Fallback>
                <p:oleObj name="Photo Editor Photo" r:id="rId16" imgW="6200000" imgH="2257740" progId="MSPhotoEd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0"/>
                        <a:ext cx="4999038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7" r:id="rId8"/>
    <p:sldLayoutId id="2147483752" r:id="rId9"/>
    <p:sldLayoutId id="2147483758" r:id="rId10"/>
    <p:sldLayoutId id="2147483753" r:id="rId11"/>
    <p:sldLayoutId id="2147483754" r:id="rId12"/>
    <p:sldLayoutId id="2147483755" r:id="rId13"/>
    <p:sldLayoutId id="2147483756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customXml" Target="../ink/ink4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png"/><Relationship Id="rId18" Type="http://schemas.openxmlformats.org/officeDocument/2006/relationships/customXml" Target="../ink/ink13.xml"/><Relationship Id="rId26" Type="http://schemas.openxmlformats.org/officeDocument/2006/relationships/customXml" Target="../ink/ink17.xml"/><Relationship Id="rId39" Type="http://schemas.openxmlformats.org/officeDocument/2006/relationships/image" Target="../media/image42.png"/><Relationship Id="rId21" Type="http://schemas.openxmlformats.org/officeDocument/2006/relationships/image" Target="../media/image33.png"/><Relationship Id="rId34" Type="http://schemas.openxmlformats.org/officeDocument/2006/relationships/customXml" Target="../ink/ink21.xml"/><Relationship Id="rId42" Type="http://schemas.openxmlformats.org/officeDocument/2006/relationships/customXml" Target="../ink/ink25.xml"/><Relationship Id="rId47" Type="http://schemas.openxmlformats.org/officeDocument/2006/relationships/image" Target="../media/image46.png"/><Relationship Id="rId7" Type="http://schemas.openxmlformats.org/officeDocument/2006/relationships/image" Target="../media/image26.png"/><Relationship Id="rId2" Type="http://schemas.openxmlformats.org/officeDocument/2006/relationships/image" Target="../media/image11.png"/><Relationship Id="rId16" Type="http://schemas.openxmlformats.org/officeDocument/2006/relationships/customXml" Target="../ink/ink12.xml"/><Relationship Id="rId29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7.xml"/><Relationship Id="rId11" Type="http://schemas.openxmlformats.org/officeDocument/2006/relationships/image" Target="../media/image28.png"/><Relationship Id="rId24" Type="http://schemas.openxmlformats.org/officeDocument/2006/relationships/customXml" Target="../ink/ink16.xml"/><Relationship Id="rId32" Type="http://schemas.openxmlformats.org/officeDocument/2006/relationships/customXml" Target="../ink/ink20.xml"/><Relationship Id="rId37" Type="http://schemas.openxmlformats.org/officeDocument/2006/relationships/image" Target="../media/image41.png"/><Relationship Id="rId40" Type="http://schemas.openxmlformats.org/officeDocument/2006/relationships/customXml" Target="../ink/ink24.xml"/><Relationship Id="rId45" Type="http://schemas.openxmlformats.org/officeDocument/2006/relationships/image" Target="../media/image45.png"/><Relationship Id="rId5" Type="http://schemas.openxmlformats.org/officeDocument/2006/relationships/image" Target="../media/image25.png"/><Relationship Id="rId15" Type="http://schemas.openxmlformats.org/officeDocument/2006/relationships/image" Target="../media/image30.png"/><Relationship Id="rId23" Type="http://schemas.openxmlformats.org/officeDocument/2006/relationships/image" Target="../media/image34.png"/><Relationship Id="rId28" Type="http://schemas.openxmlformats.org/officeDocument/2006/relationships/customXml" Target="../ink/ink18.xml"/><Relationship Id="rId36" Type="http://schemas.openxmlformats.org/officeDocument/2006/relationships/customXml" Target="../ink/ink22.xml"/><Relationship Id="rId10" Type="http://schemas.openxmlformats.org/officeDocument/2006/relationships/customXml" Target="../ink/ink9.xml"/><Relationship Id="rId19" Type="http://schemas.openxmlformats.org/officeDocument/2006/relationships/image" Target="../media/image32.png"/><Relationship Id="rId31" Type="http://schemas.openxmlformats.org/officeDocument/2006/relationships/image" Target="../media/image38.png"/><Relationship Id="rId44" Type="http://schemas.openxmlformats.org/officeDocument/2006/relationships/customXml" Target="../ink/ink26.xml"/><Relationship Id="rId4" Type="http://schemas.openxmlformats.org/officeDocument/2006/relationships/customXml" Target="../ink/ink6.xml"/><Relationship Id="rId9" Type="http://schemas.openxmlformats.org/officeDocument/2006/relationships/image" Target="../media/image27.png"/><Relationship Id="rId14" Type="http://schemas.openxmlformats.org/officeDocument/2006/relationships/customXml" Target="../ink/ink11.xml"/><Relationship Id="rId22" Type="http://schemas.openxmlformats.org/officeDocument/2006/relationships/customXml" Target="../ink/ink15.xml"/><Relationship Id="rId27" Type="http://schemas.openxmlformats.org/officeDocument/2006/relationships/image" Target="../media/image36.png"/><Relationship Id="rId30" Type="http://schemas.openxmlformats.org/officeDocument/2006/relationships/customXml" Target="../ink/ink19.xml"/><Relationship Id="rId35" Type="http://schemas.openxmlformats.org/officeDocument/2006/relationships/image" Target="../media/image40.png"/><Relationship Id="rId43" Type="http://schemas.openxmlformats.org/officeDocument/2006/relationships/image" Target="../media/image44.png"/><Relationship Id="rId8" Type="http://schemas.openxmlformats.org/officeDocument/2006/relationships/customXml" Target="../ink/ink8.xml"/><Relationship Id="rId3" Type="http://schemas.openxmlformats.org/officeDocument/2006/relationships/image" Target="../media/image12.png"/><Relationship Id="rId12" Type="http://schemas.openxmlformats.org/officeDocument/2006/relationships/customXml" Target="../ink/ink10.xml"/><Relationship Id="rId17" Type="http://schemas.openxmlformats.org/officeDocument/2006/relationships/image" Target="../media/image31.png"/><Relationship Id="rId25" Type="http://schemas.openxmlformats.org/officeDocument/2006/relationships/image" Target="../media/image35.png"/><Relationship Id="rId33" Type="http://schemas.openxmlformats.org/officeDocument/2006/relationships/image" Target="../media/image39.png"/><Relationship Id="rId38" Type="http://schemas.openxmlformats.org/officeDocument/2006/relationships/customXml" Target="../ink/ink23.xml"/><Relationship Id="rId46" Type="http://schemas.openxmlformats.org/officeDocument/2006/relationships/customXml" Target="../ink/ink27.xml"/><Relationship Id="rId20" Type="http://schemas.openxmlformats.org/officeDocument/2006/relationships/customXml" Target="../ink/ink14.xml"/><Relationship Id="rId41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30.xml"/><Relationship Id="rId3" Type="http://schemas.openxmlformats.org/officeDocument/2006/relationships/image" Target="../media/image10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9.xml"/><Relationship Id="rId11" Type="http://schemas.openxmlformats.org/officeDocument/2006/relationships/image" Target="../media/image50.png"/><Relationship Id="rId5" Type="http://schemas.openxmlformats.org/officeDocument/2006/relationships/image" Target="../media/image47.png"/><Relationship Id="rId10" Type="http://schemas.openxmlformats.org/officeDocument/2006/relationships/customXml" Target="../ink/ink31.xml"/><Relationship Id="rId4" Type="http://schemas.openxmlformats.org/officeDocument/2006/relationships/customXml" Target="../ink/ink28.xml"/><Relationship Id="rId9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customXml" Target="../ink/ink32.xml"/><Relationship Id="rId7" Type="http://schemas.openxmlformats.org/officeDocument/2006/relationships/customXml" Target="../ink/ink34.xm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customXml" Target="../ink/ink33.xml"/><Relationship Id="rId4" Type="http://schemas.openxmlformats.org/officeDocument/2006/relationships/image" Target="../media/image1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robbin@robbinmarcusmusic.com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robbinlmarcus.com/alexander-technique.html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exandertechnique.co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robbinlmarcus.com/" TargetMode="External"/><Relationship Id="rId5" Type="http://schemas.openxmlformats.org/officeDocument/2006/relationships/hyperlink" Target="https://www.ati-net.com/index.php" TargetMode="External"/><Relationship Id="rId4" Type="http://schemas.openxmlformats.org/officeDocument/2006/relationships/hyperlink" Target="http://www.robbinlmarcus.com/alexander-technique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600200"/>
            <a:ext cx="807720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Tx/>
              <a:buNone/>
            </a:pPr>
            <a:endParaRPr lang="en-US" sz="3600" b="1" dirty="0"/>
          </a:p>
          <a:p>
            <a:pPr algn="ctr" eaLnBrk="1" hangingPunct="1">
              <a:buFontTx/>
              <a:buNone/>
            </a:pPr>
            <a:r>
              <a:rPr lang="en-US" sz="3600" b="1" dirty="0"/>
              <a:t>Alexander Technique</a:t>
            </a:r>
          </a:p>
          <a:p>
            <a:pPr algn="ctr" eaLnBrk="1" hangingPunct="1">
              <a:buFontTx/>
              <a:buNone/>
            </a:pPr>
            <a:r>
              <a:rPr lang="en-US" sz="3600" b="1" dirty="0"/>
              <a:t>for Musicians and Educators</a:t>
            </a:r>
            <a:endParaRPr lang="en-US" b="1" dirty="0"/>
          </a:p>
          <a:p>
            <a:pPr algn="ctr">
              <a:buNone/>
            </a:pPr>
            <a:r>
              <a:rPr lang="en-US" sz="2400" b="1" dirty="0"/>
              <a:t>Making Music with Ease</a:t>
            </a:r>
          </a:p>
          <a:p>
            <a:pPr algn="ctr">
              <a:buNone/>
            </a:pPr>
            <a:endParaRPr lang="en-US" b="1" dirty="0"/>
          </a:p>
          <a:p>
            <a:pPr algn="ctr" eaLnBrk="1" hangingPunct="1">
              <a:buFontTx/>
              <a:buNone/>
            </a:pPr>
            <a:r>
              <a:rPr lang="en-US" sz="2000" b="1" dirty="0"/>
              <a:t>Presented</a:t>
            </a:r>
          </a:p>
          <a:p>
            <a:pPr algn="ctr" eaLnBrk="1" hangingPunct="1">
              <a:buFontTx/>
              <a:buNone/>
            </a:pPr>
            <a:r>
              <a:rPr lang="en-US" sz="2000" b="1" dirty="0"/>
              <a:t>September 2, 2025</a:t>
            </a:r>
          </a:p>
          <a:p>
            <a:pPr algn="ctr" eaLnBrk="1" hangingPunct="1">
              <a:buFontTx/>
              <a:buNone/>
            </a:pPr>
            <a:endParaRPr lang="en-US" sz="2000" b="1" dirty="0"/>
          </a:p>
          <a:p>
            <a:pPr algn="ctr" eaLnBrk="1" hangingPunct="1">
              <a:buFontTx/>
              <a:buNone/>
            </a:pPr>
            <a:endParaRPr lang="en-US" sz="2000" b="1" dirty="0"/>
          </a:p>
          <a:p>
            <a:pPr algn="ctr" eaLnBrk="1" hangingPunct="1">
              <a:buFontTx/>
              <a:buNone/>
            </a:pPr>
            <a:r>
              <a:rPr lang="en-US" sz="2000" b="1" dirty="0"/>
              <a:t>For the Berry College Music Department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0" y="152400"/>
            <a:ext cx="41148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Robbin L. Marcus</a:t>
            </a:r>
          </a:p>
          <a:p>
            <a:endParaRPr lang="en-US" b="1" dirty="0"/>
          </a:p>
          <a:p>
            <a:r>
              <a:rPr lang="en-US" sz="2400" b="1" dirty="0" err="1"/>
              <a:t>www.robbinlmarcus.com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10410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222E-B245-5B21-3BDA-C51E4A855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5400" y="0"/>
            <a:ext cx="4038600" cy="1417638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+mj-lt"/>
                <a:ea typeface="ＭＳ Ｐゴシック" charset="0"/>
                <a:cs typeface="+mj-cs"/>
              </a:rPr>
              <a:t>The Alexander Principles</a:t>
            </a:r>
          </a:p>
        </p:txBody>
      </p:sp>
      <p:graphicFrame>
        <p:nvGraphicFramePr>
          <p:cNvPr id="7" name="TextBox 2">
            <a:extLst>
              <a:ext uri="{FF2B5EF4-FFF2-40B4-BE49-F238E27FC236}">
                <a16:creationId xmlns:a16="http://schemas.microsoft.com/office/drawing/2014/main" id="{CAFFB41D-8778-D263-1498-E3F2E8D52505}"/>
              </a:ext>
            </a:extLst>
          </p:cNvPr>
          <p:cNvGraphicFramePr/>
          <p:nvPr/>
        </p:nvGraphicFramePr>
        <p:xfrm>
          <a:off x="457200" y="2133600"/>
          <a:ext cx="8229600" cy="3992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0492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 bwMode="auto">
          <a:xfrm>
            <a:off x="5029200" y="0"/>
            <a:ext cx="4038600" cy="1219200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600" b="1" dirty="0"/>
              <a:t>Natural poise and grace</a:t>
            </a:r>
          </a:p>
        </p:txBody>
      </p:sp>
      <p:sp>
        <p:nvSpPr>
          <p:cNvPr id="10247" name="Content Placeholder 2">
            <a:extLst>
              <a:ext uri="{FF2B5EF4-FFF2-40B4-BE49-F238E27FC236}">
                <a16:creationId xmlns:a16="http://schemas.microsoft.com/office/drawing/2014/main" id="{E896A62F-9587-5B82-2F2D-6914EF7498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4038600" cy="3992563"/>
          </a:xfrm>
        </p:spPr>
        <p:txBody>
          <a:bodyPr/>
          <a:lstStyle/>
          <a:p>
            <a:r>
              <a:rPr lang="en-US" dirty="0"/>
              <a:t>When we begin, we all look like this.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 descr="Jaden piano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8" r="-3" b="20955"/>
          <a:stretch/>
        </p:blipFill>
        <p:spPr>
          <a:xfrm>
            <a:off x="4648200" y="2133600"/>
            <a:ext cx="4038600" cy="3992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 bwMode="auto">
          <a:xfrm>
            <a:off x="5181600" y="0"/>
            <a:ext cx="3505200" cy="14176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b="1" dirty="0">
                <a:latin typeface="Arial" charset="0"/>
                <a:cs typeface="Arial" charset="0"/>
              </a:rPr>
              <a:t>Head balanced on top of spine</a:t>
            </a:r>
          </a:p>
        </p:txBody>
      </p:sp>
      <p:pic>
        <p:nvPicPr>
          <p:cNvPr id="2" name="Picture 1" descr="Susanna library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6" t="27234" r="6153" b="10239"/>
          <a:stretch/>
        </p:blipFill>
        <p:spPr>
          <a:xfrm>
            <a:off x="2032000" y="1718234"/>
            <a:ext cx="5020235" cy="428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491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0" y="0"/>
            <a:ext cx="3657600" cy="1143000"/>
          </a:xfrm>
        </p:spPr>
        <p:txBody>
          <a:bodyPr/>
          <a:lstStyle/>
          <a:p>
            <a:r>
              <a:rPr lang="en-US" sz="3200" b="1" dirty="0"/>
              <a:t>Adults Sitting</a:t>
            </a:r>
          </a:p>
        </p:txBody>
      </p:sp>
      <p:pic>
        <p:nvPicPr>
          <p:cNvPr id="3" name="Picture 2" descr="images.jpe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752600"/>
            <a:ext cx="6474840" cy="44439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7797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76200"/>
            <a:ext cx="3962400" cy="1143000"/>
          </a:xfrm>
        </p:spPr>
        <p:txBody>
          <a:bodyPr/>
          <a:lstStyle/>
          <a:p>
            <a:pPr algn="l"/>
            <a:r>
              <a:rPr lang="en-US" sz="3200" b="1" dirty="0"/>
              <a:t>Spine Health </a:t>
            </a:r>
            <a:r>
              <a:rPr lang="en-US" sz="2800" dirty="0"/>
              <a:t>=  10 </a:t>
            </a:r>
            <a:r>
              <a:rPr lang="en-US" sz="2800" dirty="0" err="1"/>
              <a:t>lbs</a:t>
            </a:r>
            <a:r>
              <a:rPr lang="en-US" sz="2800" dirty="0"/>
              <a:t> of pressure per inch</a:t>
            </a:r>
          </a:p>
        </p:txBody>
      </p:sp>
      <p:pic>
        <p:nvPicPr>
          <p:cNvPr id="3" name="Picture 2" descr="580987_361647280539360_691192471_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752600"/>
            <a:ext cx="6615485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930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0" y="37353"/>
            <a:ext cx="4114800" cy="1105647"/>
          </a:xfrm>
        </p:spPr>
        <p:txBody>
          <a:bodyPr/>
          <a:lstStyle/>
          <a:p>
            <a:r>
              <a:rPr lang="en-US" sz="3200" b="1" dirty="0"/>
              <a:t>Where and how we spend our time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61722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</a:rPr>
              <a:t>Head forward posture</a:t>
            </a:r>
            <a:r>
              <a:rPr lang="en-US" dirty="0">
                <a:solidFill>
                  <a:srgbClr val="FF0000"/>
                </a:solidFill>
              </a:rPr>
              <a:t>		</a:t>
            </a:r>
            <a:r>
              <a:rPr lang="en-US" b="1" dirty="0">
                <a:solidFill>
                  <a:srgbClr val="3366FF"/>
                </a:solidFill>
              </a:rPr>
              <a:t>Properly aligned use</a:t>
            </a:r>
          </a:p>
        </p:txBody>
      </p:sp>
      <p:pic>
        <p:nvPicPr>
          <p:cNvPr id="5" name="Picture 4" descr="computer ima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00200"/>
            <a:ext cx="6934200" cy="48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383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FCC68-1FDB-44BB-808D-D08992800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0"/>
            <a:ext cx="4114800" cy="1417638"/>
          </a:xfrm>
        </p:spPr>
        <p:txBody>
          <a:bodyPr/>
          <a:lstStyle/>
          <a:p>
            <a:r>
              <a:rPr lang="en-US" sz="3200" b="1" dirty="0"/>
              <a:t>Where are my sit bones?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F685C616-6F65-6654-CBA0-47AC4D2BD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41451"/>
            <a:ext cx="7772400" cy="526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309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C60D-6079-59B9-2A11-88044E42A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5400" y="0"/>
            <a:ext cx="4038600" cy="1295400"/>
          </a:xfrm>
        </p:spPr>
        <p:txBody>
          <a:bodyPr/>
          <a:lstStyle/>
          <a:p>
            <a:r>
              <a:rPr lang="en-US" sz="3200" b="1" dirty="0"/>
              <a:t>Getting up with ease from a seat</a:t>
            </a:r>
          </a:p>
        </p:txBody>
      </p:sp>
      <p:pic>
        <p:nvPicPr>
          <p:cNvPr id="4" name="Picture 3" descr="A picture containing linedrawing, map&#10;&#10;Description automatically generated">
            <a:extLst>
              <a:ext uri="{FF2B5EF4-FFF2-40B4-BE49-F238E27FC236}">
                <a16:creationId xmlns:a16="http://schemas.microsoft.com/office/drawing/2014/main" id="{0973A858-7249-EEBC-2D62-590A6427E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1" y="1417638"/>
            <a:ext cx="7772400" cy="509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17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274DF-6078-80A9-6ED0-0062FA281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5400" y="0"/>
            <a:ext cx="4038600" cy="1268408"/>
          </a:xfrm>
        </p:spPr>
        <p:txBody>
          <a:bodyPr/>
          <a:lstStyle/>
          <a:p>
            <a:r>
              <a:rPr lang="en-US" sz="3200" b="1" dirty="0"/>
              <a:t>Cross section of neck and head</a:t>
            </a:r>
          </a:p>
        </p:txBody>
      </p:sp>
      <p:pic>
        <p:nvPicPr>
          <p:cNvPr id="4" name="Picture 3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06F5277D-3A37-5C87-1DCE-789FD9523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90179"/>
            <a:ext cx="8458200" cy="541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958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42EB045-367D-C40E-030B-22B98C327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5400" y="0"/>
            <a:ext cx="4038600" cy="1295400"/>
          </a:xfrm>
        </p:spPr>
        <p:txBody>
          <a:bodyPr/>
          <a:lstStyle/>
          <a:p>
            <a:r>
              <a:rPr lang="en-US" sz="3200" b="1" dirty="0"/>
              <a:t>Where is my larynx?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BDF6E926-2CD0-A840-F1B1-453673A142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0"/>
            <a:ext cx="4343400" cy="5105400"/>
          </a:xfrm>
          <a:prstGeom prst="rect">
            <a:avLst/>
          </a:prstGeom>
          <a:noFill/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2BFBB11-4F4B-D5D9-A3C6-02AAFDDD9F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4038600" cy="3992563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>
                <a:highlight>
                  <a:srgbClr val="FFFF00"/>
                </a:highlight>
              </a:rPr>
              <a:t>larynx</a:t>
            </a:r>
            <a:r>
              <a:rPr lang="en-US" dirty="0"/>
              <a:t> hangs on the </a:t>
            </a:r>
            <a:r>
              <a:rPr lang="en-US" dirty="0">
                <a:highlight>
                  <a:srgbClr val="00FFFF"/>
                </a:highlight>
              </a:rPr>
              <a:t>hyoid bone </a:t>
            </a:r>
            <a:r>
              <a:rPr lang="en-US" dirty="0"/>
              <a:t>for support, which allows it to move up and down freely as we talk, swallow or sing.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C301877-9DBD-89C5-6328-224196381924}"/>
                  </a:ext>
                </a:extLst>
              </p14:cNvPr>
              <p14:cNvContentPartPr/>
              <p14:nvPr/>
            </p14:nvContentPartPr>
            <p14:xfrm>
              <a:off x="2132652" y="5064586"/>
              <a:ext cx="819000" cy="12135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C301877-9DBD-89C5-6328-22419638192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79012" y="4956946"/>
                <a:ext cx="926640" cy="142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C7D5F284-CF71-5FA3-4CA1-10E1CBFDF94C}"/>
                  </a:ext>
                </a:extLst>
              </p14:cNvPr>
              <p14:cNvContentPartPr/>
              <p14:nvPr/>
            </p14:nvContentPartPr>
            <p14:xfrm>
              <a:off x="2586612" y="5117146"/>
              <a:ext cx="376920" cy="10598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C7D5F284-CF71-5FA3-4CA1-10E1CBFDF94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32612" y="5009506"/>
                <a:ext cx="484560" cy="12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EE453AA0-C0FE-D0C7-3745-6E6853F88348}"/>
                  </a:ext>
                </a:extLst>
              </p14:cNvPr>
              <p14:cNvContentPartPr/>
              <p14:nvPr/>
            </p14:nvContentPartPr>
            <p14:xfrm>
              <a:off x="2107812" y="4483186"/>
              <a:ext cx="464400" cy="7376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EE453AA0-C0FE-D0C7-3745-6E6853F8834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89812" y="4465186"/>
                <a:ext cx="500040" cy="77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01072966-5B4F-2380-B3D5-7BA80BF8FA7E}"/>
                  </a:ext>
                </a:extLst>
              </p14:cNvPr>
              <p14:cNvContentPartPr/>
              <p14:nvPr/>
            </p14:nvContentPartPr>
            <p14:xfrm>
              <a:off x="2011332" y="4654906"/>
              <a:ext cx="633600" cy="29592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01072966-5B4F-2380-B3D5-7BA80BF8FA7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993692" y="4636906"/>
                <a:ext cx="669240" cy="33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91E1EE83-6B9D-EFD0-95A9-1DBA88123A4F}"/>
                  </a:ext>
                </a:extLst>
              </p14:cNvPr>
              <p14:cNvContentPartPr/>
              <p14:nvPr/>
            </p14:nvContentPartPr>
            <p14:xfrm>
              <a:off x="2022852" y="4787386"/>
              <a:ext cx="607680" cy="2379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91E1EE83-6B9D-EFD0-95A9-1DBA88123A4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969212" y="4679746"/>
                <a:ext cx="715320" cy="453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81490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4244C-F416-494D-5C6F-D2FD1FDA0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5400" y="0"/>
            <a:ext cx="4038600" cy="1219200"/>
          </a:xfrm>
        </p:spPr>
        <p:txBody>
          <a:bodyPr/>
          <a:lstStyle/>
          <a:p>
            <a:r>
              <a:rPr lang="en-US" sz="3200" b="1" dirty="0"/>
              <a:t>Larynx views:</a:t>
            </a:r>
            <a:br>
              <a:rPr lang="en-US" sz="2800" b="1" dirty="0"/>
            </a:br>
            <a:r>
              <a:rPr lang="en-US" sz="2800" b="1" dirty="0"/>
              <a:t>front and from above</a:t>
            </a:r>
          </a:p>
        </p:txBody>
      </p:sp>
      <p:pic>
        <p:nvPicPr>
          <p:cNvPr id="8" name="Picture 7" descr="Diagram&#10;&#10;Description automatically generated with low confidence">
            <a:extLst>
              <a:ext uri="{FF2B5EF4-FFF2-40B4-BE49-F238E27FC236}">
                <a16:creationId xmlns:a16="http://schemas.microsoft.com/office/drawing/2014/main" id="{277EA626-3EBF-D271-34B4-536DDF462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17638"/>
            <a:ext cx="2590800" cy="5346700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10" name="Picture 9" descr="Diagram&#10;&#10;Description automatically generated with low confidence">
            <a:extLst>
              <a:ext uri="{FF2B5EF4-FFF2-40B4-BE49-F238E27FC236}">
                <a16:creationId xmlns:a16="http://schemas.microsoft.com/office/drawing/2014/main" id="{EBFF3228-39EA-7B11-DC35-6ED433F5E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442622"/>
            <a:ext cx="2362200" cy="5359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5EA5E7A-394B-6151-55FE-5AED4ACA1BBD}"/>
              </a:ext>
            </a:extLst>
          </p:cNvPr>
          <p:cNvSpPr txBox="1"/>
          <p:nvPr/>
        </p:nvSpPr>
        <p:spPr>
          <a:xfrm>
            <a:off x="6172200" y="1645442"/>
            <a:ext cx="23622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Hyoid bone</a:t>
            </a:r>
          </a:p>
          <a:p>
            <a:endParaRPr lang="en-US" sz="2000" dirty="0"/>
          </a:p>
          <a:p>
            <a:r>
              <a:rPr lang="en-US" sz="2000" dirty="0"/>
              <a:t>Lamina</a:t>
            </a:r>
          </a:p>
          <a:p>
            <a:endParaRPr lang="en-US" sz="2000" dirty="0"/>
          </a:p>
          <a:p>
            <a:r>
              <a:rPr lang="en-US" sz="2000" dirty="0"/>
              <a:t>Tracheal rings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Vocal folds</a:t>
            </a:r>
          </a:p>
          <a:p>
            <a:endParaRPr lang="en-US" sz="2000" dirty="0"/>
          </a:p>
          <a:p>
            <a:r>
              <a:rPr lang="en-US" sz="2000" dirty="0"/>
              <a:t>Phonation</a:t>
            </a:r>
          </a:p>
          <a:p>
            <a:endParaRPr lang="en-US" sz="2000" dirty="0"/>
          </a:p>
          <a:p>
            <a:r>
              <a:rPr lang="en-US" sz="2000" dirty="0"/>
              <a:t>Inspiration</a:t>
            </a:r>
          </a:p>
          <a:p>
            <a:endParaRPr lang="en-US" sz="2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7C91469-5BC4-E680-AC2C-37DC419B5EA9}"/>
                  </a:ext>
                </a:extLst>
              </p14:cNvPr>
              <p14:cNvContentPartPr/>
              <p14:nvPr/>
            </p14:nvContentPartPr>
            <p14:xfrm>
              <a:off x="816852" y="2896306"/>
              <a:ext cx="1300320" cy="2595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7C91469-5BC4-E680-AC2C-37DC419B5EA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3212" y="2788666"/>
                <a:ext cx="1407960" cy="47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457B2687-487A-D0B9-C929-99445E95A133}"/>
                  </a:ext>
                </a:extLst>
              </p14:cNvPr>
              <p14:cNvContentPartPr/>
              <p14:nvPr/>
            </p14:nvContentPartPr>
            <p14:xfrm>
              <a:off x="749892" y="3987106"/>
              <a:ext cx="1348920" cy="8456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457B2687-487A-D0B9-C929-99445E95A13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5892" y="3879466"/>
                <a:ext cx="1456560" cy="106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49D2CA0-7FD7-B3D4-B359-49DFB74B446B}"/>
                  </a:ext>
                </a:extLst>
              </p14:cNvPr>
              <p14:cNvContentPartPr/>
              <p14:nvPr/>
            </p14:nvContentPartPr>
            <p14:xfrm>
              <a:off x="1099092" y="5621866"/>
              <a:ext cx="705240" cy="1040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49D2CA0-7FD7-B3D4-B359-49DFB74B446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45452" y="5513866"/>
                <a:ext cx="812880" cy="31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323D6FFD-B5B6-08DE-A302-5FE0C0E72103}"/>
                  </a:ext>
                </a:extLst>
              </p14:cNvPr>
              <p14:cNvContentPartPr/>
              <p14:nvPr/>
            </p14:nvContentPartPr>
            <p14:xfrm>
              <a:off x="1031052" y="5953426"/>
              <a:ext cx="783360" cy="568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323D6FFD-B5B6-08DE-A302-5FE0C0E7210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77412" y="5845786"/>
                <a:ext cx="89100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2D7CD9DF-EF70-E0B7-CFD1-4D6CBDF11103}"/>
                  </a:ext>
                </a:extLst>
              </p14:cNvPr>
              <p14:cNvContentPartPr/>
              <p14:nvPr/>
            </p14:nvContentPartPr>
            <p14:xfrm>
              <a:off x="1167132" y="6251506"/>
              <a:ext cx="635760" cy="1227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2D7CD9DF-EF70-E0B7-CFD1-4D6CBDF1110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13492" y="6143866"/>
                <a:ext cx="743400" cy="33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D779A399-B690-AD21-6A3B-2A94724C2BFD}"/>
                  </a:ext>
                </a:extLst>
              </p14:cNvPr>
              <p14:cNvContentPartPr/>
              <p14:nvPr/>
            </p14:nvContentPartPr>
            <p14:xfrm>
              <a:off x="357492" y="2468626"/>
              <a:ext cx="360" cy="2595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D779A399-B690-AD21-6A3B-2A94724C2BF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48852" y="2459626"/>
                <a:ext cx="18000" cy="27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B8C56696-6281-872A-1843-2D5888449300}"/>
                  </a:ext>
                </a:extLst>
              </p14:cNvPr>
              <p14:cNvContentPartPr/>
              <p14:nvPr/>
            </p14:nvContentPartPr>
            <p14:xfrm>
              <a:off x="1157052" y="4461586"/>
              <a:ext cx="275760" cy="2761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B8C56696-6281-872A-1843-2D588844930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48412" y="4452586"/>
                <a:ext cx="293400" cy="29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B6C8A78F-C396-0F53-E152-D4AB6E38F8FC}"/>
                  </a:ext>
                </a:extLst>
              </p14:cNvPr>
              <p14:cNvContentPartPr/>
              <p14:nvPr/>
            </p14:nvContentPartPr>
            <p14:xfrm>
              <a:off x="1388892" y="5950546"/>
              <a:ext cx="119160" cy="1339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B6C8A78F-C396-0F53-E152-D4AB6E38F8F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379892" y="5941906"/>
                <a:ext cx="136800" cy="15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48623883-74A8-89D0-7F3F-407D162712F5}"/>
                  </a:ext>
                </a:extLst>
              </p14:cNvPr>
              <p14:cNvContentPartPr/>
              <p14:nvPr/>
            </p14:nvContentPartPr>
            <p14:xfrm>
              <a:off x="3821052" y="2837266"/>
              <a:ext cx="301320" cy="3538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48623883-74A8-89D0-7F3F-407D162712F5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767052" y="2729626"/>
                <a:ext cx="408960" cy="56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53F9847D-1911-C2DE-0BDD-A407EA5A7151}"/>
                  </a:ext>
                </a:extLst>
              </p14:cNvPr>
              <p14:cNvContentPartPr/>
              <p14:nvPr/>
            </p14:nvContentPartPr>
            <p14:xfrm>
              <a:off x="4420092" y="2839066"/>
              <a:ext cx="325800" cy="3880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53F9847D-1911-C2DE-0BDD-A407EA5A715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366092" y="2731426"/>
                <a:ext cx="433440" cy="60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78A5C5C1-88CE-C0A8-717E-3636BBE2CEB2}"/>
                  </a:ext>
                </a:extLst>
              </p14:cNvPr>
              <p14:cNvContentPartPr/>
              <p14:nvPr/>
            </p14:nvContentPartPr>
            <p14:xfrm>
              <a:off x="4209132" y="2819266"/>
              <a:ext cx="4680" cy="3038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78A5C5C1-88CE-C0A8-717E-3636BBE2CEB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155132" y="2711266"/>
                <a:ext cx="112320" cy="51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38112291-6A4D-5885-0861-C09F6FE9E844}"/>
                  </a:ext>
                </a:extLst>
              </p14:cNvPr>
              <p14:cNvContentPartPr/>
              <p14:nvPr/>
            </p14:nvContentPartPr>
            <p14:xfrm>
              <a:off x="4325052" y="2844466"/>
              <a:ext cx="75960" cy="2296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38112291-6A4D-5885-0861-C09F6FE9E84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271052" y="2736466"/>
                <a:ext cx="183600" cy="44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955211AF-82C3-9FBD-EF57-C42A6DE75912}"/>
                  </a:ext>
                </a:extLst>
              </p14:cNvPr>
              <p14:cNvContentPartPr/>
              <p14:nvPr/>
            </p14:nvContentPartPr>
            <p14:xfrm>
              <a:off x="3697572" y="5580826"/>
              <a:ext cx="330120" cy="3204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955211AF-82C3-9FBD-EF57-C42A6DE75912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643932" y="5473186"/>
                <a:ext cx="437760" cy="53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B0678C5B-4844-5581-BD13-9E16A6E45442}"/>
                  </a:ext>
                </a:extLst>
              </p14:cNvPr>
              <p14:cNvContentPartPr/>
              <p14:nvPr/>
            </p14:nvContentPartPr>
            <p14:xfrm>
              <a:off x="4447452" y="5585506"/>
              <a:ext cx="341280" cy="3063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B0678C5B-4844-5581-BD13-9E16A6E45442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393812" y="5477506"/>
                <a:ext cx="448920" cy="52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47A40767-72B9-6EAB-1A55-6A4B273CCCC8}"/>
                  </a:ext>
                </a:extLst>
              </p14:cNvPr>
              <p14:cNvContentPartPr/>
              <p14:nvPr/>
            </p14:nvContentPartPr>
            <p14:xfrm>
              <a:off x="4346652" y="5578306"/>
              <a:ext cx="207360" cy="2700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47A40767-72B9-6EAB-1A55-6A4B273CCCC8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292652" y="5470306"/>
                <a:ext cx="315000" cy="48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900A77FA-4185-0344-A529-597A27A9E2D6}"/>
                  </a:ext>
                </a:extLst>
              </p14:cNvPr>
              <p14:cNvContentPartPr/>
              <p14:nvPr/>
            </p14:nvContentPartPr>
            <p14:xfrm>
              <a:off x="4006452" y="5516746"/>
              <a:ext cx="164520" cy="4464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900A77FA-4185-0344-A529-597A27A9E2D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952812" y="5408746"/>
                <a:ext cx="272160" cy="66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F79AC07D-B4AD-712A-8B2B-DAC948115ED8}"/>
                  </a:ext>
                </a:extLst>
              </p14:cNvPr>
              <p14:cNvContentPartPr/>
              <p14:nvPr/>
            </p14:nvContentPartPr>
            <p14:xfrm>
              <a:off x="4778652" y="3237586"/>
              <a:ext cx="1481760" cy="139500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F79AC07D-B4AD-712A-8B2B-DAC948115ED8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769652" y="3228586"/>
                <a:ext cx="1499400" cy="1412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8F8D8D37-3CF2-DAD3-EE24-645F506AB4B9}"/>
              </a:ext>
            </a:extLst>
          </p:cNvPr>
          <p:cNvGrpSpPr/>
          <p:nvPr/>
        </p:nvGrpSpPr>
        <p:grpSpPr>
          <a:xfrm>
            <a:off x="5505132" y="5235946"/>
            <a:ext cx="833400" cy="565920"/>
            <a:chOff x="5505132" y="5235946"/>
            <a:chExt cx="833400" cy="56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46375BAA-5A35-8EC4-A66F-507A1DE7A56F}"/>
                    </a:ext>
                  </a:extLst>
                </p14:cNvPr>
                <p14:cNvContentPartPr/>
                <p14:nvPr/>
              </p14:nvContentPartPr>
              <p14:xfrm>
                <a:off x="5505132" y="5235946"/>
                <a:ext cx="833400" cy="3956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46375BAA-5A35-8EC4-A66F-507A1DE7A56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496492" y="5227306"/>
                  <a:ext cx="851040" cy="41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13FC83A-8425-5DC1-4E47-5CCDAA40BAA9}"/>
                    </a:ext>
                  </a:extLst>
                </p14:cNvPr>
                <p14:cNvContentPartPr/>
                <p14:nvPr/>
              </p14:nvContentPartPr>
              <p14:xfrm>
                <a:off x="5515932" y="5453386"/>
                <a:ext cx="279720" cy="3484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13FC83A-8425-5DC1-4E47-5CCDAA40BAA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506932" y="5444746"/>
                  <a:ext cx="297360" cy="366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B5BA1A40-CECA-8817-1C0F-DEDDAEF0CFE7}"/>
                  </a:ext>
                </a:extLst>
              </p14:cNvPr>
              <p14:cNvContentPartPr/>
              <p14:nvPr/>
            </p14:nvContentPartPr>
            <p14:xfrm>
              <a:off x="5839572" y="1800106"/>
              <a:ext cx="24120" cy="2080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B5BA1A40-CECA-8817-1C0F-DEDDAEF0CFE7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830572" y="1791466"/>
                <a:ext cx="41760" cy="22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0DD31C0C-2B88-B3E5-498C-E089D2B16E5E}"/>
                  </a:ext>
                </a:extLst>
              </p14:cNvPr>
              <p14:cNvContentPartPr/>
              <p14:nvPr/>
            </p14:nvContentPartPr>
            <p14:xfrm>
              <a:off x="5807892" y="2404546"/>
              <a:ext cx="245880" cy="22680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0DD31C0C-2B88-B3E5-498C-E089D2B16E5E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799252" y="2395906"/>
                <a:ext cx="263520" cy="24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47E5E7E7-198A-B3DE-1442-EBFE77675FEF}"/>
                  </a:ext>
                </a:extLst>
              </p14:cNvPr>
              <p14:cNvContentPartPr/>
              <p14:nvPr/>
            </p14:nvContentPartPr>
            <p14:xfrm>
              <a:off x="5869812" y="2973706"/>
              <a:ext cx="223200" cy="2682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47E5E7E7-198A-B3DE-1442-EBFE77675FEF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861172" y="2965066"/>
                <a:ext cx="240840" cy="28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35434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6487324-321E-F56D-B39F-7859F66C2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5400" y="0"/>
            <a:ext cx="4038600" cy="1417638"/>
          </a:xfrm>
        </p:spPr>
        <p:txBody>
          <a:bodyPr/>
          <a:lstStyle/>
          <a:p>
            <a:r>
              <a:rPr lang="en-US" sz="3200" b="1" dirty="0"/>
              <a:t>The Soft Palate in Singing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17569DE-D8D6-2190-F3AC-0490673FAA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5944" y="1543987"/>
            <a:ext cx="4038600" cy="5039375"/>
          </a:xfrm>
        </p:spPr>
        <p:txBody>
          <a:bodyPr/>
          <a:lstStyle/>
          <a:p>
            <a:r>
              <a:rPr lang="en-US" dirty="0"/>
              <a:t>Sound from the vocal folds in the larynx vibrates in the soft palate. </a:t>
            </a:r>
          </a:p>
          <a:p>
            <a:r>
              <a:rPr lang="en-US" dirty="0"/>
              <a:t>The </a:t>
            </a:r>
            <a:r>
              <a:rPr lang="en-US" dirty="0">
                <a:highlight>
                  <a:srgbClr val="FFFF00"/>
                </a:highlight>
              </a:rPr>
              <a:t>soft palate </a:t>
            </a:r>
            <a:r>
              <a:rPr lang="en-US" dirty="0"/>
              <a:t>is the cupola and star of our resonator system.</a:t>
            </a:r>
          </a:p>
          <a:p>
            <a:r>
              <a:rPr lang="en-US" dirty="0"/>
              <a:t>Other resonators are the </a:t>
            </a:r>
            <a:r>
              <a:rPr lang="en-US" dirty="0">
                <a:highlight>
                  <a:srgbClr val="00FFFF"/>
                </a:highlight>
              </a:rPr>
              <a:t>hard palate </a:t>
            </a:r>
            <a:r>
              <a:rPr lang="en-US" dirty="0"/>
              <a:t>and the </a:t>
            </a:r>
            <a:r>
              <a:rPr lang="en-US" dirty="0">
                <a:highlight>
                  <a:srgbClr val="00FFFF"/>
                </a:highlight>
              </a:rPr>
              <a:t>sinus cavities</a:t>
            </a:r>
            <a:r>
              <a:rPr lang="en-US" dirty="0"/>
              <a:t>.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C9F4DD29-5BF6-A913-4E19-AEB0AD760A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968" y="1524000"/>
            <a:ext cx="4338032" cy="5181600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4B8F051-48B0-E2D0-7216-91DC65A8FE19}"/>
                  </a:ext>
                </a:extLst>
              </p14:cNvPr>
              <p14:cNvContentPartPr/>
              <p14:nvPr/>
            </p14:nvContentPartPr>
            <p14:xfrm>
              <a:off x="6963132" y="3129586"/>
              <a:ext cx="350280" cy="765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4B8F051-48B0-E2D0-7216-91DC65A8FE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09492" y="3021946"/>
                <a:ext cx="457920" cy="9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28C7C8F-7425-93B6-62DD-CDF81D44B462}"/>
                  </a:ext>
                </a:extLst>
              </p14:cNvPr>
              <p14:cNvContentPartPr/>
              <p14:nvPr/>
            </p14:nvContentPartPr>
            <p14:xfrm>
              <a:off x="5485692" y="1871746"/>
              <a:ext cx="523080" cy="527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28C7C8F-7425-93B6-62DD-CDF81D44B46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31692" y="1763746"/>
                <a:ext cx="630720" cy="74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589972E-C9BA-E4DB-23C1-EBF1A673EC91}"/>
                  </a:ext>
                </a:extLst>
              </p14:cNvPr>
              <p14:cNvContentPartPr/>
              <p14:nvPr/>
            </p14:nvContentPartPr>
            <p14:xfrm>
              <a:off x="6845772" y="3681826"/>
              <a:ext cx="547920" cy="17992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589972E-C9BA-E4DB-23C1-EBF1A673EC9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837132" y="3673186"/>
                <a:ext cx="565560" cy="181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9D0367F5-562B-A81D-1088-DB5A1D7B7ADF}"/>
                  </a:ext>
                </a:extLst>
              </p14:cNvPr>
              <p14:cNvContentPartPr/>
              <p14:nvPr/>
            </p14:nvContentPartPr>
            <p14:xfrm>
              <a:off x="5711412" y="3515146"/>
              <a:ext cx="1297800" cy="3150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D0367F5-562B-A81D-1088-DB5A1D7B7AD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657772" y="3407506"/>
                <a:ext cx="1405440" cy="53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32498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4B5A9-1C26-E76C-AFB9-042EF2411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0" y="0"/>
            <a:ext cx="3810000" cy="1219200"/>
          </a:xfrm>
        </p:spPr>
        <p:txBody>
          <a:bodyPr/>
          <a:lstStyle/>
          <a:p>
            <a:r>
              <a:rPr lang="en-US" sz="3600" b="1" dirty="0"/>
              <a:t>How we breathe</a:t>
            </a:r>
          </a:p>
        </p:txBody>
      </p:sp>
      <p:pic>
        <p:nvPicPr>
          <p:cNvPr id="8" name="Content Placeholder 7" descr="A picture containing linedrawing&#10;&#10;Description automatically generated">
            <a:extLst>
              <a:ext uri="{FF2B5EF4-FFF2-40B4-BE49-F238E27FC236}">
                <a16:creationId xmlns:a16="http://schemas.microsoft.com/office/drawing/2014/main" id="{8AA22823-69C2-0529-3927-68312732CCC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1828800"/>
            <a:ext cx="2806656" cy="429736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E85434-E99B-A4DD-6D58-A80F86852DE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On the inhale, the diaphragm descends towards the pelvic floor, our lungs and torso widen.</a:t>
            </a:r>
          </a:p>
          <a:p>
            <a:r>
              <a:rPr lang="en-US" dirty="0"/>
              <a:t>On the exhale, the air leaves the lungs as the diaphragm ascends.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608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8E3D536-E6E4-D85B-8064-E355670EA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354" y="0"/>
            <a:ext cx="3551446" cy="1219200"/>
          </a:xfrm>
        </p:spPr>
        <p:txBody>
          <a:bodyPr/>
          <a:lstStyle/>
          <a:p>
            <a:r>
              <a:rPr lang="en-US" sz="3600" b="1" dirty="0"/>
              <a:t>How we are breathed.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E8E191-BF24-F7DD-9BB4-B7604AA86F77}"/>
              </a:ext>
            </a:extLst>
          </p:cNvPr>
          <p:cNvSpPr txBox="1"/>
          <p:nvPr/>
        </p:nvSpPr>
        <p:spPr bwMode="auto">
          <a:xfrm>
            <a:off x="457200" y="1600200"/>
            <a:ext cx="4038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+mn-cs"/>
              </a:rPr>
              <a:t>The spine alternates between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>
                <a:latin typeface="+mn-lt"/>
                <a:cs typeface="+mn-cs"/>
              </a:rPr>
              <a:t>     lengthening and gathering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>
                <a:latin typeface="+mn-lt"/>
                <a:cs typeface="+mn-cs"/>
              </a:rPr>
              <a:t>     when we breathe.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dirty="0">
              <a:latin typeface="+mn-lt"/>
              <a:cs typeface="+mn-cs"/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+mn-cs"/>
              </a:rPr>
              <a:t>On the inhale (left) the spine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+mn-cs"/>
              </a:rPr>
              <a:t>gathers as we widen with the          breath.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dirty="0">
              <a:latin typeface="+mn-lt"/>
              <a:cs typeface="+mn-cs"/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+mn-cs"/>
              </a:rPr>
              <a:t>On the exhale, (right) the spine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+mn-cs"/>
              </a:rPr>
              <a:t>lengthens as the air leaves the    body.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dirty="0">
              <a:latin typeface="+mn-lt"/>
              <a:cs typeface="+mn-cs"/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+mn-cs"/>
              </a:rPr>
              <a:t>These motions occur because of the movement of the diaphragm.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dirty="0">
              <a:latin typeface="+mn-lt"/>
              <a:cs typeface="+mn-cs"/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+mn-cs"/>
              </a:rPr>
              <a:t>The diaphragm initiates breathing.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dirty="0">
              <a:latin typeface="+mn-lt"/>
              <a:cs typeface="+mn-cs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4782F06-A3C8-ADA1-5B87-412A8ABCF1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35354" y="2133600"/>
            <a:ext cx="3064291" cy="39925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4129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33BFE-2BCF-02F8-9C00-6441AE06C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57150"/>
            <a:ext cx="4114800" cy="1143000"/>
          </a:xfrm>
        </p:spPr>
        <p:txBody>
          <a:bodyPr/>
          <a:lstStyle/>
          <a:p>
            <a:r>
              <a:rPr lang="en-US" sz="3200" b="1" dirty="0"/>
              <a:t>Contrasts in poise and ease</a:t>
            </a:r>
          </a:p>
        </p:txBody>
      </p:sp>
      <p:pic>
        <p:nvPicPr>
          <p:cNvPr id="4" name="Picture 3" descr="A person playing guitar in front of a group of children&#10;&#10;Description automatically generated with low confidence">
            <a:extLst>
              <a:ext uri="{FF2B5EF4-FFF2-40B4-BE49-F238E27FC236}">
                <a16:creationId xmlns:a16="http://schemas.microsoft.com/office/drawing/2014/main" id="{E836D093-11D1-C3A3-628F-E4149D7EF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71600"/>
            <a:ext cx="4419600" cy="5334000"/>
          </a:xfrm>
          <a:prstGeom prst="rect">
            <a:avLst/>
          </a:prstGeom>
        </p:spPr>
      </p:pic>
      <p:pic>
        <p:nvPicPr>
          <p:cNvPr id="6" name="Picture 5" descr="A person speaking to a group of people&#10;&#10;Description automatically generated with medium confidence">
            <a:extLst>
              <a:ext uri="{FF2B5EF4-FFF2-40B4-BE49-F238E27FC236}">
                <a16:creationId xmlns:a16="http://schemas.microsoft.com/office/drawing/2014/main" id="{C3A176DF-094F-E986-44D5-16AE1F2568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371600"/>
            <a:ext cx="42672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022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E3B6C-2952-1A82-7FAD-9BBFD47E7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5400" y="0"/>
            <a:ext cx="4038600" cy="1219200"/>
          </a:xfrm>
        </p:spPr>
        <p:txBody>
          <a:bodyPr/>
          <a:lstStyle/>
          <a:p>
            <a:r>
              <a:rPr lang="en-US" sz="3200" b="1" dirty="0"/>
              <a:t>The outside of the foot</a:t>
            </a:r>
          </a:p>
        </p:txBody>
      </p:sp>
      <p:pic>
        <p:nvPicPr>
          <p:cNvPr id="4" name="Picture 3" descr="A picture containing mosquito net&#10;&#10;Description automatically generated">
            <a:extLst>
              <a:ext uri="{FF2B5EF4-FFF2-40B4-BE49-F238E27FC236}">
                <a16:creationId xmlns:a16="http://schemas.microsoft.com/office/drawing/2014/main" id="{51023601-1F94-CEE0-3E4C-70AD41D0B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17638"/>
            <a:ext cx="7010400" cy="524378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D17D9DA-7DB1-19D3-DD62-06759BEFBB2A}"/>
                  </a:ext>
                </a:extLst>
              </p14:cNvPr>
              <p14:cNvContentPartPr/>
              <p14:nvPr/>
            </p14:nvContentPartPr>
            <p14:xfrm>
              <a:off x="598692" y="6045716"/>
              <a:ext cx="909360" cy="4615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D17D9DA-7DB1-19D3-DD62-06759BEFBB2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9692" y="6037076"/>
                <a:ext cx="927000" cy="47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A9899A0-81EA-C35F-6926-D464EFF8C1F6}"/>
                  </a:ext>
                </a:extLst>
              </p14:cNvPr>
              <p14:cNvContentPartPr/>
              <p14:nvPr/>
            </p14:nvContentPartPr>
            <p14:xfrm>
              <a:off x="5284092" y="5735756"/>
              <a:ext cx="481680" cy="8546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A9899A0-81EA-C35F-6926-D464EFF8C1F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75452" y="5726756"/>
                <a:ext cx="499320" cy="87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18F48C2-0DCA-D0A2-B209-763365A6C218}"/>
                  </a:ext>
                </a:extLst>
              </p14:cNvPr>
              <p14:cNvContentPartPr/>
              <p14:nvPr/>
            </p14:nvContentPartPr>
            <p14:xfrm>
              <a:off x="6648132" y="5862836"/>
              <a:ext cx="357480" cy="596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18F48C2-0DCA-D0A2-B209-763365A6C21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639492" y="5853836"/>
                <a:ext cx="375120" cy="614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844853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E6490-BFB1-50F4-04B3-6A208AC81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5400" y="0"/>
            <a:ext cx="4038600" cy="1417638"/>
          </a:xfrm>
        </p:spPr>
        <p:txBody>
          <a:bodyPr/>
          <a:lstStyle/>
          <a:p>
            <a:r>
              <a:rPr lang="en-US" sz="3200" b="1" dirty="0"/>
              <a:t>We are designed for movement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3F38CE4F-068C-8D25-6A6A-6D82448547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7638"/>
            <a:ext cx="8077200" cy="544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5190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222E-B245-5B21-3BDA-C51E4A855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5400" y="0"/>
            <a:ext cx="4038600" cy="1417638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+mj-lt"/>
                <a:ea typeface="ＭＳ Ｐゴシック" charset="0"/>
                <a:cs typeface="+mj-cs"/>
              </a:rPr>
              <a:t>The Alexander Principles</a:t>
            </a:r>
          </a:p>
        </p:txBody>
      </p:sp>
      <p:graphicFrame>
        <p:nvGraphicFramePr>
          <p:cNvPr id="7" name="TextBox 2">
            <a:extLst>
              <a:ext uri="{FF2B5EF4-FFF2-40B4-BE49-F238E27FC236}">
                <a16:creationId xmlns:a16="http://schemas.microsoft.com/office/drawing/2014/main" id="{CAFFB41D-8778-D263-1498-E3F2E8D525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9011526"/>
              </p:ext>
            </p:extLst>
          </p:nvPr>
        </p:nvGraphicFramePr>
        <p:xfrm>
          <a:off x="457200" y="2133600"/>
          <a:ext cx="8229600" cy="3992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868336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A02AE-79F6-4E9B-A6B7-A65C09D54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8141" y="106550"/>
            <a:ext cx="3388659" cy="1311088"/>
          </a:xfrm>
        </p:spPr>
        <p:txBody>
          <a:bodyPr anchor="t"/>
          <a:lstStyle/>
          <a:p>
            <a:r>
              <a:rPr lang="en-US" sz="3200" b="1" dirty="0">
                <a:ea typeface="ＭＳ Ｐゴシック"/>
              </a:rPr>
              <a:t>About </a:t>
            </a:r>
            <a:br>
              <a:rPr lang="en-US" sz="3200" b="1" dirty="0">
                <a:ea typeface="ＭＳ Ｐゴシック"/>
              </a:rPr>
            </a:br>
            <a:r>
              <a:rPr lang="en-US" sz="3200" b="1" dirty="0">
                <a:ea typeface="ＭＳ Ｐゴシック"/>
              </a:rPr>
              <a:t>Robbin Marcus</a:t>
            </a:r>
            <a:endParaRPr lang="en-US" sz="3200" b="1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36C84F96-3B84-4DC6-9601-A0FF66262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46" y="1842247"/>
            <a:ext cx="2742514" cy="4114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ADF864-0690-4658-A1E5-F5A5B860BEB2}"/>
              </a:ext>
            </a:extLst>
          </p:cNvPr>
          <p:cNvSpPr txBox="1"/>
          <p:nvPr/>
        </p:nvSpPr>
        <p:spPr>
          <a:xfrm>
            <a:off x="3116356" y="1653988"/>
            <a:ext cx="5819214" cy="4801314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Arial"/>
                <a:ea typeface="ＭＳ Ｐゴシック"/>
                <a:cs typeface="Arial"/>
              </a:rPr>
              <a:t>Robbin Marcus is an ATI Certified Alexander Technique Teacher with a studio in Decatur, GA.</a:t>
            </a:r>
          </a:p>
          <a:p>
            <a:endParaRPr lang="en-US" b="1" dirty="0"/>
          </a:p>
          <a:p>
            <a:r>
              <a:rPr lang="en-US" b="1" dirty="0">
                <a:latin typeface="Arial"/>
                <a:ea typeface="ＭＳ Ｐゴシック"/>
                <a:cs typeface="Arial"/>
              </a:rPr>
              <a:t>Robbin teaches private Alexander lessons at the First Christian Church of Decatur, 601 W Ponce de Leon Ave, Decatur GA. </a:t>
            </a:r>
          </a:p>
          <a:p>
            <a:endParaRPr lang="en-US" b="1" dirty="0"/>
          </a:p>
          <a:p>
            <a:r>
              <a:rPr lang="en-US" b="1" dirty="0">
                <a:latin typeface="Arial"/>
                <a:ea typeface="ＭＳ Ｐゴシック"/>
                <a:cs typeface="Arial"/>
              </a:rPr>
              <a:t>Contact information:</a:t>
            </a:r>
            <a:endParaRPr lang="en-US" b="1" dirty="0"/>
          </a:p>
          <a:p>
            <a:r>
              <a:rPr lang="en-US" b="1" dirty="0">
                <a:latin typeface="Arial"/>
                <a:ea typeface="ＭＳ Ｐゴシック"/>
                <a:cs typeface="Arial"/>
              </a:rPr>
              <a:t>Phone: </a:t>
            </a:r>
            <a:r>
              <a:rPr lang="en-US" dirty="0">
                <a:latin typeface="Arial"/>
                <a:ea typeface="ＭＳ Ｐゴシック"/>
                <a:cs typeface="Arial"/>
              </a:rPr>
              <a:t>410-428-6841</a:t>
            </a:r>
          </a:p>
          <a:p>
            <a:r>
              <a:rPr lang="en-US" b="1" dirty="0">
                <a:latin typeface="Arial"/>
                <a:ea typeface="ＭＳ Ｐゴシック"/>
                <a:cs typeface="Arial"/>
              </a:rPr>
              <a:t>Email: </a:t>
            </a:r>
            <a:r>
              <a:rPr lang="en-US" dirty="0">
                <a:latin typeface="Arial"/>
                <a:ea typeface="ＭＳ Ｐゴシック"/>
                <a:cs typeface="Arial"/>
                <a:hlinkClick r:id="rId3"/>
              </a:rPr>
              <a:t>robbin@robbinmarcusmusic.com</a:t>
            </a:r>
            <a:endParaRPr lang="en-US" dirty="0"/>
          </a:p>
          <a:p>
            <a:r>
              <a:rPr lang="en-US" b="1" dirty="0">
                <a:latin typeface="Arial"/>
                <a:ea typeface="ＭＳ Ｐゴシック"/>
                <a:cs typeface="Arial"/>
              </a:rPr>
              <a:t>Website:</a:t>
            </a:r>
            <a:r>
              <a:rPr lang="en-US" dirty="0">
                <a:latin typeface="Arial"/>
                <a:ea typeface="ＭＳ Ｐゴシック"/>
                <a:cs typeface="Arial"/>
              </a:rPr>
              <a:t> </a:t>
            </a:r>
            <a:r>
              <a:rPr lang="en-US" dirty="0">
                <a:latin typeface="Arial"/>
                <a:ea typeface="ＭＳ Ｐゴシック"/>
                <a:cs typeface="Arial"/>
                <a:hlinkClick r:id="rId4"/>
              </a:rPr>
              <a:t>https://www.robbinlmarcus.com/alexander-technique.html</a:t>
            </a:r>
            <a:endParaRPr lang="en-US" dirty="0"/>
          </a:p>
          <a:p>
            <a:r>
              <a:rPr lang="en-US" b="1" dirty="0">
                <a:latin typeface="Arial"/>
                <a:ea typeface="ＭＳ Ｐゴシック"/>
                <a:cs typeface="Arial"/>
              </a:rPr>
              <a:t>Facebook: </a:t>
            </a:r>
            <a:r>
              <a:rPr lang="en-US" dirty="0">
                <a:solidFill>
                  <a:srgbClr val="3C8C93"/>
                </a:solidFill>
                <a:latin typeface="Arial"/>
                <a:ea typeface="ＭＳ Ｐゴシック"/>
                <a:cs typeface="Arial"/>
              </a:rPr>
              <a:t>www.facebook.com/AlexanderTDecatur</a:t>
            </a:r>
            <a:endParaRPr lang="en-US" dirty="0">
              <a:latin typeface="Arial"/>
              <a:ea typeface="ＭＳ Ｐゴシック"/>
              <a:cs typeface="Arial"/>
            </a:endParaRPr>
          </a:p>
          <a:p>
            <a:endParaRPr lang="en-US" b="1" dirty="0"/>
          </a:p>
          <a:p>
            <a:r>
              <a:rPr lang="en-US" b="1" dirty="0">
                <a:latin typeface="Arial"/>
                <a:ea typeface="ＭＳ Ｐゴシック"/>
                <a:cs typeface="Arial"/>
              </a:rPr>
              <a:t>Robbin also teaches piano lessons to students of all ages. She is the Founding Director of the George Mason University Summer Kodály Program.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182319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8229600" cy="5181600"/>
          </a:xfrm>
        </p:spPr>
        <p:txBody>
          <a:bodyPr/>
          <a:lstStyle/>
          <a:p>
            <a:pPr algn="ctr">
              <a:buNone/>
            </a:pPr>
            <a:r>
              <a:rPr lang="en-US" b="1" dirty="0">
                <a:latin typeface="Arial" charset="0"/>
                <a:cs typeface="Arial" charset="0"/>
              </a:rPr>
              <a:t>More Alexander Technique Information</a:t>
            </a:r>
          </a:p>
          <a:p>
            <a:pPr>
              <a:buNone/>
            </a:pPr>
            <a:endParaRPr lang="en-US" sz="2000" b="1" dirty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US" sz="2000" b="1" dirty="0">
                <a:latin typeface="Arial" charset="0"/>
                <a:cs typeface="Arial" charset="0"/>
              </a:rPr>
              <a:t>Alexander Technique Informational Websites:</a:t>
            </a:r>
          </a:p>
          <a:p>
            <a:pPr>
              <a:buNone/>
            </a:pPr>
            <a:r>
              <a:rPr lang="en-US" sz="2000" b="1" dirty="0">
                <a:latin typeface="Arial" charset="0"/>
                <a:cs typeface="Arial" charset="0"/>
                <a:hlinkClick r:id="rId3"/>
              </a:rPr>
              <a:t>www.alexandertechnique.com</a:t>
            </a:r>
            <a:endParaRPr lang="en-US" sz="2000" b="1" dirty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US" sz="2000" b="1" dirty="0">
                <a:latin typeface="Arial" charset="0"/>
                <a:cs typeface="Arial" charset="0"/>
                <a:hlinkClick r:id="rId4"/>
              </a:rPr>
              <a:t>www.robbinlmarcus.com/alexander-technique.html</a:t>
            </a:r>
            <a:endParaRPr lang="en-US" sz="2000" b="1" dirty="0">
              <a:latin typeface="Arial" charset="0"/>
              <a:cs typeface="Arial" charset="0"/>
            </a:endParaRPr>
          </a:p>
          <a:p>
            <a:pPr>
              <a:buNone/>
            </a:pPr>
            <a:endParaRPr lang="en-US" sz="2000" b="1" dirty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US" sz="2000" b="1" dirty="0">
                <a:latin typeface="Arial" charset="0"/>
                <a:cs typeface="Arial" charset="0"/>
              </a:rPr>
              <a:t>Robbin on Facebook:</a:t>
            </a:r>
            <a:r>
              <a:rPr lang="en-US" sz="2000" b="1" dirty="0">
                <a:solidFill>
                  <a:srgbClr val="3C8C93"/>
                </a:solidFill>
                <a:latin typeface="Arial" charset="0"/>
                <a:cs typeface="Arial" charset="0"/>
              </a:rPr>
              <a:t> </a:t>
            </a:r>
            <a:r>
              <a:rPr lang="en-US" sz="2000" b="1" dirty="0" err="1">
                <a:solidFill>
                  <a:srgbClr val="3C8C93"/>
                </a:solidFill>
                <a:latin typeface="Arial" charset="0"/>
                <a:cs typeface="Arial" charset="0"/>
              </a:rPr>
              <a:t>www.facebook.com</a:t>
            </a:r>
            <a:r>
              <a:rPr lang="en-US" sz="2000" b="1" dirty="0">
                <a:solidFill>
                  <a:srgbClr val="3C8C93"/>
                </a:solidFill>
                <a:latin typeface="Arial" charset="0"/>
                <a:cs typeface="Arial" charset="0"/>
              </a:rPr>
              <a:t>/</a:t>
            </a:r>
            <a:r>
              <a:rPr lang="en-US" sz="2000" b="1" dirty="0" err="1">
                <a:solidFill>
                  <a:srgbClr val="3C8C93"/>
                </a:solidFill>
                <a:latin typeface="Arial" charset="0"/>
                <a:cs typeface="Arial" charset="0"/>
              </a:rPr>
              <a:t>AlexanderTDecatur</a:t>
            </a:r>
            <a:endParaRPr lang="en-US" sz="2000" b="1" dirty="0">
              <a:solidFill>
                <a:srgbClr val="3C8C93"/>
              </a:solidFill>
              <a:latin typeface="Arial" charset="0"/>
              <a:cs typeface="Arial" charset="0"/>
            </a:endParaRPr>
          </a:p>
          <a:p>
            <a:pPr>
              <a:buNone/>
            </a:pPr>
            <a:endParaRPr lang="en-US" sz="2000" b="1" dirty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US" sz="2000" b="1" dirty="0">
                <a:latin typeface="Arial" charset="0"/>
                <a:cs typeface="Arial" charset="0"/>
              </a:rPr>
              <a:t>Alexander Technique International</a:t>
            </a:r>
          </a:p>
          <a:p>
            <a:pPr>
              <a:buNone/>
            </a:pPr>
            <a:r>
              <a:rPr lang="en-US" sz="2000" b="1" dirty="0">
                <a:latin typeface="Arial" charset="0"/>
                <a:cs typeface="Arial" charset="0"/>
              </a:rPr>
              <a:t>     </a:t>
            </a:r>
            <a:r>
              <a:rPr lang="en-US" sz="2000" b="1" dirty="0">
                <a:solidFill>
                  <a:srgbClr val="3C8C93"/>
                </a:solidFill>
                <a:latin typeface="Arial" charset="0"/>
                <a:cs typeface="Arial" charset="0"/>
              </a:rPr>
              <a:t>www. </a:t>
            </a:r>
            <a:r>
              <a:rPr lang="en-US" sz="2000" b="1" dirty="0">
                <a:solidFill>
                  <a:srgbClr val="3C8C93"/>
                </a:solidFill>
                <a:latin typeface="Arial" charset="0"/>
                <a:cs typeface="Arial" charset="0"/>
                <a:hlinkClick r:id="rId5"/>
              </a:rPr>
              <a:t>https://www.ati-net.com/index.php</a:t>
            </a:r>
            <a:endParaRPr lang="en-US" sz="2000" b="1" dirty="0">
              <a:solidFill>
                <a:srgbClr val="3C8C93"/>
              </a:solidFill>
              <a:latin typeface="Arial" charset="0"/>
              <a:cs typeface="Arial" charset="0"/>
            </a:endParaRPr>
          </a:p>
          <a:p>
            <a:pPr>
              <a:buNone/>
            </a:pPr>
            <a:endParaRPr lang="en-US" sz="2000" b="1" dirty="0">
              <a:latin typeface="Arial" charset="0"/>
              <a:cs typeface="Arial" charset="0"/>
            </a:endParaRP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5105400" y="0"/>
            <a:ext cx="3657600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 b="1">
                <a:latin typeface="Georgia" charset="0"/>
                <a:ea typeface="GungsuhChe" charset="0"/>
                <a:cs typeface="Aharoni" charset="0"/>
              </a:rPr>
              <a:t>Robbin L Marcus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b="1">
                <a:latin typeface="Georgia" charset="0"/>
                <a:ea typeface="GungsuhChe" charset="0"/>
                <a:cs typeface="Aharoni" charset="0"/>
                <a:hlinkClick r:id="rId6"/>
              </a:rPr>
              <a:t>www.RobbinLMarcus.com</a:t>
            </a:r>
            <a:endParaRPr lang="en-US" b="1">
              <a:latin typeface="Georgia" charset="0"/>
              <a:ea typeface="GungsuhChe" charset="0"/>
              <a:cs typeface="Aharoni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b="1">
                <a:latin typeface="Georgia" charset="0"/>
                <a:ea typeface="GungsuhChe" charset="0"/>
                <a:cs typeface="Aharoni" charset="0"/>
              </a:rPr>
              <a:t>RobbinLMarcus@gmail.com</a:t>
            </a:r>
          </a:p>
          <a:p>
            <a:pPr algn="ctr" eaLnBrk="1" hangingPunct="1">
              <a:spcBef>
                <a:spcPct val="50000"/>
              </a:spcBef>
            </a:pPr>
            <a:endParaRPr lang="en-US" b="1">
              <a:latin typeface="Georgia" charset="0"/>
              <a:ea typeface="GungsuhChe" charset="0"/>
              <a:cs typeface="Aharoni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y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DPCChoir" id="{5B1896F9-85D5-C149-87FB-0D94925DC1CD}" vid="{169F6A7B-B0FE-B44A-8D22-BA6D748BDAF2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23263</TotalTime>
  <Words>538</Words>
  <Application>Microsoft Macintosh PowerPoint</Application>
  <PresentationFormat>Letter Paper (8.5x11 in)</PresentationFormat>
  <Paragraphs>105</Paragraphs>
  <Slides>21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ＭＳ Ｐゴシック</vt:lpstr>
      <vt:lpstr>Arial</vt:lpstr>
      <vt:lpstr>Calibri</vt:lpstr>
      <vt:lpstr>Georgia</vt:lpstr>
      <vt:lpstr>my template</vt:lpstr>
      <vt:lpstr>Photo Editor Photo</vt:lpstr>
      <vt:lpstr>PowerPoint Presentation</vt:lpstr>
      <vt:lpstr>The Alexander Principles</vt:lpstr>
      <vt:lpstr>Natural poise and grace</vt:lpstr>
      <vt:lpstr>Head balanced on top of spine</vt:lpstr>
      <vt:lpstr>Adults Sitting</vt:lpstr>
      <vt:lpstr>Spine Health =  10 lbs of pressure per inch</vt:lpstr>
      <vt:lpstr>Where and how we spend our time</vt:lpstr>
      <vt:lpstr>Where are my sit bones?</vt:lpstr>
      <vt:lpstr>Getting up with ease from a seat</vt:lpstr>
      <vt:lpstr>Cross section of neck and head</vt:lpstr>
      <vt:lpstr>Where is my larynx?</vt:lpstr>
      <vt:lpstr>Larynx views: front and from above</vt:lpstr>
      <vt:lpstr>The Soft Palate in Singing</vt:lpstr>
      <vt:lpstr>How we breathe</vt:lpstr>
      <vt:lpstr>How we are breathed.</vt:lpstr>
      <vt:lpstr>Contrasts in poise and ease</vt:lpstr>
      <vt:lpstr>The outside of the foot</vt:lpstr>
      <vt:lpstr>We are designed for movement</vt:lpstr>
      <vt:lpstr>The Alexander Principles</vt:lpstr>
      <vt:lpstr>About  Robbin Marcus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KINDERGARTEN *_&gt; FIRST SECOND THIRD Robbin L. Marcus IMPROVISATION ACTIVITI ES: General Grade Level . Rhymes (To Market, Jelly, Alligator Pie) t Question and Answer Activities - ask questions which need more than one word answers. Rain Rain Go Away Walking in the Green Grass Bluebells Cockleshells Rhythm lmprovisation - change one beat Melodic lmprovisation (slm or smd) question and answer form, one note change Charlie Over the Ocean Mary Wore A Red Dress Melodic Pattern Dictation (teacher directed) on felt staff Melodic Pattern Dictation of improvised patterns on felt staff Filling in "missing measures" in rhythmic exercises - memorizing improvised patterns Structured composition</dc:title>
  <dc:creator>Fern</dc:creator>
  <cp:lastModifiedBy>Robbin Schaffer</cp:lastModifiedBy>
  <cp:revision>256</cp:revision>
  <cp:lastPrinted>2019-02-22T18:19:31Z</cp:lastPrinted>
  <dcterms:created xsi:type="dcterms:W3CDTF">2012-10-19T14:54:15Z</dcterms:created>
  <dcterms:modified xsi:type="dcterms:W3CDTF">2025-08-20T18:37:42Z</dcterms:modified>
</cp:coreProperties>
</file>