
<file path=[Content_Types].xml><?xml version="1.0" encoding="utf-8"?>
<Types xmlns="http://schemas.openxmlformats.org/package/2006/content-types">
  <Override PartName="/ppt/slides/slide41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50.xml" ContentType="application/vnd.openxmlformats-officedocument.presentationml.slide+xml"/>
  <Override PartName="/ppt/slides/slide18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60.xml" ContentType="application/vnd.openxmlformats-officedocument.presentationml.slide+xml"/>
  <Override PartName="/ppt/slides/slide28.xml" ContentType="application/vnd.openxmlformats-officedocument.presentationml.slide+xml"/>
  <Override PartName="/ppt/slides/slide37.xml" ContentType="application/vnd.openxmlformats-officedocument.presentationml.slide+xml"/>
  <Override PartName="/ppt/slides/slide70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9.xml" ContentType="application/vnd.openxmlformats-officedocument.presentationml.slide+xml"/>
  <Override PartName="/ppt/slides/slide47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64.xml" ContentType="application/vnd.openxmlformats-officedocument.presentationml.notesSlide+xml"/>
  <Override PartName="/ppt/slides/slide66.xml" ContentType="application/vnd.openxmlformats-officedocument.presentationml.slide+xml"/>
  <Override PartName="/ppt/theme/theme1.xml" ContentType="application/vnd.openxmlformats-officedocument.theme+xml"/>
  <Override PartName="/ppt/notesSlides/notesSlide74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75.xml" ContentType="application/vnd.openxmlformats-officedocument.presentationml.slide+xml"/>
  <Default Extension="jpeg" ContentType="image/jpeg"/>
  <Override PartName="/ppt/notesSlides/notesSlide11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notesSlides/notesSlide40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s/slide42.xml" ContentType="application/vnd.openxmlformats-officedocument.presentationml.slide+xml"/>
  <Override PartName="/ppt/notesSlides/notesSlide17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slides/slide19.xml" ContentType="application/vnd.openxmlformats-officedocument.presentationml.slide+xml"/>
  <Override PartName="/ppt/notesSlides/notesSlide27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s/slide61.xml" ContentType="application/vnd.openxmlformats-officedocument.presentationml.slide+xml"/>
  <Override PartName="/ppt/slides/slide29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8.xml" ContentType="application/vnd.openxmlformats-officedocument.presentationml.slide+xml"/>
  <Override PartName="/ppt/slides/slide71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7.xml" ContentType="application/vnd.openxmlformats-officedocument.presentationml.slide+xml"/>
  <Override PartName="/ppt/theme/theme2.xml" ContentType="application/vnd.openxmlformats-officedocument.theme+xml"/>
  <Override PartName="/ppt/notesSlides/notesSlide75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76.xml" ContentType="application/vnd.openxmlformats-officedocument.presentationml.slide+xml"/>
  <Default Extension="emf" ContentType="image/x-emf"/>
  <Override PartName="/ppt/notesSlides/notesSlide8.xml" ContentType="application/vnd.openxmlformats-officedocument.presentationml.notesSlide+xml"/>
  <Override PartName="/ppt/notesSlides/notesSlide12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4.xml" ContentType="application/vnd.openxmlformats-officedocument.presentationml.slide+xml"/>
  <Default Extension="bin" ContentType="application/vnd.openxmlformats-officedocument.presentationml.printerSettings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slides/slide5.xml" ContentType="application/vnd.openxmlformats-officedocument.presentationml.slide+xml"/>
  <Override PartName="/ppt/notesSlides/notesSlide41.xml" ContentType="application/vnd.openxmlformats-officedocument.presentationml.notesSlide+xml"/>
  <Override PartName="/ppt/slideLayouts/slideLayout6.xml" ContentType="application/vnd.openxmlformats-officedocument.presentationml.slideLayout+xml"/>
  <Default Extension="xml" ContentType="application/xml"/>
  <Override PartName="/ppt/slides/slide43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8.xml" ContentType="application/vnd.openxmlformats-officedocument.presentationml.notes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60.xml" ContentType="application/vnd.openxmlformats-officedocument.presentationml.notesSlide+xml"/>
  <Override PartName="/ppt/notesSlides/notesSlide28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s/slide62.xml" ContentType="application/vnd.openxmlformats-officedocument.presentationml.slide+xml"/>
  <Override PartName="/ppt/notesSlides/notesSlide37.xml" ContentType="application/vnd.openxmlformats-officedocument.presentationml.notesSlide+xml"/>
  <Override PartName="/ppt/notesSlides/notesSlide70.xml" ContentType="application/vnd.openxmlformats-officedocument.presentationml.notesSlide+xml"/>
  <Override PartName="/docProps/app.xml" ContentType="application/vnd.openxmlformats-officedocument.extended-properties+xml"/>
  <Override PartName="/ppt/slides/slide39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docProps/core.xml" ContentType="application/vnd.openxmlformats-package.core-properties+xml"/>
  <Override PartName="/ppt/notesSlides/notesSlide66.xml" ContentType="application/vnd.openxmlformats-officedocument.presentationml.notesSlide+xml"/>
  <Override PartName="/ppt/slides/slide68.xml" ContentType="application/vnd.openxmlformats-officedocument.presentationml.slide+xml"/>
  <Override PartName="/ppt/theme/theme3.xml" ContentType="application/vnd.openxmlformats-officedocument.theme+xml"/>
  <Override PartName="/ppt/notesSlides/notesSlide76.xml" ContentType="application/vnd.openxmlformats-officedocument.presentationml.notesSlide+xml"/>
  <Override PartName="/ppt/notesSlides/notesSlide4.xml" ContentType="application/vnd.openxmlformats-officedocument.presentationml.notesSlide+xml"/>
  <Override PartName="/ppt/slides/slide77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3.xml" ContentType="application/vnd.openxmlformats-officedocument.presentationml.notesSlide+xml"/>
  <Default Extension="gif" ContentType="image/gif"/>
  <Override PartName="/ppt/slides/slide15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slides/slide6.xml" ContentType="application/vnd.openxmlformats-officedocument.presentationml.slide+xml"/>
  <Override PartName="/ppt/notesSlides/notesSlide42.xml" ContentType="application/vnd.openxmlformats-officedocument.presentationml.notesSlide+xml"/>
  <Override PartName="/ppt/slideLayouts/slideLayout7.xml" ContentType="application/vnd.openxmlformats-officedocument.presentationml.slideLayout+xml"/>
  <Default Extension="png" ContentType="image/png"/>
  <Override PartName="/ppt/slides/slide44.xml" ContentType="application/vnd.openxmlformats-officedocument.presentationml.slide+xml"/>
  <Override PartName="/ppt/notesSlides/notesSlide19.xml" ContentType="application/vnd.openxmlformats-officedocument.presentationml.notes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61.xml" ContentType="application/vnd.openxmlformats-officedocument.presentationml.notesSlide+xml"/>
  <Override PartName="/ppt/notesSlides/notesSlide29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48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77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78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slides/slide20.xml" ContentType="application/vnd.openxmlformats-officedocument.presentationml.slide+xml"/>
  <Override PartName="/ppt/slides/slide1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4.xml" ContentType="application/vnd.openxmlformats-officedocument.presentationml.notesSlide+xml"/>
  <Override PartName="/ppt/viewProps.xml" ContentType="application/vnd.openxmlformats-officedocument.presentationml.viewProps+xml"/>
  <Default Extension="rels" ContentType="application/vnd.openxmlformats-package.relationships+xml"/>
  <Override PartName="/ppt/slides/slide26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slides/slide7.xml" ContentType="application/vnd.openxmlformats-officedocument.presentationml.slide+xml"/>
  <Override PartName="/ppt/notesSlides/notesSlide43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s/slide45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notesSlides/notesSlide39.xml" ContentType="application/vnd.openxmlformats-officedocument.presentationml.notes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49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3.xml" ContentType="application/vnd.openxmlformats-officedocument.presentationml.slideLayout+xml"/>
  <Override PartName="/ppt/slides/slide40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slides/slide8.xml" ContentType="application/vnd.openxmlformats-officedocument.presentationml.slide+xml"/>
  <Override PartName="/ppt/notesSlides/notesSlide44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s/slide46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73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slides/slide3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81"/>
  </p:notesMasterIdLst>
  <p:handoutMasterIdLst>
    <p:handoutMasterId r:id="rId82"/>
  </p:handoutMasterIdLst>
  <p:sldIdLst>
    <p:sldId id="256" r:id="rId2"/>
    <p:sldId id="257" r:id="rId3"/>
    <p:sldId id="258" r:id="rId4"/>
    <p:sldId id="349" r:id="rId5"/>
    <p:sldId id="348" r:id="rId6"/>
    <p:sldId id="377" r:id="rId7"/>
    <p:sldId id="378" r:id="rId8"/>
    <p:sldId id="379" r:id="rId9"/>
    <p:sldId id="380" r:id="rId10"/>
    <p:sldId id="259" r:id="rId11"/>
    <p:sldId id="263" r:id="rId12"/>
    <p:sldId id="376" r:id="rId13"/>
    <p:sldId id="261" r:id="rId14"/>
    <p:sldId id="370" r:id="rId15"/>
    <p:sldId id="264" r:id="rId16"/>
    <p:sldId id="267" r:id="rId17"/>
    <p:sldId id="271" r:id="rId18"/>
    <p:sldId id="272" r:id="rId19"/>
    <p:sldId id="273" r:id="rId20"/>
    <p:sldId id="362" r:id="rId21"/>
    <p:sldId id="275" r:id="rId22"/>
    <p:sldId id="276" r:id="rId23"/>
    <p:sldId id="277" r:id="rId24"/>
    <p:sldId id="284" r:id="rId25"/>
    <p:sldId id="353" r:id="rId26"/>
    <p:sldId id="381" r:id="rId27"/>
    <p:sldId id="354" r:id="rId28"/>
    <p:sldId id="371" r:id="rId29"/>
    <p:sldId id="359" r:id="rId30"/>
    <p:sldId id="360" r:id="rId31"/>
    <p:sldId id="361" r:id="rId32"/>
    <p:sldId id="368" r:id="rId33"/>
    <p:sldId id="282" r:id="rId34"/>
    <p:sldId id="279" r:id="rId35"/>
    <p:sldId id="283" r:id="rId36"/>
    <p:sldId id="286" r:id="rId37"/>
    <p:sldId id="291" r:id="rId38"/>
    <p:sldId id="290" r:id="rId39"/>
    <p:sldId id="292" r:id="rId40"/>
    <p:sldId id="297" r:id="rId41"/>
    <p:sldId id="298" r:id="rId42"/>
    <p:sldId id="300" r:id="rId43"/>
    <p:sldId id="375" r:id="rId44"/>
    <p:sldId id="305" r:id="rId45"/>
    <p:sldId id="307" r:id="rId46"/>
    <p:sldId id="308" r:id="rId47"/>
    <p:sldId id="364" r:id="rId48"/>
    <p:sldId id="311" r:id="rId49"/>
    <p:sldId id="310" r:id="rId50"/>
    <p:sldId id="312" r:id="rId51"/>
    <p:sldId id="372" r:id="rId52"/>
    <p:sldId id="374" r:id="rId53"/>
    <p:sldId id="318" r:id="rId54"/>
    <p:sldId id="319" r:id="rId55"/>
    <p:sldId id="320" r:id="rId56"/>
    <p:sldId id="321" r:id="rId57"/>
    <p:sldId id="322" r:id="rId58"/>
    <p:sldId id="324" r:id="rId59"/>
    <p:sldId id="325" r:id="rId60"/>
    <p:sldId id="326" r:id="rId61"/>
    <p:sldId id="327" r:id="rId62"/>
    <p:sldId id="329" r:id="rId63"/>
    <p:sldId id="330" r:id="rId64"/>
    <p:sldId id="331" r:id="rId65"/>
    <p:sldId id="332" r:id="rId66"/>
    <p:sldId id="352" r:id="rId67"/>
    <p:sldId id="333" r:id="rId68"/>
    <p:sldId id="304" r:id="rId69"/>
    <p:sldId id="373" r:id="rId70"/>
    <p:sldId id="337" r:id="rId71"/>
    <p:sldId id="338" r:id="rId72"/>
    <p:sldId id="339" r:id="rId73"/>
    <p:sldId id="342" r:id="rId74"/>
    <p:sldId id="344" r:id="rId75"/>
    <p:sldId id="345" r:id="rId76"/>
    <p:sldId id="346" r:id="rId77"/>
    <p:sldId id="351" r:id="rId78"/>
    <p:sldId id="340" r:id="rId79"/>
    <p:sldId id="363" r:id="rId8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mAuthor id="0" name="Rachel McManus" initials="" lastIdx="54" clrIdx="0"/>
  <p:cmAuthor id="1" name="sara" initials="s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prnWhat="notes" clrMode="bw"/>
  <p:clrMru>
    <a:srgbClr val="191918"/>
    <a:srgbClr val="FF8000"/>
    <a:srgbClr val="00FF00"/>
  </p:clrMru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  <p:ext uri="{FD5EFAAD-0ECE-453E-9831-46B23BE46B34}">
      <p15:chartTrackingRefBased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9809" autoAdjust="0"/>
    <p:restoredTop sz="70976" autoAdjust="0"/>
  </p:normalViewPr>
  <p:slideViewPr>
    <p:cSldViewPr snapToGrid="0" snapToObjects="1">
      <p:cViewPr varScale="1">
        <p:scale>
          <a:sx n="44" d="100"/>
          <a:sy n="44" d="100"/>
        </p:scale>
        <p:origin x="-1104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72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6768"/>
    </p:cViewPr>
  </p:sorterViewPr>
  <p:notesViewPr>
    <p:cSldViewPr snapToGrid="0" snapToObjects="1">
      <p:cViewPr>
        <p:scale>
          <a:sx n="73" d="100"/>
          <a:sy n="73" d="100"/>
        </p:scale>
        <p:origin x="-2480" y="-8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1" Type="http://schemas.openxmlformats.org/officeDocument/2006/relationships/notesMaster" Target="notesMasters/notesMaster1.xml"/><Relationship Id="rId82" Type="http://schemas.openxmlformats.org/officeDocument/2006/relationships/handoutMaster" Target="handoutMasters/handoutMaster1.xml"/><Relationship Id="rId83" Type="http://schemas.openxmlformats.org/officeDocument/2006/relationships/printerSettings" Target="printerSettings/printerSettings1.bin"/><Relationship Id="rId84" Type="http://schemas.openxmlformats.org/officeDocument/2006/relationships/commentAuthors" Target="commentAuthors.xml"/><Relationship Id="rId85" Type="http://schemas.openxmlformats.org/officeDocument/2006/relationships/presProps" Target="presProps.xml"/><Relationship Id="rId86" Type="http://schemas.openxmlformats.org/officeDocument/2006/relationships/viewProps" Target="viewProps.xml"/><Relationship Id="rId87" Type="http://schemas.openxmlformats.org/officeDocument/2006/relationships/theme" Target="theme/theme1.xml"/><Relationship Id="rId8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6EF89B-FEC3-7D45-8409-236A50980198}" type="datetimeFigureOut">
              <a:rPr lang="en-US" smtClean="0"/>
              <a:pPr/>
              <a:t>10/25/14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8C433E-A295-A042-9CDE-46C5E99254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63448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5A7BCB-0610-0D4A-AFC4-69A774E9552C}" type="datetimeFigureOut">
              <a:rPr lang="en-US" smtClean="0"/>
              <a:pPr/>
              <a:t>10/25/14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AC5571-A0F0-F24C-A47C-60BA23150A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27916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Relationship Id="rId3" Type="http://schemas.openxmlformats.org/officeDocument/2006/relationships/hyperlink" Target="http://www.solar-aid.org/assets/Uploads/Publications/Factsheet-KH-13.02.13.pdf" TargetMode="Externa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6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771816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Byenvini</a:t>
            </a:r>
            <a:r>
              <a:rPr lang="en-US" dirty="0" smtClean="0"/>
              <a:t> nan </a:t>
            </a:r>
            <a:r>
              <a:rPr lang="en-US" dirty="0" err="1" smtClean="0"/>
              <a:t>Fomasyon</a:t>
            </a:r>
            <a:r>
              <a:rPr lang="en-US" dirty="0" smtClean="0"/>
              <a:t> Enèji Pwòp! Men </a:t>
            </a:r>
            <a:r>
              <a:rPr lang="en-US" dirty="0" err="1" smtClean="0"/>
              <a:t>pwogramasyon</a:t>
            </a:r>
            <a:r>
              <a:rPr lang="en-US" dirty="0" smtClean="0"/>
              <a:t> an.</a:t>
            </a:r>
          </a:p>
          <a:p>
            <a:endParaRPr lang="en-US" dirty="0" smtClean="0"/>
          </a:p>
          <a:p>
            <a:r>
              <a:rPr lang="en-US" dirty="0" err="1" smtClean="0"/>
              <a:t>Entwodwi</a:t>
            </a:r>
            <a:r>
              <a:rPr lang="en-US" dirty="0" smtClean="0"/>
              <a:t> F</a:t>
            </a:r>
            <a:r>
              <a:rPr lang="en-US" dirty="0" smtClean="0">
                <a:latin typeface="Calibri" panose="020F0502020204030204" pitchFamily="34" charset="0"/>
              </a:rPr>
              <a:t>òmatè</a:t>
            </a:r>
            <a:r>
              <a:rPr lang="en-US" dirty="0" smtClean="0"/>
              <a:t> 1, </a:t>
            </a:r>
            <a:r>
              <a:rPr lang="en-US" dirty="0">
                <a:solidFill>
                  <a:prstClr val="black"/>
                </a:solidFill>
              </a:rPr>
              <a:t>F</a:t>
            </a: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</a:rPr>
              <a:t>òmatè</a:t>
            </a:r>
            <a:r>
              <a:rPr lang="en-US" dirty="0" smtClean="0"/>
              <a:t> 2, </a:t>
            </a:r>
            <a:r>
              <a:rPr lang="en-US" dirty="0" err="1" smtClean="0"/>
              <a:t>L</a:t>
            </a:r>
            <a:r>
              <a:rPr lang="en-US" dirty="0" err="1" smtClean="0">
                <a:latin typeface="Calibri" panose="020F0502020204030204" pitchFamily="34" charset="0"/>
              </a:rPr>
              <a:t>òt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èd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03498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defRPr/>
            </a:pPr>
            <a:r>
              <a:rPr lang="en-US" dirty="0">
                <a:solidFill>
                  <a:prstClr val="black"/>
                </a:solidFill>
              </a:rPr>
              <a:t>F</a:t>
            </a: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</a:rPr>
              <a:t>òmatè</a:t>
            </a:r>
            <a:r>
              <a:rPr lang="en-US" dirty="0" smtClean="0"/>
              <a:t> 1: Tout </a:t>
            </a:r>
            <a:r>
              <a:rPr lang="en-US" dirty="0" err="1" smtClean="0"/>
              <a:t>Revandè</a:t>
            </a:r>
            <a:r>
              <a:rPr lang="en-US" dirty="0" smtClean="0"/>
              <a:t> </a:t>
            </a:r>
            <a:r>
              <a:rPr lang="en-US" dirty="0" err="1" smtClean="0"/>
              <a:t>dwe</a:t>
            </a:r>
            <a:r>
              <a:rPr lang="en-US" dirty="0" smtClean="0"/>
              <a:t> </a:t>
            </a:r>
            <a:r>
              <a:rPr lang="en-US" dirty="0" err="1" smtClean="0"/>
              <a:t>resevwa</a:t>
            </a:r>
            <a:r>
              <a:rPr lang="en-US" dirty="0" smtClean="0"/>
              <a:t> </a:t>
            </a:r>
            <a:r>
              <a:rPr lang="en-US" dirty="0" err="1" smtClean="0"/>
              <a:t>fòmasyon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tout </a:t>
            </a:r>
            <a:r>
              <a:rPr lang="en-US" dirty="0" err="1" smtClean="0"/>
              <a:t>kliyan</a:t>
            </a:r>
            <a:r>
              <a:rPr lang="en-US" dirty="0" smtClean="0"/>
              <a:t> ka </a:t>
            </a:r>
            <a:r>
              <a:rPr lang="en-US" dirty="0" err="1" smtClean="0"/>
              <a:t>jwenn</a:t>
            </a:r>
            <a:r>
              <a:rPr lang="en-US" dirty="0" smtClean="0"/>
              <a:t> </a:t>
            </a:r>
            <a:r>
              <a:rPr lang="en-US" dirty="0" err="1" smtClean="0"/>
              <a:t>menm</a:t>
            </a:r>
            <a:r>
              <a:rPr lang="en-US" dirty="0" smtClean="0"/>
              <a:t> </a:t>
            </a:r>
            <a:r>
              <a:rPr lang="en-US" dirty="0" err="1" smtClean="0"/>
              <a:t>nivo</a:t>
            </a:r>
            <a:r>
              <a:rPr lang="en-US" dirty="0" smtClean="0"/>
              <a:t> </a:t>
            </a:r>
            <a:r>
              <a:rPr lang="en-US" dirty="0" err="1" smtClean="0"/>
              <a:t>ak</a:t>
            </a:r>
            <a:r>
              <a:rPr lang="en-US" dirty="0" smtClean="0"/>
              <a:t> </a:t>
            </a:r>
            <a:r>
              <a:rPr lang="en-US" dirty="0" err="1" smtClean="0"/>
              <a:t>menm</a:t>
            </a:r>
            <a:r>
              <a:rPr lang="en-US" dirty="0" smtClean="0"/>
              <a:t> </a:t>
            </a:r>
            <a:r>
              <a:rPr lang="en-US" dirty="0" err="1" smtClean="0"/>
              <a:t>kalite</a:t>
            </a:r>
            <a:r>
              <a:rPr lang="en-US" dirty="0" smtClean="0"/>
              <a:t> </a:t>
            </a:r>
            <a:r>
              <a:rPr lang="en-US" dirty="0" err="1" smtClean="0"/>
              <a:t>sèvis</a:t>
            </a:r>
            <a:r>
              <a:rPr lang="en-US" dirty="0" smtClean="0"/>
              <a:t> </a:t>
            </a:r>
            <a:r>
              <a:rPr lang="en-US" dirty="0" err="1" smtClean="0"/>
              <a:t>nenpòt</a:t>
            </a:r>
            <a:r>
              <a:rPr lang="en-US" dirty="0" smtClean="0"/>
              <a:t> </a:t>
            </a:r>
            <a:r>
              <a:rPr lang="en-US" dirty="0" err="1" smtClean="0"/>
              <a:t>kote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r>
              <a:rPr lang="en-US" dirty="0" smtClean="0"/>
              <a:t> </a:t>
            </a:r>
            <a:r>
              <a:rPr lang="en-US" dirty="0" err="1" smtClean="0"/>
              <a:t>achte</a:t>
            </a:r>
            <a:r>
              <a:rPr lang="en-US" dirty="0" smtClean="0"/>
              <a:t> </a:t>
            </a:r>
            <a:r>
              <a:rPr lang="en-US" dirty="0" err="1" smtClean="0"/>
              <a:t>pwodwi</a:t>
            </a:r>
            <a:r>
              <a:rPr lang="en-US" dirty="0" smtClean="0"/>
              <a:t> Enèji Pwòp</a:t>
            </a:r>
          </a:p>
          <a:p>
            <a:pPr marL="228600" indent="-228600">
              <a:buFont typeface="+mj-lt"/>
              <a:buNone/>
            </a:pPr>
            <a:endParaRPr lang="en-US" dirty="0" smtClean="0"/>
          </a:p>
          <a:p>
            <a:pPr marL="228600" indent="-228600">
              <a:buFont typeface="+mj-lt"/>
              <a:buNone/>
            </a:pPr>
            <a:endParaRPr lang="en-US" dirty="0" smtClean="0"/>
          </a:p>
          <a:p>
            <a:pPr marL="228600" indent="-228600">
              <a:buFont typeface="+mj-lt"/>
              <a:buNone/>
            </a:pPr>
            <a:endParaRPr lang="en-US" dirty="0" smtClean="0"/>
          </a:p>
          <a:p>
            <a:pPr marL="228600" indent="-228600">
              <a:buFont typeface="+mj-lt"/>
              <a:buAutoNum type="arabicPeriod"/>
            </a:pPr>
            <a:r>
              <a:rPr lang="en-US" dirty="0" err="1" smtClean="0"/>
              <a:t>Ou</a:t>
            </a:r>
            <a:r>
              <a:rPr lang="en-US" dirty="0" smtClean="0"/>
              <a:t> se </a:t>
            </a:r>
            <a:r>
              <a:rPr lang="en-US" dirty="0" err="1" smtClean="0"/>
              <a:t>imaj</a:t>
            </a:r>
            <a:r>
              <a:rPr lang="en-US" dirty="0" smtClean="0"/>
              <a:t> </a:t>
            </a:r>
            <a:r>
              <a:rPr lang="en-US" dirty="0" err="1" smtClean="0"/>
              <a:t>piblik</a:t>
            </a:r>
            <a:r>
              <a:rPr lang="en-US" dirty="0" smtClean="0"/>
              <a:t> Enèji Pwòp!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err="1" smtClean="0"/>
              <a:t>Nou</a:t>
            </a:r>
            <a:r>
              <a:rPr lang="en-US" dirty="0" smtClean="0"/>
              <a:t> </a:t>
            </a:r>
            <a:r>
              <a:rPr lang="en-US" dirty="0" err="1" smtClean="0"/>
              <a:t>vle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tout </a:t>
            </a:r>
            <a:r>
              <a:rPr lang="en-US" dirty="0" err="1" smtClean="0"/>
              <a:t>kliyan</a:t>
            </a:r>
            <a:r>
              <a:rPr lang="en-US" dirty="0" smtClean="0"/>
              <a:t> an </a:t>
            </a:r>
            <a:r>
              <a:rPr lang="en-US" dirty="0" err="1" smtClean="0"/>
              <a:t>Ayiti</a:t>
            </a:r>
            <a:r>
              <a:rPr lang="en-US" dirty="0" smtClean="0"/>
              <a:t> </a:t>
            </a:r>
            <a:r>
              <a:rPr lang="en-US" dirty="0" err="1" smtClean="0"/>
              <a:t>konnen</a:t>
            </a:r>
            <a:r>
              <a:rPr lang="en-US" dirty="0" smtClean="0"/>
              <a:t> </a:t>
            </a:r>
            <a:r>
              <a:rPr lang="en-US" dirty="0" err="1" smtClean="0"/>
              <a:t>Enèji</a:t>
            </a:r>
            <a:r>
              <a:rPr lang="en-US" dirty="0" smtClean="0"/>
              <a:t> </a:t>
            </a:r>
            <a:r>
              <a:rPr lang="en-US" dirty="0" err="1" smtClean="0"/>
              <a:t>Pwòp</a:t>
            </a:r>
            <a:r>
              <a:rPr lang="en-US" dirty="0" smtClean="0"/>
              <a:t> </a:t>
            </a:r>
            <a:r>
              <a:rPr lang="en-US" dirty="0" err="1" smtClean="0"/>
              <a:t>tankou</a:t>
            </a:r>
            <a:r>
              <a:rPr lang="en-US" dirty="0" smtClean="0"/>
              <a:t> yon bon </a:t>
            </a:r>
            <a:r>
              <a:rPr lang="en-US" dirty="0" err="1" smtClean="0"/>
              <a:t>mak</a:t>
            </a:r>
            <a:r>
              <a:rPr lang="en-US" dirty="0" smtClean="0"/>
              <a:t> — </a:t>
            </a:r>
            <a:r>
              <a:rPr lang="en-US" dirty="0" err="1" smtClean="0"/>
              <a:t>epi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kapab</a:t>
            </a:r>
            <a:r>
              <a:rPr lang="en-US" dirty="0" smtClean="0"/>
              <a:t> </a:t>
            </a:r>
            <a:r>
              <a:rPr lang="en-US" dirty="0" err="1" smtClean="0"/>
              <a:t>ede</a:t>
            </a:r>
            <a:r>
              <a:rPr lang="en-US" dirty="0" smtClean="0"/>
              <a:t>!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smtClean="0"/>
              <a:t>Si </a:t>
            </a:r>
            <a:r>
              <a:rPr lang="en-US" dirty="0" err="1" smtClean="0"/>
              <a:t>kliyan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r>
              <a:rPr lang="en-US" dirty="0" smtClean="0"/>
              <a:t> </a:t>
            </a:r>
            <a:r>
              <a:rPr lang="en-US" dirty="0" err="1" smtClean="0"/>
              <a:t>jwenn</a:t>
            </a:r>
            <a:r>
              <a:rPr lang="en-US" dirty="0" smtClean="0"/>
              <a:t> </a:t>
            </a:r>
            <a:r>
              <a:rPr lang="en-US" dirty="0" err="1" smtClean="0"/>
              <a:t>menm</a:t>
            </a:r>
            <a:r>
              <a:rPr lang="en-US" dirty="0" smtClean="0"/>
              <a:t> </a:t>
            </a:r>
            <a:r>
              <a:rPr lang="en-US" dirty="0" err="1" smtClean="0"/>
              <a:t>nivo</a:t>
            </a:r>
            <a:r>
              <a:rPr lang="en-US" dirty="0" smtClean="0"/>
              <a:t> </a:t>
            </a:r>
            <a:r>
              <a:rPr lang="en-US" dirty="0" err="1" smtClean="0"/>
              <a:t>kalite</a:t>
            </a:r>
            <a:r>
              <a:rPr lang="en-US" dirty="0" smtClean="0"/>
              <a:t> </a:t>
            </a:r>
            <a:r>
              <a:rPr lang="en-US" dirty="0" err="1" smtClean="0"/>
              <a:t>ak</a:t>
            </a:r>
            <a:r>
              <a:rPr lang="en-US" dirty="0" smtClean="0"/>
              <a:t> </a:t>
            </a:r>
            <a:r>
              <a:rPr lang="en-US" dirty="0" err="1" smtClean="0"/>
              <a:t>s</a:t>
            </a:r>
            <a:r>
              <a:rPr lang="en-US" dirty="0" err="1" smtClean="0">
                <a:latin typeface="Calibri" panose="020F0502020204030204" pitchFamily="34" charset="0"/>
              </a:rPr>
              <a:t>èvis</a:t>
            </a:r>
            <a:r>
              <a:rPr lang="en-US" dirty="0" smtClean="0">
                <a:latin typeface="Calibri" panose="020F0502020204030204" pitchFamily="34" charset="0"/>
              </a:rPr>
              <a:t> tout </a:t>
            </a:r>
            <a:r>
              <a:rPr lang="en-US" dirty="0" err="1" smtClean="0">
                <a:latin typeface="Calibri" panose="020F0502020204030204" pitchFamily="34" charset="0"/>
              </a:rPr>
              <a:t>kote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ke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yo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achte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smtClean="0"/>
              <a:t>EP, EP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vini</a:t>
            </a:r>
            <a:r>
              <a:rPr lang="en-US" baseline="0" dirty="0" smtClean="0"/>
              <a:t> yon bon </a:t>
            </a:r>
            <a:r>
              <a:rPr lang="en-US" baseline="0" dirty="0" err="1" smtClean="0"/>
              <a:t>mak</a:t>
            </a:r>
            <a:r>
              <a:rPr lang="en-US" baseline="0" dirty="0" smtClean="0"/>
              <a:t>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079814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F</a:t>
            </a: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</a:rPr>
              <a:t>òmatè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1: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Bwat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zoutiw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genyen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</a:p>
          <a:p>
            <a:pPr lvl="1"/>
            <a:r>
              <a:rPr lang="en-US" dirty="0" err="1" smtClean="0"/>
              <a:t>Gid</a:t>
            </a:r>
            <a:r>
              <a:rPr lang="en-US" dirty="0" smtClean="0"/>
              <a:t> </a:t>
            </a:r>
            <a:r>
              <a:rPr lang="en-US" dirty="0" err="1" smtClean="0"/>
              <a:t>revandè</a:t>
            </a:r>
            <a:r>
              <a:rPr lang="en-US" dirty="0" smtClean="0"/>
              <a:t> a</a:t>
            </a:r>
          </a:p>
          <a:p>
            <a:pPr lvl="1"/>
            <a:r>
              <a:rPr lang="en-US" dirty="0" err="1" smtClean="0"/>
              <a:t>Zouti</a:t>
            </a:r>
            <a:r>
              <a:rPr lang="en-US" dirty="0" smtClean="0"/>
              <a:t> </a:t>
            </a:r>
            <a:r>
              <a:rPr lang="en-US" dirty="0" err="1" smtClean="0"/>
              <a:t>maketing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r>
              <a:rPr lang="en-US" dirty="0" smtClean="0"/>
              <a:t> (2 kopi!!!)</a:t>
            </a:r>
          </a:p>
          <a:p>
            <a:pPr lvl="1"/>
            <a:r>
              <a:rPr lang="en-US" dirty="0" smtClean="0"/>
              <a:t>Kit </a:t>
            </a:r>
            <a:r>
              <a:rPr lang="en-US" dirty="0" err="1" smtClean="0"/>
              <a:t>Lokasyon</a:t>
            </a:r>
            <a:r>
              <a:rPr lang="en-US" dirty="0" smtClean="0"/>
              <a:t> (2 kopi!!!)</a:t>
            </a:r>
          </a:p>
          <a:p>
            <a:pPr lvl="1"/>
            <a:r>
              <a:rPr lang="en-US" dirty="0" err="1" smtClean="0"/>
              <a:t>Liv</a:t>
            </a:r>
            <a:r>
              <a:rPr lang="en-US" dirty="0" smtClean="0"/>
              <a:t> </a:t>
            </a:r>
            <a:r>
              <a:rPr lang="en-US" dirty="0" err="1" smtClean="0"/>
              <a:t>vandè</a:t>
            </a:r>
            <a:r>
              <a:rPr lang="en-US" dirty="0" smtClean="0"/>
              <a:t> a</a:t>
            </a:r>
          </a:p>
          <a:p>
            <a:pPr lvl="1"/>
            <a:r>
              <a:rPr lang="en-US" dirty="0" smtClean="0"/>
              <a:t>Kat “men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”</a:t>
            </a:r>
          </a:p>
          <a:p>
            <a:r>
              <a:rPr lang="en-US" dirty="0" err="1" smtClean="0"/>
              <a:t>Gid</a:t>
            </a:r>
            <a:r>
              <a:rPr lang="en-US" dirty="0" smtClean="0"/>
              <a:t>:</a:t>
            </a:r>
            <a:r>
              <a:rPr lang="en-US" baseline="0" dirty="0" smtClean="0"/>
              <a:t> </a:t>
            </a:r>
            <a:r>
              <a:rPr lang="en-US" dirty="0" smtClean="0"/>
              <a:t>Li </a:t>
            </a:r>
            <a:r>
              <a:rPr lang="en-US" dirty="0" err="1" smtClean="0"/>
              <a:t>ap</a:t>
            </a:r>
            <a:r>
              <a:rPr lang="en-US" dirty="0" smtClean="0"/>
              <a:t> </a:t>
            </a:r>
            <a:r>
              <a:rPr lang="en-US" dirty="0" err="1" smtClean="0"/>
              <a:t>edew</a:t>
            </a:r>
            <a:r>
              <a:rPr lang="en-US" dirty="0" smtClean="0"/>
              <a:t> </a:t>
            </a:r>
            <a:r>
              <a:rPr lang="en-US" dirty="0" err="1" smtClean="0"/>
              <a:t>aprann</a:t>
            </a:r>
            <a:r>
              <a:rPr lang="en-US" dirty="0" smtClean="0"/>
              <a:t> </a:t>
            </a:r>
            <a:r>
              <a:rPr lang="en-US" dirty="0" err="1" smtClean="0"/>
              <a:t>plis</a:t>
            </a:r>
            <a:r>
              <a:rPr lang="en-US" dirty="0" smtClean="0"/>
              <a:t> de </a:t>
            </a:r>
            <a:r>
              <a:rPr lang="en-US" baseline="0" dirty="0" smtClean="0"/>
              <a:t>Enèji Pwòp </a:t>
            </a:r>
            <a:r>
              <a:rPr lang="en-US" baseline="0" dirty="0" err="1" smtClean="0"/>
              <a:t>epi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edew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sonje</a:t>
            </a:r>
            <a:r>
              <a:rPr lang="en-US" baseline="0" dirty="0" smtClean="0"/>
              <a:t> tout </a:t>
            </a:r>
            <a:r>
              <a:rPr lang="en-US" baseline="0" dirty="0" err="1" smtClean="0"/>
              <a:t>instriksyon</a:t>
            </a:r>
            <a:r>
              <a:rPr lang="en-US" baseline="0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nou</a:t>
            </a:r>
            <a:r>
              <a:rPr lang="en-US" dirty="0" smtClean="0"/>
              <a:t> </a:t>
            </a:r>
            <a:r>
              <a:rPr lang="en-US" dirty="0" err="1" smtClean="0"/>
              <a:t>diw</a:t>
            </a:r>
            <a:r>
              <a:rPr lang="en-US" dirty="0" smtClean="0"/>
              <a:t> </a:t>
            </a:r>
            <a:r>
              <a:rPr lang="en-US" dirty="0" err="1" smtClean="0"/>
              <a:t>jodia</a:t>
            </a:r>
            <a:r>
              <a:rPr lang="en-US" dirty="0" smtClean="0"/>
              <a:t> </a:t>
            </a:r>
          </a:p>
          <a:p>
            <a:r>
              <a:rPr lang="en-US" baseline="0" dirty="0" err="1" smtClean="0"/>
              <a:t>Zouti</a:t>
            </a:r>
            <a:r>
              <a:rPr lang="en-US" baseline="0" dirty="0" smtClean="0"/>
              <a:t>: Li </a:t>
            </a:r>
            <a:r>
              <a:rPr lang="en-US" baseline="0" dirty="0" err="1" smtClean="0"/>
              <a:t>ap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edew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vann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plis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pwodwi</a:t>
            </a:r>
            <a:r>
              <a:rPr lang="en-US" baseline="0" dirty="0" smtClean="0"/>
              <a:t>! </a:t>
            </a:r>
            <a:r>
              <a:rPr lang="en-US" baseline="0" dirty="0" err="1" smtClean="0"/>
              <a:t>Postè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bwochi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envitasyon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gwoup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kat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referans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err="1" smtClean="0"/>
              <a:t>Ou</a:t>
            </a:r>
            <a:r>
              <a:rPr lang="en-US" baseline="0" dirty="0" smtClean="0"/>
              <a:t> gen de kopi </a:t>
            </a:r>
            <a:r>
              <a:rPr lang="en-US" baseline="0" dirty="0" err="1" smtClean="0"/>
              <a:t>pou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envitasyon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gwoup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kat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referans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epi</a:t>
            </a:r>
            <a:r>
              <a:rPr lang="en-US" baseline="0" dirty="0" smtClean="0"/>
              <a:t> kit </a:t>
            </a:r>
            <a:r>
              <a:rPr lang="en-US" baseline="0" dirty="0" err="1" smtClean="0"/>
              <a:t>lokasyon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Fòk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kenbe</a:t>
            </a:r>
            <a:r>
              <a:rPr lang="en-US" baseline="0" dirty="0" smtClean="0"/>
              <a:t> yon </a:t>
            </a:r>
            <a:r>
              <a:rPr lang="en-US" baseline="0" dirty="0" err="1" smtClean="0"/>
              <a:t>pou</a:t>
            </a:r>
            <a:r>
              <a:rPr lang="en-US" baseline="0" dirty="0" smtClean="0"/>
              <a:t> ka </a:t>
            </a:r>
            <a:r>
              <a:rPr lang="en-US" baseline="0" dirty="0" err="1" smtClean="0"/>
              <a:t>fè</a:t>
            </a:r>
            <a:r>
              <a:rPr lang="en-US" baseline="0" dirty="0" smtClean="0"/>
              <a:t> kopi </a:t>
            </a:r>
            <a:r>
              <a:rPr lang="en-US" baseline="0" dirty="0" err="1" smtClean="0"/>
              <a:t>aprè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err="1" smtClean="0"/>
              <a:t>Liv</a:t>
            </a:r>
            <a:r>
              <a:rPr lang="en-US" baseline="0" dirty="0" smtClean="0"/>
              <a:t>: Li </a:t>
            </a:r>
            <a:r>
              <a:rPr lang="en-US" baseline="0" dirty="0" err="1" smtClean="0"/>
              <a:t>ap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edew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montre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kliyan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benefis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genyen</a:t>
            </a:r>
            <a:r>
              <a:rPr lang="en-US" dirty="0" smtClean="0"/>
              <a:t> </a:t>
            </a:r>
            <a:r>
              <a:rPr lang="en-US" dirty="0" err="1" smtClean="0"/>
              <a:t>ak</a:t>
            </a:r>
            <a:r>
              <a:rPr lang="en-US" dirty="0" smtClean="0"/>
              <a:t> </a:t>
            </a:r>
            <a:r>
              <a:rPr lang="en-US" baseline="0" dirty="0" smtClean="0"/>
              <a:t>EP</a:t>
            </a:r>
          </a:p>
          <a:p>
            <a:r>
              <a:rPr lang="en-US" baseline="0" dirty="0" smtClean="0"/>
              <a:t>Kat: Li </a:t>
            </a:r>
            <a:r>
              <a:rPr lang="en-US" baseline="0" dirty="0" err="1" smtClean="0"/>
              <a:t>ap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edew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reponn</a:t>
            </a:r>
            <a:r>
              <a:rPr lang="en-US" baseline="0" dirty="0" smtClean="0"/>
              <a:t> a </a:t>
            </a:r>
            <a:r>
              <a:rPr lang="en-US" baseline="0" dirty="0" err="1" smtClean="0"/>
              <a:t>objeksyon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komen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yo</a:t>
            </a:r>
            <a:endParaRPr lang="en-US" baseline="0" dirty="0" smtClean="0"/>
          </a:p>
          <a:p>
            <a:r>
              <a:rPr lang="en-US" baseline="0" dirty="0" smtClean="0"/>
              <a:t>-&gt; </a:t>
            </a:r>
            <a:r>
              <a:rPr lang="en-US" baseline="0" dirty="0" err="1" smtClean="0"/>
              <a:t>Nou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pral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palew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plis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zouti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yo</a:t>
            </a:r>
            <a:r>
              <a:rPr lang="en-US" baseline="0" dirty="0" smtClean="0"/>
              <a:t> pita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prstClr val="black"/>
                </a:solidFill>
              </a:rPr>
              <a:t>F</a:t>
            </a:r>
            <a:r>
              <a:rPr lang="en-US" dirty="0" smtClean="0">
                <a:solidFill>
                  <a:prstClr val="black"/>
                </a:solidFill>
                <a:latin typeface="Calibri" panose="020F0502020204030204" pitchFamily="34" charset="0"/>
              </a:rPr>
              <a:t>òmatè</a:t>
            </a:r>
            <a:r>
              <a:rPr lang="en-US" dirty="0" smtClean="0"/>
              <a:t> 2 a </a:t>
            </a:r>
            <a:r>
              <a:rPr lang="en-US" dirty="0" err="1" smtClean="0"/>
              <a:t>kapab</a:t>
            </a:r>
            <a:r>
              <a:rPr lang="en-US" dirty="0" smtClean="0"/>
              <a:t> </a:t>
            </a:r>
            <a:r>
              <a:rPr lang="en-US" dirty="0" err="1" smtClean="0"/>
              <a:t>kenbe</a:t>
            </a:r>
            <a:r>
              <a:rPr lang="en-US" dirty="0" smtClean="0"/>
              <a:t> </a:t>
            </a:r>
            <a:r>
              <a:rPr lang="en-US" dirty="0" err="1" smtClean="0"/>
              <a:t>diferan</a:t>
            </a:r>
            <a:r>
              <a:rPr lang="en-US" dirty="0" smtClean="0"/>
              <a:t> </a:t>
            </a:r>
            <a:r>
              <a:rPr lang="en-US" dirty="0" err="1" smtClean="0"/>
              <a:t>pati</a:t>
            </a:r>
            <a:r>
              <a:rPr lang="en-US" dirty="0" smtClean="0"/>
              <a:t> </a:t>
            </a:r>
            <a:r>
              <a:rPr lang="en-US" dirty="0" err="1" smtClean="0"/>
              <a:t>ki</a:t>
            </a:r>
            <a:r>
              <a:rPr lang="en-US" dirty="0" smtClean="0"/>
              <a:t> nan </a:t>
            </a:r>
            <a:r>
              <a:rPr lang="en-US" dirty="0" err="1" smtClean="0"/>
              <a:t>bwat</a:t>
            </a:r>
            <a:r>
              <a:rPr lang="en-US" dirty="0" smtClean="0"/>
              <a:t> </a:t>
            </a:r>
            <a:r>
              <a:rPr lang="en-US" dirty="0" err="1" smtClean="0"/>
              <a:t>zouti</a:t>
            </a:r>
            <a:r>
              <a:rPr lang="en-US" dirty="0" smtClean="0"/>
              <a:t> a </a:t>
            </a:r>
            <a:r>
              <a:rPr lang="en-US" dirty="0" err="1" smtClean="0"/>
              <a:t>tankou</a:t>
            </a:r>
            <a:r>
              <a:rPr lang="en-US" dirty="0" smtClean="0"/>
              <a:t> </a:t>
            </a:r>
            <a:r>
              <a:rPr lang="en-US" dirty="0" err="1" smtClean="0"/>
              <a:t>jan</a:t>
            </a:r>
            <a:r>
              <a:rPr lang="en-US" dirty="0" smtClean="0"/>
              <a:t> </a:t>
            </a:r>
            <a:r>
              <a:rPr lang="en-US" dirty="0">
                <a:solidFill>
                  <a:prstClr val="black"/>
                </a:solidFill>
              </a:rPr>
              <a:t>F</a:t>
            </a: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</a:rPr>
              <a:t>òmatè </a:t>
            </a:r>
            <a:r>
              <a:rPr lang="en-US" dirty="0" smtClean="0"/>
              <a:t>1 an </a:t>
            </a:r>
            <a:r>
              <a:rPr lang="en-US" dirty="0" err="1" smtClean="0"/>
              <a:t>te</a:t>
            </a:r>
            <a:r>
              <a:rPr lang="en-US" dirty="0" smtClean="0"/>
              <a:t> pale </a:t>
            </a:r>
            <a:r>
              <a:rPr lang="en-US" dirty="0" err="1" smtClean="0"/>
              <a:t>sou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46813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Kòmanse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ak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F</a:t>
            </a: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</a:rPr>
              <a:t>òmatè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pandan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chak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moun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pale de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kijan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yo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itilize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èji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Kisa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yo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itilize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konbyen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yo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peye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chak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jou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etc.</a:t>
            </a:r>
          </a:p>
          <a:p>
            <a:endParaRPr lang="en-US" dirty="0" smtClean="0"/>
          </a:p>
          <a:p>
            <a:r>
              <a:rPr lang="en-US" dirty="0" err="1" smtClean="0"/>
              <a:t>Diskisyon</a:t>
            </a:r>
            <a:r>
              <a:rPr lang="en-US" dirty="0" smtClean="0"/>
              <a:t> — </a:t>
            </a:r>
            <a:r>
              <a:rPr lang="en-US" dirty="0" err="1" smtClean="0"/>
              <a:t>kounye</a:t>
            </a:r>
            <a:r>
              <a:rPr lang="en-US" dirty="0" smtClean="0"/>
              <a:t> a</a:t>
            </a:r>
            <a:r>
              <a:rPr lang="en-US" dirty="0">
                <a:solidFill>
                  <a:prstClr val="black"/>
                </a:solidFill>
              </a:rPr>
              <a:t> F</a:t>
            </a: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</a:rPr>
              <a:t>òmatè</a:t>
            </a:r>
            <a:r>
              <a:rPr lang="en-US" dirty="0" smtClean="0"/>
              <a:t> 1 an pale </a:t>
            </a:r>
            <a:r>
              <a:rPr lang="en-US" dirty="0" err="1" smtClean="0"/>
              <a:t>diferan</a:t>
            </a:r>
            <a:r>
              <a:rPr lang="en-US" dirty="0" smtClean="0"/>
              <a:t> </a:t>
            </a:r>
            <a:r>
              <a:rPr lang="en-US" dirty="0" err="1" smtClean="0"/>
              <a:t>pati</a:t>
            </a:r>
            <a:r>
              <a:rPr lang="en-US" dirty="0" smtClean="0"/>
              <a:t> de </a:t>
            </a:r>
            <a:r>
              <a:rPr lang="en-US" dirty="0" err="1" smtClean="0"/>
              <a:t>benefis</a:t>
            </a:r>
            <a:r>
              <a:rPr lang="en-US" dirty="0" smtClean="0"/>
              <a:t> Enèji Pwòp.</a:t>
            </a:r>
          </a:p>
          <a:p>
            <a:endParaRPr lang="en-US" dirty="0" smtClean="0"/>
          </a:p>
          <a:p>
            <a:r>
              <a:rPr lang="en-US" dirty="0" err="1" smtClean="0"/>
              <a:t>Wap</a:t>
            </a:r>
            <a:r>
              <a:rPr lang="en-US" dirty="0" smtClean="0"/>
              <a:t> </a:t>
            </a:r>
            <a:r>
              <a:rPr lang="en-US" dirty="0" err="1" smtClean="0"/>
              <a:t>f</a:t>
            </a:r>
            <a:r>
              <a:rPr lang="en-US" dirty="0" err="1" smtClean="0">
                <a:latin typeface="Calibri" panose="020F0502020204030204" pitchFamily="34" charset="0"/>
              </a:rPr>
              <a:t>è</a:t>
            </a:r>
            <a:r>
              <a:rPr lang="en-US" dirty="0" smtClean="0">
                <a:latin typeface="Calibri" panose="020F0502020204030204" pitchFamily="34" charset="0"/>
              </a:rPr>
              <a:t> yon </a:t>
            </a:r>
            <a:r>
              <a:rPr lang="en-US" dirty="0" err="1" smtClean="0">
                <a:latin typeface="Calibri" panose="020F0502020204030204" pitchFamily="34" charset="0"/>
              </a:rPr>
              <a:t>bagay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ki</a:t>
            </a:r>
            <a:r>
              <a:rPr lang="en-US" dirty="0" smtClean="0">
                <a:latin typeface="Calibri" panose="020F0502020204030204" pitchFamily="34" charset="0"/>
              </a:rPr>
              <a:t> bon </a:t>
            </a:r>
            <a:r>
              <a:rPr lang="en-US" dirty="0" err="1" smtClean="0">
                <a:latin typeface="Calibri" panose="020F0502020204030204" pitchFamily="34" charset="0"/>
              </a:rPr>
              <a:t>pou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ou</a:t>
            </a:r>
            <a:r>
              <a:rPr lang="en-US" dirty="0" smtClean="0"/>
              <a:t>,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kominote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, </a:t>
            </a:r>
            <a:r>
              <a:rPr lang="en-US" dirty="0" err="1" smtClean="0"/>
              <a:t>ak</a:t>
            </a:r>
            <a:r>
              <a:rPr lang="en-US" dirty="0" smtClean="0"/>
              <a:t> </a:t>
            </a:r>
            <a:r>
              <a:rPr lang="en-US" dirty="0" err="1" smtClean="0"/>
              <a:t>Ayiti</a:t>
            </a:r>
            <a:r>
              <a:rPr lang="en-US" dirty="0" smtClean="0"/>
              <a:t>!</a:t>
            </a:r>
          </a:p>
          <a:p>
            <a:endParaRPr lang="en-US" dirty="0" smtClean="0"/>
          </a:p>
          <a:p>
            <a:r>
              <a:rPr lang="en-US" b="1" dirty="0" smtClean="0"/>
              <a:t>Enèji </a:t>
            </a:r>
            <a:r>
              <a:rPr lang="en-US" b="1" dirty="0" err="1" smtClean="0"/>
              <a:t>Pwòp</a:t>
            </a:r>
            <a:r>
              <a:rPr lang="en-US" b="1" dirty="0" smtClean="0"/>
              <a:t> bon </a:t>
            </a:r>
            <a:r>
              <a:rPr lang="en-US" b="1" dirty="0" err="1" smtClean="0"/>
              <a:t>pou</a:t>
            </a:r>
            <a:r>
              <a:rPr lang="en-US" b="1" dirty="0" smtClean="0"/>
              <a:t> </a:t>
            </a:r>
            <a:r>
              <a:rPr lang="en-US" b="1" dirty="0" err="1" smtClean="0"/>
              <a:t>ou</a:t>
            </a:r>
            <a:r>
              <a:rPr lang="en-US" baseline="0" dirty="0" smtClean="0"/>
              <a:t>: </a:t>
            </a:r>
            <a:r>
              <a:rPr lang="en-US" baseline="0" dirty="0" err="1" smtClean="0"/>
              <a:t>travay</a:t>
            </a:r>
            <a:r>
              <a:rPr lang="en-US" baseline="0" dirty="0" smtClean="0"/>
              <a:t>, </a:t>
            </a:r>
            <a:r>
              <a:rPr lang="en-US" dirty="0" err="1" smtClean="0"/>
              <a:t>ekonomi</a:t>
            </a:r>
            <a:r>
              <a:rPr lang="en-US" dirty="0" smtClean="0"/>
              <a:t> </a:t>
            </a:r>
            <a:r>
              <a:rPr lang="en-US" dirty="0" err="1" smtClean="0"/>
              <a:t>sante</a:t>
            </a:r>
            <a:r>
              <a:rPr lang="en-US" dirty="0" smtClean="0"/>
              <a:t> </a:t>
            </a:r>
            <a:r>
              <a:rPr lang="en-US" dirty="0" err="1" smtClean="0"/>
              <a:t>ak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err="1" smtClean="0">
                <a:latin typeface="Calibri" panose="020F0502020204030204" pitchFamily="34" charset="0"/>
              </a:rPr>
              <a:t>èji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solè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baseline="0" dirty="0" smtClean="0"/>
              <a:t>vs. </a:t>
            </a:r>
            <a:r>
              <a:rPr lang="en-US" baseline="0" dirty="0" err="1" smtClean="0"/>
              <a:t>kewoz</a:t>
            </a:r>
            <a:r>
              <a:rPr lang="en-US" baseline="0" dirty="0" err="1" smtClean="0">
                <a:latin typeface="Calibri" panose="020F0502020204030204" pitchFamily="34" charset="0"/>
              </a:rPr>
              <a:t>èn</a:t>
            </a:r>
            <a:r>
              <a:rPr lang="en-US" baseline="0" dirty="0" smtClean="0"/>
              <a:t> e </a:t>
            </a:r>
            <a:r>
              <a:rPr lang="en-US" baseline="0" dirty="0" err="1" smtClean="0"/>
              <a:t>bouji</a:t>
            </a:r>
            <a:r>
              <a:rPr lang="en-US" baseline="0" dirty="0" smtClean="0"/>
              <a:t> (</a:t>
            </a:r>
            <a:r>
              <a:rPr lang="en-US" dirty="0" err="1" smtClean="0"/>
              <a:t>zye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poumon</a:t>
            </a:r>
            <a:r>
              <a:rPr lang="en-US" baseline="0" dirty="0" smtClean="0"/>
              <a:t>), </a:t>
            </a:r>
            <a:r>
              <a:rPr lang="en-US" baseline="0" dirty="0" err="1" smtClean="0"/>
              <a:t>avantaj</a:t>
            </a:r>
            <a:r>
              <a:rPr lang="en-US" baseline="0" dirty="0" smtClean="0"/>
              <a:t> — </a:t>
            </a:r>
            <a:r>
              <a:rPr lang="en-US" baseline="0" dirty="0" err="1" smtClean="0"/>
              <a:t>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menm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fanmiw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kapab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reyalize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plis</a:t>
            </a:r>
            <a:r>
              <a:rPr lang="en-US" baseline="0" dirty="0" smtClean="0"/>
              <a:t> </a:t>
            </a:r>
            <a:r>
              <a:rPr lang="en-US" dirty="0" err="1" smtClean="0"/>
              <a:t>travay</a:t>
            </a:r>
            <a:r>
              <a:rPr lang="en-US" dirty="0" smtClean="0"/>
              <a:t>(</a:t>
            </a:r>
            <a:r>
              <a:rPr lang="en-US" dirty="0" err="1" smtClean="0"/>
              <a:t>lek</a:t>
            </a:r>
            <a:r>
              <a:rPr lang="en-US" dirty="0" err="1" smtClean="0">
                <a:latin typeface="Calibri" panose="020F0502020204030204" pitchFamily="34" charset="0"/>
              </a:rPr>
              <a:t>òl</a:t>
            </a:r>
            <a:r>
              <a:rPr lang="en-US" dirty="0"/>
              <a:t>)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="1" baseline="0" dirty="0" smtClean="0"/>
              <a:t>Enèji </a:t>
            </a:r>
            <a:r>
              <a:rPr lang="en-US" b="1" baseline="0" dirty="0" err="1" smtClean="0"/>
              <a:t>Pwòp</a:t>
            </a:r>
            <a:r>
              <a:rPr lang="en-US" b="1" baseline="0" dirty="0" smtClean="0"/>
              <a:t> bon </a:t>
            </a:r>
            <a:r>
              <a:rPr lang="en-US" b="1" baseline="0" dirty="0" err="1" smtClean="0"/>
              <a:t>pou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kominotew</a:t>
            </a:r>
            <a:r>
              <a:rPr lang="en-US" baseline="0" dirty="0" smtClean="0"/>
              <a:t>: </a:t>
            </a:r>
            <a:r>
              <a:rPr lang="en-US" baseline="0" dirty="0" err="1" smtClean="0"/>
              <a:t>menm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sante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benefis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travay</a:t>
            </a:r>
            <a:r>
              <a:rPr lang="en-US" baseline="0" dirty="0" smtClean="0"/>
              <a:t> la </a:t>
            </a:r>
            <a:r>
              <a:rPr lang="en-US" dirty="0" smtClean="0"/>
              <a:t>men </a:t>
            </a:r>
            <a:r>
              <a:rPr lang="en-US" dirty="0" err="1"/>
              <a:t>sou</a:t>
            </a:r>
            <a:r>
              <a:rPr lang="en-US" dirty="0"/>
              <a:t> yon </a:t>
            </a:r>
            <a:r>
              <a:rPr lang="en-US" dirty="0" err="1"/>
              <a:t>echèl</a:t>
            </a:r>
            <a:r>
              <a:rPr lang="en-US" dirty="0"/>
              <a:t> pi </a:t>
            </a:r>
            <a:r>
              <a:rPr lang="en-US" dirty="0" err="1"/>
              <a:t>gwo</a:t>
            </a:r>
            <a:r>
              <a:rPr lang="en-US" dirty="0"/>
              <a:t>, </a:t>
            </a:r>
            <a:r>
              <a:rPr lang="en-US" dirty="0" err="1" smtClean="0"/>
              <a:t>ankouraje</a:t>
            </a:r>
            <a:r>
              <a:rPr lang="en-US" dirty="0" smtClean="0"/>
              <a:t> </a:t>
            </a:r>
            <a:r>
              <a:rPr lang="en-US" dirty="0" err="1"/>
              <a:t>kominote</a:t>
            </a:r>
            <a:r>
              <a:rPr lang="en-US" dirty="0"/>
              <a:t> w la </a:t>
            </a:r>
            <a:r>
              <a:rPr lang="en-US" dirty="0" err="1"/>
              <a:t>ansanm</a:t>
            </a:r>
            <a:r>
              <a:rPr lang="en-US" dirty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/>
              <a:t>pataje</a:t>
            </a:r>
            <a:r>
              <a:rPr lang="en-US" dirty="0"/>
              <a:t> </a:t>
            </a:r>
            <a:r>
              <a:rPr lang="en-US" dirty="0" err="1"/>
              <a:t>pwodwi</a:t>
            </a:r>
            <a:r>
              <a:rPr lang="en-US" dirty="0"/>
              <a:t> EP, fè </a:t>
            </a:r>
            <a:r>
              <a:rPr lang="en-US" dirty="0" err="1"/>
              <a:t>kominote</a:t>
            </a:r>
            <a:r>
              <a:rPr lang="en-US" dirty="0"/>
              <a:t> w la pi an </a:t>
            </a:r>
            <a:r>
              <a:rPr lang="en-US" dirty="0" err="1" smtClean="0"/>
              <a:t>sekirite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/>
              <a:t>yo</a:t>
            </a:r>
            <a:r>
              <a:rPr lang="en-US" dirty="0"/>
              <a:t> gen </a:t>
            </a:r>
            <a:r>
              <a:rPr lang="en-US" dirty="0" err="1" smtClean="0"/>
              <a:t>limyè</a:t>
            </a:r>
            <a:r>
              <a:rPr lang="en-US" dirty="0" smtClean="0"/>
              <a:t> </a:t>
            </a:r>
            <a:r>
              <a:rPr lang="en-US" dirty="0" err="1" smtClean="0"/>
              <a:t>serye</a:t>
            </a:r>
            <a:r>
              <a:rPr lang="en-US" dirty="0" smtClean="0"/>
              <a:t> </a:t>
            </a:r>
            <a:r>
              <a:rPr lang="en-US" dirty="0"/>
              <a:t>nan </a:t>
            </a:r>
            <a:r>
              <a:rPr lang="en-US" dirty="0" err="1"/>
              <a:t>mitan</a:t>
            </a:r>
            <a:r>
              <a:rPr lang="en-US" dirty="0"/>
              <a:t> </a:t>
            </a:r>
            <a:r>
              <a:rPr lang="en-US" dirty="0" err="1" smtClean="0"/>
              <a:t>lannwit</a:t>
            </a:r>
            <a:endParaRPr lang="en-US" dirty="0" smtClean="0"/>
          </a:p>
          <a:p>
            <a:endParaRPr lang="en-US" baseline="0" dirty="0" smtClean="0"/>
          </a:p>
          <a:p>
            <a:r>
              <a:rPr lang="en-US" b="1" baseline="0" dirty="0" smtClean="0"/>
              <a:t>Enèji </a:t>
            </a:r>
            <a:r>
              <a:rPr lang="en-US" b="1" baseline="0" dirty="0" err="1" smtClean="0"/>
              <a:t>Pwòp</a:t>
            </a:r>
            <a:r>
              <a:rPr lang="en-US" b="1" baseline="0" dirty="0" smtClean="0"/>
              <a:t> bon </a:t>
            </a:r>
            <a:r>
              <a:rPr lang="en-US" b="1" baseline="0" dirty="0" err="1" smtClean="0"/>
              <a:t>pou</a:t>
            </a:r>
            <a:r>
              <a:rPr lang="en-US" b="1" baseline="0" dirty="0" smtClean="0"/>
              <a:t> </a:t>
            </a:r>
            <a:r>
              <a:rPr lang="en-US" b="1" baseline="0" dirty="0" err="1" smtClean="0"/>
              <a:t>Ayiti</a:t>
            </a:r>
            <a:r>
              <a:rPr lang="en-US" baseline="0" dirty="0" smtClean="0"/>
              <a:t>: </a:t>
            </a:r>
            <a:r>
              <a:rPr lang="en-US" baseline="0" dirty="0" err="1" smtClean="0"/>
              <a:t>ede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anviwonman</a:t>
            </a:r>
            <a:r>
              <a:rPr lang="en-US" baseline="0" dirty="0" smtClean="0"/>
              <a:t> an </a:t>
            </a:r>
            <a:r>
              <a:rPr lang="en-US" dirty="0" err="1" smtClean="0"/>
              <a:t>l</a:t>
            </a:r>
            <a:r>
              <a:rPr lang="en-US" dirty="0" err="1" smtClean="0">
                <a:latin typeface="Calibri" panose="020F0502020204030204" pitchFamily="34" charset="0"/>
              </a:rPr>
              <a:t>òske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yo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brile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mwens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gaz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ak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chabon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ede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moun</a:t>
            </a:r>
            <a:r>
              <a:rPr lang="en-US" baseline="0" dirty="0" smtClean="0"/>
              <a:t> f</a:t>
            </a:r>
            <a:r>
              <a:rPr lang="en-US" baseline="0" dirty="0" smtClean="0">
                <a:latin typeface="Calibri" panose="020F0502020204030204" pitchFamily="34" charset="0"/>
              </a:rPr>
              <a:t>è </a:t>
            </a:r>
            <a:r>
              <a:rPr lang="en-US" baseline="0" dirty="0" err="1" smtClean="0">
                <a:latin typeface="Calibri" panose="020F0502020204030204" pitchFamily="34" charset="0"/>
              </a:rPr>
              <a:t>plis</a:t>
            </a:r>
            <a:r>
              <a:rPr lang="en-US" baseline="0" dirty="0" smtClean="0">
                <a:latin typeface="Calibri" panose="020F0502020204030204" pitchFamily="34" charset="0"/>
              </a:rPr>
              <a:t> </a:t>
            </a:r>
            <a:r>
              <a:rPr lang="en-US" baseline="0" dirty="0" err="1" smtClean="0">
                <a:latin typeface="Calibri" panose="020F0502020204030204" pitchFamily="34" charset="0"/>
              </a:rPr>
              <a:t>lajan</a:t>
            </a:r>
            <a:r>
              <a:rPr lang="en-US" baseline="0" dirty="0" smtClean="0"/>
              <a:t>, f</a:t>
            </a:r>
            <a:r>
              <a:rPr lang="en-US" baseline="0" dirty="0" smtClean="0">
                <a:latin typeface="Calibri" panose="020F0502020204030204" pitchFamily="34" charset="0"/>
              </a:rPr>
              <a:t>è </a:t>
            </a:r>
            <a:r>
              <a:rPr lang="en-US" baseline="0" dirty="0" err="1" smtClean="0">
                <a:latin typeface="Calibri" panose="020F0502020204030204" pitchFamily="34" charset="0"/>
              </a:rPr>
              <a:t>Ayiti</a:t>
            </a:r>
            <a:r>
              <a:rPr lang="en-US" baseline="0" dirty="0" smtClean="0">
                <a:latin typeface="Calibri" panose="020F0502020204030204" pitchFamily="34" charset="0"/>
              </a:rPr>
              <a:t> rete </a:t>
            </a:r>
            <a:r>
              <a:rPr lang="en-US" baseline="0" dirty="0" err="1" smtClean="0">
                <a:latin typeface="Calibri" panose="020F0502020204030204" pitchFamily="34" charset="0"/>
              </a:rPr>
              <a:t>pwòp</a:t>
            </a:r>
            <a:r>
              <a:rPr lang="en-US" baseline="0" dirty="0" smtClean="0"/>
              <a:t>, </a:t>
            </a:r>
            <a:r>
              <a:rPr lang="en-US" dirty="0" smtClean="0">
                <a:solidFill>
                  <a:prstClr val="black"/>
                </a:solidFill>
              </a:rPr>
              <a:t>f</a:t>
            </a:r>
            <a:r>
              <a:rPr lang="en-US" dirty="0" smtClean="0">
                <a:solidFill>
                  <a:prstClr val="black"/>
                </a:solidFill>
                <a:latin typeface="Calibri" panose="020F0502020204030204" pitchFamily="34" charset="0"/>
              </a:rPr>
              <a:t>è tout </a:t>
            </a:r>
            <a:r>
              <a:rPr lang="en-US" dirty="0" err="1" smtClean="0">
                <a:solidFill>
                  <a:prstClr val="black"/>
                </a:solidFill>
                <a:latin typeface="Calibri" panose="020F0502020204030204" pitchFamily="34" charset="0"/>
              </a:rPr>
              <a:t>moun</a:t>
            </a:r>
            <a:r>
              <a:rPr lang="en-US" dirty="0" smtClean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Calibri" panose="020F0502020204030204" pitchFamily="34" charset="0"/>
              </a:rPr>
              <a:t>alèz</a:t>
            </a:r>
            <a:r>
              <a:rPr lang="en-US" baseline="0" dirty="0" smtClean="0"/>
              <a:t>!</a:t>
            </a:r>
          </a:p>
          <a:p>
            <a:endParaRPr lang="en-US" sz="1050" dirty="0" smtClean="0"/>
          </a:p>
          <a:p>
            <a:endParaRPr lang="en-US" sz="1050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01154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33D6F-E945-0345-8A27-27E25AECF60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920398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60W  bay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plis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70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fwa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plis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klète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yon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lanp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kewozèn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en-U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http://www.solar-aid.org/assets/Uploads/Publications/Factsheet-KH-13.02.13.pdf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33D6F-E945-0345-8A27-27E25AECF60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043137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.</a:t>
            </a:r>
            <a:r>
              <a:rPr lang="en-US" baseline="30000" dirty="0" smtClean="0"/>
              <a:t>3 (digitally financed energy)</a:t>
            </a: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Anecdotal evidence says the majority of emergency room visits are from kerosene burns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33D6F-E945-0345-8A27-27E25AECF60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890645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According to </a:t>
            </a:r>
            <a:r>
              <a:rPr lang="en-US" dirty="0" err="1" smtClean="0"/>
              <a:t>USAID's</a:t>
            </a:r>
            <a:r>
              <a:rPr lang="en-US" dirty="0" smtClean="0"/>
              <a:t> 2007 study, Environmental Vulnerability in Haiti: Findings and Recommendations</a:t>
            </a:r>
          </a:p>
          <a:p>
            <a:r>
              <a:rPr lang="en-US" dirty="0" smtClean="0"/>
              <a:t>ALRI</a:t>
            </a:r>
            <a:r>
              <a:rPr lang="en-US" baseline="0" dirty="0" smtClean="0"/>
              <a:t> is the number one killer for children under 5 worldwide too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233D6F-E945-0345-8A27-27E25AECF60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026703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</a:t>
            </a:r>
            <a:r>
              <a:rPr lang="en-US" dirty="0" smtClean="0">
                <a:latin typeface="Calibri" panose="020F0502020204030204" pitchFamily="34" charset="0"/>
              </a:rPr>
              <a:t>òmatè</a:t>
            </a:r>
            <a:r>
              <a:rPr lang="en-US" dirty="0" smtClean="0"/>
              <a:t> 1 </a:t>
            </a:r>
            <a:r>
              <a:rPr lang="en-US" dirty="0" err="1"/>
              <a:t>dekri</a:t>
            </a:r>
            <a:r>
              <a:rPr lang="en-US" dirty="0"/>
              <a:t> </a:t>
            </a:r>
            <a:r>
              <a:rPr lang="en-US" dirty="0" err="1"/>
              <a:t>modèl</a:t>
            </a:r>
            <a:r>
              <a:rPr lang="en-US" dirty="0"/>
              <a:t> </a:t>
            </a:r>
            <a:r>
              <a:rPr lang="en-US" dirty="0" err="1"/>
              <a:t>epi</a:t>
            </a:r>
            <a:r>
              <a:rPr lang="en-US" dirty="0"/>
              <a:t> </a:t>
            </a:r>
            <a:r>
              <a:rPr lang="en-US" dirty="0" err="1"/>
              <a:t>demontre</a:t>
            </a:r>
            <a:r>
              <a:rPr lang="en-US" dirty="0"/>
              <a:t>. </a:t>
            </a:r>
            <a:r>
              <a:rPr lang="en-US" dirty="0" err="1"/>
              <a:t>Ou</a:t>
            </a:r>
            <a:r>
              <a:rPr lang="en-US" dirty="0"/>
              <a:t> ka </a:t>
            </a:r>
            <a:r>
              <a:rPr lang="en-US" dirty="0" err="1"/>
              <a:t>pretann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antrenè</a:t>
            </a:r>
            <a:r>
              <a:rPr lang="en-US" dirty="0"/>
              <a:t> 2 a se yon </a:t>
            </a:r>
            <a:r>
              <a:rPr lang="en-US" dirty="0" err="1"/>
              <a:t>revandè</a:t>
            </a:r>
            <a:r>
              <a:rPr lang="en-US" dirty="0"/>
              <a:t> </a:t>
            </a:r>
            <a:r>
              <a:rPr lang="en-US" dirty="0" err="1" smtClean="0"/>
              <a:t>kap</a:t>
            </a:r>
            <a:r>
              <a:rPr lang="en-US" dirty="0" smtClean="0"/>
              <a:t> </a:t>
            </a:r>
            <a:r>
              <a:rPr lang="en-US" dirty="0"/>
              <a:t>"</a:t>
            </a:r>
            <a:r>
              <a:rPr lang="en-US" dirty="0" err="1"/>
              <a:t>vann</a:t>
            </a:r>
            <a:r>
              <a:rPr lang="en-US" dirty="0" smtClean="0"/>
              <a:t>" </a:t>
            </a:r>
            <a:r>
              <a:rPr lang="en-US" dirty="0" err="1"/>
              <a:t>kèk</a:t>
            </a:r>
            <a:r>
              <a:rPr lang="en-US" dirty="0"/>
              <a:t> </a:t>
            </a:r>
            <a:r>
              <a:rPr lang="en-US" dirty="0" err="1" smtClean="0"/>
              <a:t>pwodwi</a:t>
            </a:r>
            <a:r>
              <a:rPr lang="en-US" dirty="0" smtClean="0"/>
              <a:t>!</a:t>
            </a:r>
          </a:p>
          <a:p>
            <a:endParaRPr lang="en-US" baseline="0" dirty="0" smtClean="0"/>
          </a:p>
          <a:p>
            <a:r>
              <a:rPr lang="en-US" dirty="0" err="1" smtClean="0"/>
              <a:t>Ajan</a:t>
            </a:r>
            <a:r>
              <a:rPr lang="en-US" dirty="0" smtClean="0"/>
              <a:t> paw la </a:t>
            </a:r>
            <a:r>
              <a:rPr lang="en-US" dirty="0" err="1" smtClean="0"/>
              <a:t>ap</a:t>
            </a:r>
            <a:r>
              <a:rPr lang="en-US" dirty="0" smtClean="0"/>
              <a:t> </a:t>
            </a:r>
            <a:r>
              <a:rPr lang="en-US" dirty="0" err="1" smtClean="0"/>
              <a:t>pran</a:t>
            </a:r>
            <a:r>
              <a:rPr lang="en-US" dirty="0" smtClean="0"/>
              <a:t> </a:t>
            </a:r>
            <a:r>
              <a:rPr lang="en-US" dirty="0" err="1" smtClean="0"/>
              <a:t>pwodwi</a:t>
            </a:r>
            <a:r>
              <a:rPr lang="en-US" dirty="0" smtClean="0"/>
              <a:t> </a:t>
            </a:r>
            <a:r>
              <a:rPr lang="en-US" dirty="0" err="1" smtClean="0"/>
              <a:t>nan</a:t>
            </a:r>
            <a:r>
              <a:rPr lang="en-US" dirty="0" smtClean="0"/>
              <a:t> men Enèji Pwòp</a:t>
            </a:r>
          </a:p>
          <a:p>
            <a:endParaRPr lang="en-US" dirty="0" smtClean="0"/>
          </a:p>
          <a:p>
            <a:r>
              <a:rPr lang="fi-FI" dirty="0" err="1" smtClean="0"/>
              <a:t>Ou</a:t>
            </a:r>
            <a:r>
              <a:rPr lang="fi-FI" dirty="0" smtClean="0"/>
              <a:t> </a:t>
            </a:r>
            <a:r>
              <a:rPr lang="fi-FI" dirty="0" err="1" smtClean="0"/>
              <a:t>achte</a:t>
            </a:r>
            <a:r>
              <a:rPr lang="fi-FI" dirty="0" smtClean="0"/>
              <a:t> </a:t>
            </a:r>
            <a:r>
              <a:rPr lang="fi-FI" dirty="0" err="1" smtClean="0"/>
              <a:t>pwodwi</a:t>
            </a:r>
            <a:r>
              <a:rPr lang="fi-FI" dirty="0" smtClean="0"/>
              <a:t> </a:t>
            </a:r>
            <a:r>
              <a:rPr lang="fi-FI" dirty="0" err="1" smtClean="0"/>
              <a:t>nan</a:t>
            </a:r>
            <a:r>
              <a:rPr lang="fi-FI" dirty="0" smtClean="0"/>
              <a:t> </a:t>
            </a:r>
            <a:r>
              <a:rPr lang="fi-FI" dirty="0" err="1" smtClean="0"/>
              <a:t>men</a:t>
            </a:r>
            <a:r>
              <a:rPr lang="fi-FI" dirty="0" smtClean="0"/>
              <a:t> </a:t>
            </a:r>
            <a:r>
              <a:rPr lang="en-US" dirty="0" err="1" smtClean="0"/>
              <a:t>Ajan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err="1" smtClean="0"/>
              <a:t>Lè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achte</a:t>
            </a:r>
            <a:r>
              <a:rPr lang="en-US" dirty="0" smtClean="0"/>
              <a:t> an </a:t>
            </a:r>
            <a:r>
              <a:rPr lang="en-US" dirty="0" err="1" smtClean="0"/>
              <a:t>gwo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resevwa</a:t>
            </a:r>
            <a:r>
              <a:rPr lang="en-US" dirty="0" smtClean="0"/>
              <a:t> </a:t>
            </a:r>
            <a:r>
              <a:rPr lang="en-US" dirty="0" err="1" smtClean="0"/>
              <a:t>rabè</a:t>
            </a:r>
            <a:r>
              <a:rPr lang="en-US" dirty="0" smtClean="0"/>
              <a:t>,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fè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fè</a:t>
            </a:r>
            <a:r>
              <a:rPr lang="en-US" dirty="0" smtClean="0"/>
              <a:t> </a:t>
            </a:r>
            <a:r>
              <a:rPr lang="en-US" dirty="0" err="1" smtClean="0"/>
              <a:t>plis</a:t>
            </a:r>
            <a:r>
              <a:rPr lang="en-US" dirty="0" smtClean="0"/>
              <a:t> </a:t>
            </a:r>
            <a:r>
              <a:rPr lang="en-US" dirty="0" err="1" smtClean="0"/>
              <a:t>benefis</a:t>
            </a:r>
            <a:r>
              <a:rPr lang="en-US" dirty="0" smtClean="0"/>
              <a:t> </a:t>
            </a:r>
            <a:r>
              <a:rPr lang="en-US" dirty="0" err="1" smtClean="0"/>
              <a:t>sou</a:t>
            </a:r>
            <a:r>
              <a:rPr lang="en-US" dirty="0" smtClean="0"/>
              <a:t> </a:t>
            </a:r>
            <a:r>
              <a:rPr lang="en-US" dirty="0" err="1" smtClean="0"/>
              <a:t>machandiz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!</a:t>
            </a:r>
          </a:p>
          <a:p>
            <a:endParaRPr lang="en-US" dirty="0" smtClean="0"/>
          </a:p>
          <a:p>
            <a:r>
              <a:rPr lang="en-US" dirty="0" err="1" smtClean="0"/>
              <a:t>Plis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achte</a:t>
            </a:r>
            <a:r>
              <a:rPr lang="en-US" dirty="0" smtClean="0"/>
              <a:t> </a:t>
            </a:r>
            <a:r>
              <a:rPr lang="en-US" dirty="0" err="1" smtClean="0"/>
              <a:t>pwodwi</a:t>
            </a:r>
            <a:r>
              <a:rPr lang="en-US" dirty="0" smtClean="0"/>
              <a:t>, </a:t>
            </a:r>
            <a:r>
              <a:rPr lang="en-US" dirty="0" err="1" smtClean="0"/>
              <a:t>plis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pral</a:t>
            </a:r>
            <a:r>
              <a:rPr lang="en-US" dirty="0" smtClean="0"/>
              <a:t> </a:t>
            </a:r>
            <a:r>
              <a:rPr lang="en-US" dirty="0" err="1" smtClean="0"/>
              <a:t>f</a:t>
            </a:r>
            <a:r>
              <a:rPr lang="en-US" dirty="0" err="1" smtClean="0">
                <a:latin typeface="Calibri" panose="020F0502020204030204" pitchFamily="34" charset="0"/>
              </a:rPr>
              <a:t>è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benefis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 </a:t>
            </a:r>
            <a:r>
              <a:rPr lang="en-US" dirty="0" err="1" smtClean="0"/>
              <a:t>ap</a:t>
            </a:r>
            <a:r>
              <a:rPr lang="en-US" dirty="0" smtClean="0"/>
              <a:t> </a:t>
            </a:r>
            <a:r>
              <a:rPr lang="en-US" dirty="0" err="1" smtClean="0"/>
              <a:t>ede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vann</a:t>
            </a:r>
            <a:r>
              <a:rPr lang="en-US" dirty="0" smtClean="0"/>
              <a:t> </a:t>
            </a:r>
            <a:r>
              <a:rPr lang="en-US" dirty="0" err="1" smtClean="0"/>
              <a:t>pwodwi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achte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r>
              <a:rPr lang="en-US" dirty="0" smtClean="0"/>
              <a:t> </a:t>
            </a:r>
            <a:r>
              <a:rPr lang="en-US" dirty="0" err="1" smtClean="0"/>
              <a:t>ak</a:t>
            </a:r>
            <a:r>
              <a:rPr lang="en-US" dirty="0" smtClean="0"/>
              <a:t> </a:t>
            </a:r>
            <a:r>
              <a:rPr lang="en-US" dirty="0" err="1" smtClean="0"/>
              <a:t>zouti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r>
              <a:rPr lang="en-US" dirty="0" smtClean="0"/>
              <a:t> </a:t>
            </a:r>
            <a:r>
              <a:rPr lang="en-US" dirty="0" err="1" smtClean="0"/>
              <a:t>nou</a:t>
            </a:r>
            <a:r>
              <a:rPr lang="en-US" dirty="0" smtClean="0"/>
              <a:t> </a:t>
            </a:r>
            <a:r>
              <a:rPr lang="en-US" dirty="0" err="1" smtClean="0"/>
              <a:t>pral</a:t>
            </a:r>
            <a:r>
              <a:rPr lang="en-US" dirty="0" smtClean="0"/>
              <a:t> </a:t>
            </a:r>
            <a:r>
              <a:rPr lang="en-US" dirty="0" err="1" smtClean="0"/>
              <a:t>palew</a:t>
            </a:r>
            <a:r>
              <a:rPr lang="en-US" dirty="0" smtClean="0"/>
              <a:t> </a:t>
            </a:r>
            <a:r>
              <a:rPr lang="en-US" dirty="0" err="1" smtClean="0"/>
              <a:t>jodi</a:t>
            </a:r>
            <a:r>
              <a:rPr lang="en-US" dirty="0" smtClean="0"/>
              <a:t> a!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441403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Kiva</a:t>
            </a:r>
            <a:r>
              <a:rPr lang="en-US" dirty="0" smtClean="0"/>
              <a:t> se yon sit web </a:t>
            </a:r>
            <a:r>
              <a:rPr lang="en-US" dirty="0" err="1" smtClean="0"/>
              <a:t>moun</a:t>
            </a:r>
            <a:r>
              <a:rPr lang="en-US" dirty="0" smtClean="0"/>
              <a:t> ka </a:t>
            </a:r>
            <a:r>
              <a:rPr lang="en-US" dirty="0" err="1" smtClean="0"/>
              <a:t>itilize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bay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kredi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Enèji Pwòp </a:t>
            </a:r>
            <a:r>
              <a:rPr lang="en-US" baseline="0" dirty="0" err="1" smtClean="0"/>
              <a:t>fè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partenarya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avek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Kiva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nou</a:t>
            </a:r>
            <a:r>
              <a:rPr lang="en-US" baseline="0" dirty="0" smtClean="0"/>
              <a:t> ka bay </a:t>
            </a:r>
            <a:r>
              <a:rPr lang="en-US" baseline="0" dirty="0" err="1" smtClean="0"/>
              <a:t>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estok</a:t>
            </a:r>
            <a:r>
              <a:rPr lang="en-US" baseline="0" dirty="0" smtClean="0"/>
              <a:t> a </a:t>
            </a:r>
            <a:r>
              <a:rPr lang="en-US" baseline="0" dirty="0" err="1" smtClean="0"/>
              <a:t>kredi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448376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Menm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yon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lòt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moun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tronpe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ou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toujou</a:t>
            </a:r>
            <a:r>
              <a:rPr lang="en-US" baseline="0" dirty="0" smtClean="0"/>
              <a:t> gen </a:t>
            </a:r>
            <a:r>
              <a:rPr lang="en-US" baseline="0" dirty="0" err="1" smtClean="0"/>
              <a:t>responsabilite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peye</a:t>
            </a:r>
            <a:r>
              <a:rPr lang="en-US" baseline="0" dirty="0" smtClean="0"/>
              <a:t> Enèji Pwòp </a:t>
            </a:r>
            <a:r>
              <a:rPr lang="en-US" baseline="0" dirty="0" err="1" smtClean="0"/>
              <a:t>lè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kontra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fini</a:t>
            </a:r>
            <a:r>
              <a:rPr lang="en-US" baseline="0" dirty="0" smtClean="0"/>
              <a:t>.</a:t>
            </a:r>
          </a:p>
          <a:p>
            <a:endParaRPr lang="en-US" dirty="0" smtClean="0"/>
          </a:p>
          <a:p>
            <a:r>
              <a:rPr lang="en-US" dirty="0" err="1" smtClean="0"/>
              <a:t>Sonje</a:t>
            </a:r>
            <a:r>
              <a:rPr lang="en-US" dirty="0" smtClean="0"/>
              <a:t>, Enèji Pwòp se yon </a:t>
            </a:r>
            <a:r>
              <a:rPr lang="en-US" b="1" dirty="0" err="1" smtClean="0"/>
              <a:t>biznis</a:t>
            </a:r>
            <a:r>
              <a:rPr lang="en-US" b="1" dirty="0" smtClean="0"/>
              <a:t>!</a:t>
            </a:r>
            <a:r>
              <a:rPr lang="en-US" b="0" dirty="0" smtClean="0"/>
              <a:t> Si</a:t>
            </a:r>
            <a:r>
              <a:rPr lang="en-US" b="0" baseline="0" dirty="0" smtClean="0"/>
              <a:t> </a:t>
            </a:r>
            <a:r>
              <a:rPr lang="en-US" b="0" baseline="0" dirty="0" err="1" smtClean="0"/>
              <a:t>ou</a:t>
            </a:r>
            <a:r>
              <a:rPr lang="en-US" b="0" baseline="0" dirty="0" smtClean="0"/>
              <a:t> pa </a:t>
            </a:r>
            <a:r>
              <a:rPr lang="en-US" b="0" baseline="0" dirty="0" err="1" smtClean="0"/>
              <a:t>ranbouse</a:t>
            </a:r>
            <a:r>
              <a:rPr lang="en-US" b="0" baseline="0" dirty="0" smtClean="0"/>
              <a:t> </a:t>
            </a:r>
            <a:r>
              <a:rPr lang="en-US" b="0" baseline="0" dirty="0" err="1" smtClean="0"/>
              <a:t>nou</a:t>
            </a:r>
            <a:r>
              <a:rPr lang="en-US" b="0" baseline="0" dirty="0" smtClean="0"/>
              <a:t>, Enèji Pwòp </a:t>
            </a:r>
            <a:r>
              <a:rPr lang="en-US" b="0" baseline="0" dirty="0" err="1" smtClean="0"/>
              <a:t>ap</a:t>
            </a:r>
            <a:r>
              <a:rPr lang="en-US" b="0" baseline="0" dirty="0" smtClean="0"/>
              <a:t> </a:t>
            </a:r>
            <a:r>
              <a:rPr lang="en-US" b="0" baseline="0" dirty="0" err="1" smtClean="0"/>
              <a:t>pèdi</a:t>
            </a:r>
            <a:r>
              <a:rPr lang="en-US" b="0" baseline="0" dirty="0" smtClean="0"/>
              <a:t> </a:t>
            </a:r>
            <a:r>
              <a:rPr lang="en-US" b="0" baseline="0" dirty="0" err="1" smtClean="0"/>
              <a:t>lajan</a:t>
            </a:r>
            <a:r>
              <a:rPr lang="en-US" b="0" baseline="0" dirty="0" smtClean="0"/>
              <a:t> </a:t>
            </a:r>
            <a:r>
              <a:rPr lang="en-US" b="0" baseline="0" dirty="0" err="1" smtClean="0"/>
              <a:t>e</a:t>
            </a:r>
            <a:r>
              <a:rPr lang="en-US" b="0" baseline="0" dirty="0" smtClean="0"/>
              <a:t> </a:t>
            </a:r>
            <a:r>
              <a:rPr lang="en-US" b="0" baseline="0" dirty="0" err="1" smtClean="0"/>
              <a:t>petet</a:t>
            </a:r>
            <a:r>
              <a:rPr lang="en-US" b="0" baseline="0" dirty="0" smtClean="0"/>
              <a:t> </a:t>
            </a:r>
            <a:r>
              <a:rPr lang="en-US" b="0" baseline="0" dirty="0" err="1" smtClean="0"/>
              <a:t>oblije</a:t>
            </a:r>
            <a:r>
              <a:rPr lang="en-US" b="0" baseline="0" dirty="0" smtClean="0"/>
              <a:t> </a:t>
            </a:r>
            <a:r>
              <a:rPr lang="en-US" b="0" baseline="0" dirty="0" err="1" smtClean="0"/>
              <a:t>femen</a:t>
            </a:r>
            <a:r>
              <a:rPr lang="en-US" b="0" baseline="0" dirty="0" smtClean="0"/>
              <a:t> </a:t>
            </a:r>
            <a:r>
              <a:rPr lang="en-US" b="0" baseline="0" dirty="0" err="1" smtClean="0"/>
              <a:t>pòt</a:t>
            </a:r>
            <a:r>
              <a:rPr lang="en-US" b="0" baseline="0" dirty="0" smtClean="0"/>
              <a:t> </a:t>
            </a:r>
            <a:r>
              <a:rPr lang="en-US" b="0" baseline="0" smtClean="0"/>
              <a:t>li!</a:t>
            </a:r>
            <a:endParaRPr lang="en-US" b="0" baseline="0" dirty="0" smtClean="0"/>
          </a:p>
          <a:p>
            <a:endParaRPr lang="en-US" b="0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Si </a:t>
            </a:r>
            <a:r>
              <a:rPr lang="en-US" dirty="0" err="1" smtClean="0"/>
              <a:t>ou</a:t>
            </a:r>
            <a:r>
              <a:rPr lang="en-US" dirty="0" smtClean="0"/>
              <a:t> pa </a:t>
            </a:r>
            <a:r>
              <a:rPr lang="en-US" dirty="0" err="1" smtClean="0"/>
              <a:t>ranbouse</a:t>
            </a:r>
            <a:r>
              <a:rPr lang="en-US" dirty="0" smtClean="0"/>
              <a:t> </a:t>
            </a:r>
            <a:r>
              <a:rPr lang="en-US" dirty="0" err="1" smtClean="0"/>
              <a:t>dèt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, </a:t>
            </a:r>
            <a:r>
              <a:rPr lang="en-US" dirty="0" err="1" smtClean="0"/>
              <a:t>nou</a:t>
            </a:r>
            <a:r>
              <a:rPr lang="en-US" dirty="0" smtClean="0"/>
              <a:t> pa ka bay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livrezon</a:t>
            </a:r>
            <a:r>
              <a:rPr lang="en-US" dirty="0" smtClean="0"/>
              <a:t> et </a:t>
            </a:r>
            <a:r>
              <a:rPr lang="en-US" b="1" dirty="0" err="1" smtClean="0"/>
              <a:t>ou</a:t>
            </a:r>
            <a:r>
              <a:rPr lang="en-US" b="1" dirty="0" smtClean="0"/>
              <a:t> pap </a:t>
            </a:r>
            <a:r>
              <a:rPr lang="en-US" b="1" dirty="0" err="1" smtClean="0"/>
              <a:t>kapab</a:t>
            </a:r>
            <a:r>
              <a:rPr lang="en-US" b="1" dirty="0" smtClean="0"/>
              <a:t> </a:t>
            </a:r>
            <a:r>
              <a:rPr lang="en-US" b="1" dirty="0" err="1" smtClean="0"/>
              <a:t>jwenn</a:t>
            </a:r>
            <a:r>
              <a:rPr lang="en-US" b="1" dirty="0" smtClean="0"/>
              <a:t> </a:t>
            </a:r>
            <a:r>
              <a:rPr lang="en-US" b="1" dirty="0" err="1" smtClean="0"/>
              <a:t>plis</a:t>
            </a:r>
            <a:r>
              <a:rPr lang="en-US" b="1" dirty="0" smtClean="0"/>
              <a:t> </a:t>
            </a:r>
            <a:r>
              <a:rPr lang="en-US" b="1" dirty="0" err="1" smtClean="0"/>
              <a:t>pwodwi</a:t>
            </a:r>
            <a:r>
              <a:rPr lang="en-US" b="1" dirty="0" smtClean="0"/>
              <a:t> a </a:t>
            </a:r>
            <a:r>
              <a:rPr lang="en-US" b="1" dirty="0" err="1" smtClean="0"/>
              <a:t>kredi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448376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Men </a:t>
            </a:r>
            <a:r>
              <a:rPr lang="en-US" dirty="0" err="1" smtClean="0"/>
              <a:t>k</a:t>
            </a:r>
            <a:r>
              <a:rPr lang="en-US" dirty="0" err="1" smtClean="0">
                <a:latin typeface="Calibri" panose="020F0502020204030204" pitchFamily="34" charset="0"/>
              </a:rPr>
              <a:t>èk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egzanp</a:t>
            </a:r>
            <a:r>
              <a:rPr lang="en-US" dirty="0" smtClean="0"/>
              <a:t>. </a:t>
            </a:r>
            <a:r>
              <a:rPr lang="en-US" dirty="0" err="1" smtClean="0"/>
              <a:t>Pran</a:t>
            </a:r>
            <a:r>
              <a:rPr lang="en-US" dirty="0" smtClean="0"/>
              <a:t> yon </a:t>
            </a:r>
            <a:r>
              <a:rPr lang="en-US" dirty="0" err="1" smtClean="0"/>
              <a:t>minit</a:t>
            </a:r>
            <a:r>
              <a:rPr lang="en-US" dirty="0" smtClean="0"/>
              <a:t> </a:t>
            </a:r>
            <a:r>
              <a:rPr lang="en-US" dirty="0" err="1" smtClean="0"/>
              <a:t>kounye</a:t>
            </a:r>
            <a:r>
              <a:rPr lang="en-US" dirty="0" smtClean="0"/>
              <a:t> a </a:t>
            </a:r>
            <a:r>
              <a:rPr lang="en-US" dirty="0" err="1" smtClean="0"/>
              <a:t>pou</a:t>
            </a:r>
            <a:r>
              <a:rPr lang="en-US" dirty="0" smtClean="0"/>
              <a:t> ka </a:t>
            </a:r>
            <a:r>
              <a:rPr lang="en-US" dirty="0" err="1" smtClean="0"/>
              <a:t>ekri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prstClr val="black"/>
                </a:solidFill>
              </a:rPr>
              <a:t>k</a:t>
            </a:r>
            <a:r>
              <a:rPr lang="en-US" dirty="0" err="1" smtClean="0">
                <a:solidFill>
                  <a:prstClr val="black"/>
                </a:solidFill>
                <a:latin typeface="Calibri" panose="020F0502020204030204" pitchFamily="34" charset="0"/>
              </a:rPr>
              <a:t>èk</a:t>
            </a:r>
            <a:r>
              <a:rPr lang="en-US" dirty="0" smtClean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Calibri" panose="020F0502020204030204" pitchFamily="34" charset="0"/>
              </a:rPr>
              <a:t>bagay</a:t>
            </a:r>
            <a:r>
              <a:rPr lang="en-US" dirty="0" smtClean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Calibri" panose="020F0502020204030204" pitchFamily="34" charset="0"/>
              </a:rPr>
              <a:t>nan</a:t>
            </a:r>
            <a:r>
              <a:rPr lang="en-US" dirty="0" smtClean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Calibri" panose="020F0502020204030204" pitchFamily="34" charset="0"/>
              </a:rPr>
              <a:t>objektif</a:t>
            </a:r>
            <a:r>
              <a:rPr lang="en-US" dirty="0" smtClean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Calibri" panose="020F0502020204030204" pitchFamily="34" charset="0"/>
              </a:rPr>
              <a:t>ou</a:t>
            </a:r>
            <a:r>
              <a:rPr lang="en-US" dirty="0" smtClean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Calibri" panose="020F0502020204030204" pitchFamily="34" charset="0"/>
              </a:rPr>
              <a:t>yo</a:t>
            </a:r>
            <a:r>
              <a:rPr lang="en-US" dirty="0" smtClean="0"/>
              <a:t>! </a:t>
            </a:r>
            <a:r>
              <a:rPr lang="en-US" dirty="0" err="1" smtClean="0"/>
              <a:t>Ou</a:t>
            </a:r>
            <a:r>
              <a:rPr lang="en-US" dirty="0" smtClean="0"/>
              <a:t> gen </a:t>
            </a:r>
            <a:r>
              <a:rPr lang="en-US" dirty="0" err="1" smtClean="0"/>
              <a:t>tou</a:t>
            </a:r>
            <a:r>
              <a:rPr lang="en-US" dirty="0" smtClean="0"/>
              <a:t> yon kopi </a:t>
            </a:r>
            <a:r>
              <a:rPr lang="en-US" dirty="0" err="1" smtClean="0"/>
              <a:t>sa</a:t>
            </a:r>
            <a:r>
              <a:rPr lang="en-US" dirty="0" smtClean="0"/>
              <a:t> a </a:t>
            </a:r>
            <a:r>
              <a:rPr lang="en-US" dirty="0" err="1" smtClean="0"/>
              <a:t>nan</a:t>
            </a:r>
            <a:r>
              <a:rPr lang="en-US" dirty="0" smtClean="0"/>
              <a:t> </a:t>
            </a:r>
            <a:r>
              <a:rPr lang="en-US" dirty="0" err="1" smtClean="0"/>
              <a:t>zouti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ka </a:t>
            </a:r>
            <a:r>
              <a:rPr lang="en-US" dirty="0" err="1" smtClean="0"/>
              <a:t>travay</a:t>
            </a:r>
            <a:r>
              <a:rPr lang="en-US" dirty="0" smtClean="0"/>
              <a:t> yon </a:t>
            </a:r>
            <a:r>
              <a:rPr lang="en-US" dirty="0" err="1" smtClean="0"/>
              <a:t>ak</a:t>
            </a:r>
            <a:r>
              <a:rPr lang="en-US" dirty="0" smtClean="0"/>
              <a:t> yon </a:t>
            </a:r>
            <a:r>
              <a:rPr lang="en-US" dirty="0" err="1" smtClean="0"/>
              <a:t>ak</a:t>
            </a:r>
            <a:r>
              <a:rPr lang="en-US" dirty="0" smtClean="0"/>
              <a:t> </a:t>
            </a:r>
            <a:r>
              <a:rPr lang="en-US" dirty="0" err="1" smtClean="0"/>
              <a:t>Ajan</a:t>
            </a:r>
            <a:r>
              <a:rPr lang="en-US" dirty="0" smtClean="0"/>
              <a:t> / RSMM </a:t>
            </a:r>
            <a:r>
              <a:rPr lang="en-US" dirty="0" err="1" smtClean="0"/>
              <a:t>ou</a:t>
            </a:r>
            <a:r>
              <a:rPr lang="en-US" dirty="0" smtClean="0"/>
              <a:t> a</a:t>
            </a:r>
          </a:p>
          <a:p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Sa a </a:t>
            </a:r>
            <a:r>
              <a:rPr lang="en-US" dirty="0" err="1" smtClean="0"/>
              <a:t>pral</a:t>
            </a:r>
            <a:r>
              <a:rPr lang="en-US" dirty="0" smtClean="0"/>
              <a:t> </a:t>
            </a:r>
            <a:r>
              <a:rPr lang="en-US" dirty="0" err="1" smtClean="0"/>
              <a:t>ede</a:t>
            </a:r>
            <a:r>
              <a:rPr lang="en-US" dirty="0" smtClean="0"/>
              <a:t> </a:t>
            </a:r>
            <a:r>
              <a:rPr lang="en-US" dirty="0" err="1" smtClean="0"/>
              <a:t>w</a:t>
            </a:r>
            <a:r>
              <a:rPr lang="en-US" dirty="0" smtClean="0"/>
              <a:t> </a:t>
            </a:r>
            <a:r>
              <a:rPr lang="en-US" dirty="0" err="1" smtClean="0"/>
              <a:t>travay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yon </a:t>
            </a:r>
            <a:r>
              <a:rPr lang="en-US" dirty="0" err="1" smtClean="0"/>
              <a:t>objektif</a:t>
            </a:r>
            <a:r>
              <a:rPr lang="en-US" dirty="0" smtClean="0"/>
              <a:t> </a:t>
            </a:r>
            <a:r>
              <a:rPr lang="en-US" dirty="0" err="1" smtClean="0"/>
              <a:t>espesifik</a:t>
            </a:r>
            <a:r>
              <a:rPr lang="en-US" dirty="0" smtClean="0"/>
              <a:t> </a:t>
            </a:r>
            <a:r>
              <a:rPr lang="en-US" dirty="0" err="1" smtClean="0"/>
              <a:t>epi</a:t>
            </a:r>
            <a:r>
              <a:rPr lang="en-US" dirty="0" smtClean="0"/>
              <a:t> lap </a:t>
            </a:r>
            <a:r>
              <a:rPr lang="en-US" dirty="0" err="1" smtClean="0"/>
              <a:t>edew</a:t>
            </a:r>
            <a:r>
              <a:rPr lang="en-US" dirty="0" smtClean="0"/>
              <a:t> </a:t>
            </a:r>
            <a:r>
              <a:rPr lang="en-US" dirty="0" err="1" smtClean="0"/>
              <a:t>rete</a:t>
            </a:r>
            <a:r>
              <a:rPr lang="en-US" dirty="0" smtClean="0"/>
              <a:t> motive</a:t>
            </a:r>
            <a:r>
              <a:rPr lang="en-US" baseline="0" dirty="0" smtClean="0"/>
              <a:t>!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056729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= </a:t>
            </a:r>
            <a:r>
              <a:rPr lang="en-US" sz="120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kantite</a:t>
            </a:r>
            <a:r>
              <a:rPr lang="en-US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moun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ki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nan </a:t>
            </a:r>
            <a:r>
              <a:rPr lang="en-US" sz="120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fòmasyon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</a:t>
            </a:r>
            <a:endParaRPr lang="en-US" sz="120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 tout </a:t>
            </a:r>
            <a:r>
              <a:rPr lang="en-US" sz="120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moun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vann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sèlman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LEP, </a:t>
            </a:r>
            <a:r>
              <a:rPr lang="en-US" sz="120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chak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moun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pral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fè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500 HTG e </a:t>
            </a:r>
            <a:r>
              <a:rPr lang="en-US" sz="120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nou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tout </a:t>
            </a:r>
            <a:r>
              <a:rPr lang="en-US" sz="120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ansanm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fè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8000 HTG pa </a:t>
            </a:r>
            <a:r>
              <a:rPr lang="en-US" sz="120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mwa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!</a:t>
            </a:r>
          </a:p>
          <a:p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Nan fen </a:t>
            </a:r>
            <a:r>
              <a:rPr lang="en-US" sz="120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ane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nap </a:t>
            </a:r>
            <a:r>
              <a:rPr lang="en-US" sz="120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ede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9,600 </a:t>
            </a:r>
            <a:r>
              <a:rPr lang="en-US" sz="120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moun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Ayiti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(nan </a:t>
            </a:r>
            <a:r>
              <a:rPr lang="en-US" sz="120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depatman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e nap </a:t>
            </a:r>
            <a:r>
              <a:rPr lang="en-US" sz="120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fè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96,000 HTG (19,200 H$)!</a:t>
            </a:r>
          </a:p>
          <a:p>
            <a:endParaRPr lang="en-US" sz="1200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</a:t>
            </a:r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Nou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bezwen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pouw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van 10 </a:t>
            </a:r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anpoul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 </a:t>
            </a:r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mwa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Sa </a:t>
            </a:r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vle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di </a:t>
            </a:r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nou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tout </a:t>
            </a:r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ansanm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vann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X </a:t>
            </a:r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anpoul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 </a:t>
            </a:r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mwa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enpak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 </a:t>
            </a:r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(X*5) </a:t>
            </a:r>
            <a:r>
              <a:rPr lang="en-US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moun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 </a:t>
            </a:r>
            <a:r>
              <a:rPr lang="en-US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Ayiti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Pa </a:t>
            </a:r>
            <a:r>
              <a:rPr lang="en-US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egzanp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chak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moun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vann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10 </a:t>
            </a:r>
            <a:r>
              <a:rPr lang="en-US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Tipowa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nap </a:t>
            </a:r>
            <a:r>
              <a:rPr lang="en-US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fè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HTG pa </a:t>
            </a:r>
            <a:r>
              <a:rPr lang="en-US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mwa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 (Y* </a:t>
            </a:r>
            <a:r>
              <a:rPr lang="en-US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kantite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moun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ki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nan </a:t>
            </a:r>
            <a:r>
              <a:rPr lang="en-US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sal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la) total. Nan fen </a:t>
            </a:r>
            <a:r>
              <a:rPr lang="en-US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ane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nap </a:t>
            </a:r>
            <a:r>
              <a:rPr lang="en-US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ede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X </a:t>
            </a:r>
            <a:r>
              <a:rPr lang="en-US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moun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 </a:t>
            </a:r>
            <a:r>
              <a:rPr lang="en-US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Ayiti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/Z </a:t>
            </a:r>
            <a:r>
              <a:rPr lang="en-US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Depatman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.”</a:t>
            </a:r>
            <a:endParaRPr lang="en-US" sz="120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624990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Fòmatè 1 li </a:t>
            </a:r>
            <a:r>
              <a:rPr lang="en-US" dirty="0" err="1"/>
              <a:t>tèt</a:t>
            </a:r>
            <a:r>
              <a:rPr lang="en-US" dirty="0"/>
              <a:t> la </a:t>
            </a:r>
            <a:r>
              <a:rPr lang="en-US" dirty="0" err="1" smtClean="0"/>
              <a:t>epi</a:t>
            </a:r>
            <a:r>
              <a:rPr lang="en-US" dirty="0" smtClean="0"/>
              <a:t> </a:t>
            </a:r>
            <a:r>
              <a:rPr lang="en-US" dirty="0"/>
              <a:t>Lè </a:t>
            </a:r>
            <a:r>
              <a:rPr lang="en-US" dirty="0" err="1"/>
              <a:t>sa</a:t>
            </a:r>
            <a:r>
              <a:rPr lang="en-US" dirty="0"/>
              <a:t> a, </a:t>
            </a:r>
            <a:r>
              <a:rPr lang="en-US" dirty="0" err="1"/>
              <a:t>mande</a:t>
            </a:r>
            <a:r>
              <a:rPr lang="en-US" dirty="0"/>
              <a:t> </a:t>
            </a:r>
            <a:r>
              <a:rPr lang="en-US" dirty="0" err="1"/>
              <a:t>moun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fè </a:t>
            </a:r>
            <a:r>
              <a:rPr lang="en-US" dirty="0" err="1"/>
              <a:t>aktivite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a </a:t>
            </a:r>
            <a:r>
              <a:rPr lang="en-US" dirty="0" err="1"/>
              <a:t>endividyèlman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496163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>
              <a:defRPr/>
            </a:pPr>
            <a:r>
              <a:rPr lang="en-US" dirty="0"/>
              <a:t>Fòmatè 1: </a:t>
            </a:r>
            <a:r>
              <a:rPr lang="en-US" dirty="0" err="1"/>
              <a:t>Lokasyon</a:t>
            </a:r>
            <a:r>
              <a:rPr lang="en-US" dirty="0"/>
              <a:t> </a:t>
            </a:r>
            <a:r>
              <a:rPr lang="en-US" dirty="0" err="1"/>
              <a:t>ap</a:t>
            </a:r>
            <a:r>
              <a:rPr lang="en-US" dirty="0"/>
              <a:t> </a:t>
            </a:r>
            <a:r>
              <a:rPr lang="en-US" dirty="0" err="1"/>
              <a:t>diskite</a:t>
            </a:r>
            <a:r>
              <a:rPr lang="en-US" dirty="0"/>
              <a:t> an </a:t>
            </a:r>
            <a:r>
              <a:rPr lang="en-US" dirty="0" err="1"/>
              <a:t>detay</a:t>
            </a:r>
            <a:r>
              <a:rPr lang="en-US" dirty="0"/>
              <a:t> pita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900598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290077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/>
              <a:t>Fòmatè 1 li </a:t>
            </a:r>
            <a:r>
              <a:rPr lang="it-IT" dirty="0" smtClean="0"/>
              <a:t>kote </a:t>
            </a:r>
            <a:r>
              <a:rPr lang="it-IT" dirty="0"/>
              <a:t>sa 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659498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Fòmatè 1: Gen </a:t>
            </a:r>
            <a:r>
              <a:rPr lang="en-US" dirty="0" err="1"/>
              <a:t>twa</a:t>
            </a:r>
            <a:r>
              <a:rPr lang="en-US" dirty="0"/>
              <a:t> </a:t>
            </a:r>
            <a:r>
              <a:rPr lang="en-US" dirty="0" err="1"/>
              <a:t>pati</a:t>
            </a:r>
            <a:r>
              <a:rPr lang="en-US" dirty="0"/>
              <a:t> nan </a:t>
            </a:r>
            <a:r>
              <a:rPr lang="en-US" dirty="0" err="1"/>
              <a:t>vwayaj</a:t>
            </a:r>
            <a:r>
              <a:rPr lang="en-US" dirty="0"/>
              <a:t> </a:t>
            </a:r>
            <a:r>
              <a:rPr lang="en-US" dirty="0" err="1"/>
              <a:t>kliyan</a:t>
            </a:r>
            <a:r>
              <a:rPr lang="en-US" dirty="0"/>
              <a:t> </a:t>
            </a:r>
            <a:r>
              <a:rPr lang="en-US" dirty="0" smtClean="0"/>
              <a:t>an </a:t>
            </a:r>
            <a:r>
              <a:rPr lang="en-US" dirty="0" err="1" smtClean="0"/>
              <a:t>epi</a:t>
            </a:r>
            <a:r>
              <a:rPr lang="en-US" dirty="0" smtClean="0"/>
              <a:t> </a:t>
            </a:r>
            <a:r>
              <a:rPr lang="en-US" dirty="0" err="1"/>
              <a:t>yo</a:t>
            </a:r>
            <a:r>
              <a:rPr lang="en-US" dirty="0"/>
              <a:t> tout </a:t>
            </a:r>
            <a:r>
              <a:rPr lang="en-US" dirty="0" err="1"/>
              <a:t>enpòtan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065653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ka</a:t>
            </a:r>
            <a:r>
              <a:rPr lang="en-US" dirty="0"/>
              <a:t> </a:t>
            </a:r>
            <a:r>
              <a:rPr lang="en-US" dirty="0" err="1"/>
              <a:t>gaye</a:t>
            </a:r>
            <a:r>
              <a:rPr lang="en-US" dirty="0"/>
              <a:t> </a:t>
            </a:r>
            <a:r>
              <a:rPr lang="en-US" dirty="0" err="1"/>
              <a:t>pawòl</a:t>
            </a:r>
            <a:r>
              <a:rPr lang="en-US" dirty="0"/>
              <a:t> la nan </a:t>
            </a:r>
            <a:r>
              <a:rPr lang="en-US" dirty="0" err="1"/>
              <a:t>konvèsasyon</a:t>
            </a:r>
            <a:r>
              <a:rPr lang="en-US" dirty="0"/>
              <a:t> </a:t>
            </a:r>
            <a:r>
              <a:rPr lang="en-US" dirty="0" err="1"/>
              <a:t>enfòmèl</a:t>
            </a:r>
            <a:r>
              <a:rPr lang="en-US" dirty="0"/>
              <a:t> </a:t>
            </a:r>
            <a:r>
              <a:rPr lang="en-US" dirty="0" err="1"/>
              <a:t>avèk</a:t>
            </a:r>
            <a:r>
              <a:rPr lang="en-US" dirty="0"/>
              <a:t> </a:t>
            </a:r>
            <a:r>
              <a:rPr lang="en-US" dirty="0" err="1"/>
              <a:t>zanmi</a:t>
            </a:r>
            <a:r>
              <a:rPr lang="en-US" dirty="0"/>
              <a:t> </a:t>
            </a:r>
            <a:r>
              <a:rPr lang="en-US" dirty="0" err="1"/>
              <a:t>ak</a:t>
            </a:r>
            <a:r>
              <a:rPr lang="en-US" dirty="0"/>
              <a:t> </a:t>
            </a:r>
            <a:r>
              <a:rPr lang="en-US" dirty="0" err="1"/>
              <a:t>fanmi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smtClean="0"/>
              <a:t>ka </a:t>
            </a:r>
            <a:r>
              <a:rPr lang="en-US" dirty="0" err="1"/>
              <a:t>tou</a:t>
            </a:r>
            <a:r>
              <a:rPr lang="en-US" dirty="0"/>
              <a:t> </a:t>
            </a:r>
            <a:r>
              <a:rPr lang="en-US" dirty="0" err="1"/>
              <a:t>òganize</a:t>
            </a:r>
            <a:r>
              <a:rPr lang="en-US" dirty="0"/>
              <a:t> </a:t>
            </a:r>
            <a:r>
              <a:rPr lang="en-US" dirty="0" err="1" smtClean="0"/>
              <a:t>evènman</a:t>
            </a:r>
            <a:r>
              <a:rPr lang="en-US" dirty="0" smtClean="0"/>
              <a:t> </a:t>
            </a:r>
            <a:r>
              <a:rPr lang="en-US" dirty="0" err="1" smtClean="0"/>
              <a:t>maketing</a:t>
            </a:r>
            <a:r>
              <a:rPr lang="en-US" dirty="0" smtClean="0"/>
              <a:t> </a:t>
            </a:r>
            <a:r>
              <a:rPr lang="en-US" dirty="0" err="1" smtClean="0"/>
              <a:t>ki</a:t>
            </a:r>
            <a:r>
              <a:rPr lang="en-US" dirty="0" smtClean="0"/>
              <a:t> </a:t>
            </a:r>
            <a:r>
              <a:rPr lang="en-US" dirty="0"/>
              <a:t>pi </a:t>
            </a:r>
            <a:r>
              <a:rPr lang="en-US" dirty="0" err="1" smtClean="0"/>
              <a:t>fòmèl</a:t>
            </a:r>
            <a:r>
              <a:rPr lang="en-US" dirty="0" smtClean="0"/>
              <a:t>; </a:t>
            </a:r>
            <a:r>
              <a:rPr lang="en-US" dirty="0" err="1"/>
              <a:t>plis</a:t>
            </a:r>
            <a:r>
              <a:rPr lang="en-US" dirty="0"/>
              <a:t> </a:t>
            </a:r>
            <a:r>
              <a:rPr lang="en-US" dirty="0" err="1"/>
              <a:t>enfòmasyon</a:t>
            </a:r>
            <a:r>
              <a:rPr lang="en-US" dirty="0"/>
              <a:t> </a:t>
            </a:r>
            <a:r>
              <a:rPr lang="en-US" dirty="0" err="1"/>
              <a:t>sou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pita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resevwa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etiket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yo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resi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yo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epi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kat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garanti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avek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chak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pwodwi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achte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err="1" smtClean="0"/>
              <a:t>Ou</a:t>
            </a:r>
            <a:r>
              <a:rPr lang="en-US" baseline="0" dirty="0" smtClean="0"/>
              <a:t> pa </a:t>
            </a:r>
            <a:r>
              <a:rPr lang="en-US" baseline="0" dirty="0" err="1" smtClean="0"/>
              <a:t>dwe</a:t>
            </a:r>
            <a:r>
              <a:rPr lang="en-US" baseline="0" dirty="0" smtClean="0"/>
              <a:t> mete </a:t>
            </a:r>
            <a:r>
              <a:rPr lang="en-US" baseline="0" dirty="0" err="1" smtClean="0"/>
              <a:t>etikèt</a:t>
            </a:r>
            <a:r>
              <a:rPr lang="en-US" baseline="0" dirty="0" smtClean="0"/>
              <a:t> EP </a:t>
            </a:r>
            <a:r>
              <a:rPr lang="en-US" baseline="0" dirty="0" err="1" smtClean="0"/>
              <a:t>sou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Lanp</a:t>
            </a:r>
            <a:r>
              <a:rPr lang="en-US" baseline="0" dirty="0" smtClean="0"/>
              <a:t> Enèji Pwòp </a:t>
            </a:r>
            <a:r>
              <a:rPr lang="en-US" baseline="0" dirty="0" err="1" smtClean="0"/>
              <a:t>paske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deja</a:t>
            </a:r>
            <a:r>
              <a:rPr lang="en-US" baseline="0" dirty="0" smtClean="0"/>
              <a:t> gen yon </a:t>
            </a:r>
            <a:r>
              <a:rPr lang="en-US" baseline="0" dirty="0" err="1" smtClean="0"/>
              <a:t>mak</a:t>
            </a:r>
            <a:r>
              <a:rPr lang="en-US" baseline="0" dirty="0" smtClean="0"/>
              <a:t> Enèji Pwòp!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015930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Fòmatè 1: </a:t>
            </a:r>
            <a:r>
              <a:rPr lang="en-US" dirty="0" err="1"/>
              <a:t>Ou</a:t>
            </a:r>
            <a:r>
              <a:rPr lang="en-US" dirty="0"/>
              <a:t> ta </a:t>
            </a:r>
            <a:r>
              <a:rPr lang="en-US" dirty="0" err="1"/>
              <a:t>dwe</a:t>
            </a:r>
            <a:r>
              <a:rPr lang="en-US" dirty="0"/>
              <a:t> </a:t>
            </a:r>
            <a:r>
              <a:rPr lang="en-US" dirty="0" err="1"/>
              <a:t>ede</a:t>
            </a:r>
            <a:r>
              <a:rPr lang="en-US" dirty="0" smtClean="0"/>
              <a:t> </a:t>
            </a:r>
            <a:r>
              <a:rPr lang="en-US" dirty="0" err="1" smtClean="0"/>
              <a:t>kliyan</a:t>
            </a:r>
            <a:r>
              <a:rPr lang="en-US" dirty="0" smtClean="0"/>
              <a:t> </a:t>
            </a:r>
            <a:r>
              <a:rPr lang="en-US" dirty="0" err="1"/>
              <a:t>konprann</a:t>
            </a:r>
            <a:r>
              <a:rPr lang="en-US" dirty="0" smtClean="0"/>
              <a:t> </a:t>
            </a:r>
            <a:r>
              <a:rPr lang="en-US" dirty="0" err="1" smtClean="0"/>
              <a:t>tou</a:t>
            </a:r>
            <a:r>
              <a:rPr lang="en-US" dirty="0" smtClean="0"/>
              <a:t> </a:t>
            </a:r>
            <a:r>
              <a:rPr lang="en-US" dirty="0" err="1" smtClean="0"/>
              <a:t>opsyon</a:t>
            </a:r>
            <a:r>
              <a:rPr lang="en-US" dirty="0" smtClean="0"/>
              <a:t> </a:t>
            </a:r>
            <a:r>
              <a:rPr lang="en-US" dirty="0" err="1"/>
              <a:t>peman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(</a:t>
            </a:r>
            <a:r>
              <a:rPr lang="en-US" dirty="0" err="1"/>
              <a:t>direk</a:t>
            </a:r>
            <a:r>
              <a:rPr lang="en-US" dirty="0"/>
              <a:t>, </a:t>
            </a:r>
            <a:r>
              <a:rPr lang="en-US" dirty="0" err="1"/>
              <a:t>lokasyon</a:t>
            </a:r>
            <a:r>
              <a:rPr lang="en-US" dirty="0"/>
              <a:t>) </a:t>
            </a:r>
          </a:p>
          <a:p>
            <a:endParaRPr lang="en-US" dirty="0"/>
          </a:p>
          <a:p>
            <a:r>
              <a:rPr lang="en-US" dirty="0"/>
              <a:t>Li </a:t>
            </a:r>
            <a:r>
              <a:rPr lang="en-US" dirty="0" err="1"/>
              <a:t>enpòtan</a:t>
            </a:r>
            <a:r>
              <a:rPr lang="en-US" dirty="0"/>
              <a:t> </a:t>
            </a:r>
            <a:r>
              <a:rPr lang="en-US" dirty="0" err="1"/>
              <a:t>pou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kliyan</a:t>
            </a:r>
            <a:r>
              <a:rPr lang="en-US" dirty="0"/>
              <a:t> </a:t>
            </a:r>
            <a:r>
              <a:rPr lang="en-US" dirty="0" err="1"/>
              <a:t>apresye</a:t>
            </a:r>
            <a:r>
              <a:rPr lang="en-US" dirty="0"/>
              <a:t> </a:t>
            </a:r>
            <a:r>
              <a:rPr lang="en-US" dirty="0" err="1"/>
              <a:t>nouvo</a:t>
            </a:r>
            <a:r>
              <a:rPr lang="en-US" dirty="0"/>
              <a:t> </a:t>
            </a:r>
            <a:r>
              <a:rPr lang="en-US" dirty="0" err="1"/>
              <a:t>pwodwi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</a:t>
            </a:r>
            <a:r>
              <a:rPr lang="en-US" dirty="0" err="1"/>
              <a:t>kòm</a:t>
            </a:r>
            <a:r>
              <a:rPr lang="en-US" dirty="0"/>
              <a:t> </a:t>
            </a:r>
            <a:r>
              <a:rPr lang="en-US" dirty="0" err="1"/>
              <a:t>pwopriyete</a:t>
            </a:r>
            <a:r>
              <a:rPr lang="en-US" dirty="0"/>
              <a:t> </a:t>
            </a:r>
            <a:r>
              <a:rPr lang="en-US" dirty="0" err="1"/>
              <a:t>ki</a:t>
            </a:r>
            <a:r>
              <a:rPr lang="en-US" dirty="0"/>
              <a:t> gen </a:t>
            </a:r>
            <a:r>
              <a:rPr lang="en-US" dirty="0" err="1"/>
              <a:t>anpil</a:t>
            </a:r>
            <a:r>
              <a:rPr lang="en-US" dirty="0"/>
              <a:t> </a:t>
            </a:r>
            <a:r>
              <a:rPr lang="en-US" dirty="0" err="1"/>
              <a:t>valè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Bon </a:t>
            </a:r>
            <a:r>
              <a:rPr lang="en-US" dirty="0" err="1"/>
              <a:t>jesyon</a:t>
            </a:r>
            <a:r>
              <a:rPr lang="en-US" dirty="0"/>
              <a:t> </a:t>
            </a:r>
            <a:r>
              <a:rPr lang="en-US" dirty="0" err="1"/>
              <a:t>pwodwi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</a:t>
            </a:r>
            <a:r>
              <a:rPr lang="en-US" dirty="0" err="1"/>
              <a:t>enpòtan</a:t>
            </a:r>
            <a:r>
              <a:rPr lang="en-US" dirty="0"/>
              <a:t> </a:t>
            </a:r>
            <a:r>
              <a:rPr lang="en-US" dirty="0" err="1"/>
              <a:t>paske</a:t>
            </a:r>
            <a:r>
              <a:rPr lang="en-US" dirty="0"/>
              <a:t> li </a:t>
            </a:r>
            <a:r>
              <a:rPr lang="en-US" dirty="0" err="1"/>
              <a:t>pral</a:t>
            </a:r>
            <a:r>
              <a:rPr lang="en-US" dirty="0" smtClean="0"/>
              <a:t> </a:t>
            </a:r>
            <a:r>
              <a:rPr lang="en-US" dirty="0" err="1" smtClean="0"/>
              <a:t>pèmet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pwodwi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yo</a:t>
            </a:r>
            <a:r>
              <a:rPr lang="en-US" baseline="0" dirty="0" smtClean="0"/>
              <a:t> dire pi </a:t>
            </a:r>
            <a:r>
              <a:rPr lang="en-US" baseline="0" dirty="0" err="1" smtClean="0"/>
              <a:t>lontan</a:t>
            </a:r>
            <a:r>
              <a:rPr lang="en-US" dirty="0" smtClean="0"/>
              <a:t> </a:t>
            </a:r>
            <a:r>
              <a:rPr lang="en-US" dirty="0" err="1" smtClean="0"/>
              <a:t>epi</a:t>
            </a:r>
            <a:r>
              <a:rPr lang="en-US" dirty="0" smtClean="0"/>
              <a:t> </a:t>
            </a:r>
            <a:r>
              <a:rPr lang="en-US" dirty="0" err="1" smtClean="0"/>
              <a:t>edew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menm</a:t>
            </a:r>
            <a:r>
              <a:rPr lang="en-US" dirty="0" smtClean="0"/>
              <a:t> </a:t>
            </a:r>
            <a:r>
              <a:rPr lang="en-US" dirty="0" err="1" smtClean="0"/>
              <a:t>k</a:t>
            </a:r>
            <a:r>
              <a:rPr lang="en-US" dirty="0" err="1" smtClean="0">
                <a:latin typeface="Calibri" panose="020F0502020204030204" pitchFamily="34" charset="0"/>
              </a:rPr>
              <a:t>òm</a:t>
            </a:r>
            <a:r>
              <a:rPr lang="en-US" dirty="0" smtClean="0"/>
              <a:t> </a:t>
            </a:r>
            <a:r>
              <a:rPr lang="en-US" dirty="0" err="1"/>
              <a:t>revandè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915296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"Nan </a:t>
            </a:r>
            <a:r>
              <a:rPr lang="en-US" dirty="0" err="1" smtClean="0"/>
              <a:t>sityasyon</a:t>
            </a:r>
            <a:r>
              <a:rPr lang="en-US" dirty="0" smtClean="0"/>
              <a:t> </a:t>
            </a:r>
            <a:r>
              <a:rPr lang="en-US" dirty="0" err="1"/>
              <a:t>sa</a:t>
            </a:r>
            <a:r>
              <a:rPr lang="en-US" dirty="0"/>
              <a:t> a </a:t>
            </a:r>
            <a:r>
              <a:rPr lang="en-US" dirty="0" err="1"/>
              <a:t>nou</a:t>
            </a:r>
            <a:r>
              <a:rPr lang="en-US" dirty="0"/>
              <a:t> </a:t>
            </a:r>
            <a:r>
              <a:rPr lang="en-US" dirty="0" err="1"/>
              <a:t>vle</a:t>
            </a:r>
            <a:r>
              <a:rPr lang="en-US" dirty="0"/>
              <a:t> bay </a:t>
            </a:r>
            <a:r>
              <a:rPr lang="en-US" dirty="0" err="1"/>
              <a:t>sèvis</a:t>
            </a:r>
            <a:r>
              <a:rPr lang="en-US" dirty="0"/>
              <a:t> </a:t>
            </a:r>
            <a:r>
              <a:rPr lang="en-US" dirty="0" err="1"/>
              <a:t>eksepsyonèl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/>
              <a:t>yo</a:t>
            </a:r>
            <a:r>
              <a:rPr lang="en-US" dirty="0"/>
              <a:t> pa </a:t>
            </a:r>
            <a:r>
              <a:rPr lang="en-US" dirty="0" err="1"/>
              <a:t>regrèt</a:t>
            </a:r>
            <a:r>
              <a:rPr lang="en-US" dirty="0"/>
              <a:t> </a:t>
            </a:r>
            <a:r>
              <a:rPr lang="en-US" dirty="0" err="1"/>
              <a:t>achte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." </a:t>
            </a:r>
          </a:p>
          <a:p>
            <a:r>
              <a:rPr lang="en-US" dirty="0" err="1"/>
              <a:t>Plis</a:t>
            </a:r>
            <a:r>
              <a:rPr lang="en-US" dirty="0"/>
              <a:t> </a:t>
            </a:r>
            <a:r>
              <a:rPr lang="en-US" dirty="0" err="1"/>
              <a:t>detay</a:t>
            </a:r>
            <a:r>
              <a:rPr lang="en-US" dirty="0"/>
              <a:t> </a:t>
            </a:r>
            <a:r>
              <a:rPr lang="en-US" dirty="0" err="1"/>
              <a:t>sou</a:t>
            </a:r>
            <a:r>
              <a:rPr lang="en-US" dirty="0"/>
              <a:t> </a:t>
            </a:r>
            <a:r>
              <a:rPr lang="en-US" dirty="0" err="1"/>
              <a:t>opsyon</a:t>
            </a:r>
            <a:r>
              <a:rPr lang="en-US" dirty="0"/>
              <a:t> </a:t>
            </a:r>
            <a:r>
              <a:rPr lang="en-US" dirty="0" err="1"/>
              <a:t>sèvis</a:t>
            </a:r>
            <a:r>
              <a:rPr lang="en-US" dirty="0"/>
              <a:t> </a:t>
            </a: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ap</a:t>
            </a:r>
            <a:r>
              <a:rPr lang="en-US" dirty="0"/>
              <a:t> </a:t>
            </a:r>
            <a:r>
              <a:rPr lang="en-US" dirty="0" err="1"/>
              <a:t>vini</a:t>
            </a:r>
            <a:r>
              <a:rPr lang="en-US" dirty="0"/>
              <a:t> pita, </a:t>
            </a:r>
            <a:r>
              <a:rPr lang="en-US" dirty="0" err="1"/>
              <a:t>ki</a:t>
            </a:r>
            <a:r>
              <a:rPr lang="en-US" dirty="0"/>
              <a:t> </a:t>
            </a:r>
            <a:r>
              <a:rPr lang="en-US" dirty="0" err="1"/>
              <a:t>soti</a:t>
            </a:r>
            <a:r>
              <a:rPr lang="en-US" dirty="0"/>
              <a:t> nan </a:t>
            </a:r>
            <a:r>
              <a:rPr lang="en-US" dirty="0" err="1"/>
              <a:t>Fòmatè</a:t>
            </a:r>
            <a:r>
              <a:rPr lang="en-US" dirty="0"/>
              <a:t> </a:t>
            </a:r>
            <a:r>
              <a:rPr lang="en-US" dirty="0" smtClean="0"/>
              <a:t>2!</a:t>
            </a:r>
          </a:p>
          <a:p>
            <a:endParaRPr lang="en-US" dirty="0" smtClean="0"/>
          </a:p>
          <a:p>
            <a:r>
              <a:rPr lang="en-US" dirty="0" smtClean="0"/>
              <a:t>Sa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enpòtan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ankò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dwe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kliyan</a:t>
            </a:r>
            <a:r>
              <a:rPr lang="en-US" baseline="0" dirty="0" smtClean="0"/>
              <a:t> an </a:t>
            </a:r>
            <a:r>
              <a:rPr lang="en-US" baseline="0" dirty="0" err="1" smtClean="0"/>
              <a:t>konnen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li</a:t>
            </a:r>
            <a:r>
              <a:rPr lang="en-US" baseline="0" dirty="0" smtClean="0"/>
              <a:t> pa </a:t>
            </a:r>
            <a:r>
              <a:rPr lang="en-US" baseline="0" dirty="0" err="1" smtClean="0"/>
              <a:t>dwe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jete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pwodwi</a:t>
            </a:r>
            <a:r>
              <a:rPr lang="en-US" baseline="0" dirty="0" smtClean="0"/>
              <a:t> a </a:t>
            </a:r>
            <a:r>
              <a:rPr lang="en-US" baseline="0" dirty="0" err="1" smtClean="0"/>
              <a:t>menm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sispann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fonksyone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paske</a:t>
            </a:r>
            <a:r>
              <a:rPr lang="en-US" baseline="0" dirty="0" smtClean="0"/>
              <a:t> EP pa </a:t>
            </a:r>
            <a:r>
              <a:rPr lang="en-US" baseline="0" dirty="0" err="1" smtClean="0"/>
              <a:t>vle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kontribye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fatra</a:t>
            </a:r>
            <a:r>
              <a:rPr lang="en-US" baseline="0" dirty="0" smtClean="0"/>
              <a:t> san </a:t>
            </a:r>
            <a:r>
              <a:rPr lang="en-US" baseline="0" dirty="0" err="1" smtClean="0"/>
              <a:t>bliye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genyen</a:t>
            </a:r>
            <a:r>
              <a:rPr lang="en-US" baseline="0" dirty="0" smtClean="0"/>
              <a:t> yon </a:t>
            </a:r>
            <a:r>
              <a:rPr lang="en-US" baseline="0" dirty="0" err="1" smtClean="0"/>
              <a:t>sevis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teknik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disponib</a:t>
            </a:r>
            <a:r>
              <a:rPr lang="en-US" baseline="0" dirty="0" smtClean="0"/>
              <a:t>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368808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Fòmatè 1 li. </a:t>
            </a:r>
            <a:r>
              <a:rPr lang="en-US" dirty="0" err="1"/>
              <a:t>Nenpòt</a:t>
            </a:r>
            <a:r>
              <a:rPr lang="en-US" dirty="0"/>
              <a:t> </a:t>
            </a:r>
            <a:r>
              <a:rPr lang="en-US" dirty="0" err="1"/>
              <a:t>kesyon</a:t>
            </a:r>
            <a:r>
              <a:rPr lang="en-US"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566659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Fòmatè 2! </a:t>
            </a:r>
            <a:r>
              <a:rPr lang="en-US" dirty="0" err="1"/>
              <a:t>Sonje</a:t>
            </a:r>
            <a:r>
              <a:rPr lang="en-US" dirty="0"/>
              <a:t> </a:t>
            </a:r>
            <a:r>
              <a:rPr lang="en-US" dirty="0" err="1"/>
              <a:t>byen</a:t>
            </a:r>
            <a:r>
              <a:rPr lang="en-US" dirty="0"/>
              <a:t>, </a:t>
            </a:r>
            <a:r>
              <a:rPr lang="en-US" dirty="0" err="1"/>
              <a:t>toujou</a:t>
            </a:r>
            <a:r>
              <a:rPr lang="en-US" dirty="0"/>
              <a:t> di "Sa a se yon</a:t>
            </a:r>
            <a:r>
              <a:rPr lang="en-US" dirty="0" smtClean="0"/>
              <a:t> </a:t>
            </a:r>
            <a:r>
              <a:rPr lang="en-US" dirty="0" err="1" smtClean="0"/>
              <a:t>trè</a:t>
            </a:r>
            <a:r>
              <a:rPr lang="en-US" dirty="0" smtClean="0"/>
              <a:t> bon </a:t>
            </a:r>
            <a:r>
              <a:rPr lang="en-US" dirty="0" err="1" smtClean="0"/>
              <a:t>pwodwi</a:t>
            </a:r>
            <a:r>
              <a:rPr lang="en-US" dirty="0" smtClean="0"/>
              <a:t> </a:t>
            </a:r>
            <a:r>
              <a:rPr lang="en-US" dirty="0" err="1" smtClean="0"/>
              <a:t>ki</a:t>
            </a:r>
            <a:r>
              <a:rPr lang="en-US" dirty="0" smtClean="0"/>
              <a:t> </a:t>
            </a:r>
            <a:r>
              <a:rPr lang="en-US" dirty="0" err="1"/>
              <a:t>travay</a:t>
            </a:r>
            <a:r>
              <a:rPr lang="en-US" dirty="0"/>
              <a:t> </a:t>
            </a:r>
            <a:r>
              <a:rPr lang="en-US" dirty="0" err="1"/>
              <a:t>trè</a:t>
            </a:r>
            <a:r>
              <a:rPr lang="en-US" dirty="0"/>
              <a:t> </a:t>
            </a:r>
            <a:r>
              <a:rPr lang="en-US" dirty="0" err="1"/>
              <a:t>byen</a:t>
            </a:r>
            <a:r>
              <a:rPr lang="en-US" dirty="0"/>
              <a:t>." Si li </a:t>
            </a:r>
            <a:r>
              <a:rPr lang="en-US" dirty="0" err="1"/>
              <a:t>kapab</a:t>
            </a:r>
            <a:r>
              <a:rPr lang="en-US" dirty="0"/>
              <a:t> fè </a:t>
            </a:r>
            <a:r>
              <a:rPr lang="en-US" dirty="0" err="1"/>
              <a:t>ou</a:t>
            </a:r>
            <a:r>
              <a:rPr lang="en-US" dirty="0" smtClean="0"/>
              <a:t> </a:t>
            </a:r>
            <a:r>
              <a:rPr lang="en-US" dirty="0" err="1" smtClean="0"/>
              <a:t>chaje</a:t>
            </a:r>
            <a:r>
              <a:rPr lang="en-US" dirty="0" smtClean="0"/>
              <a:t> </a:t>
            </a:r>
            <a:r>
              <a:rPr lang="en-US" dirty="0" err="1" smtClean="0"/>
              <a:t>telefòn</a:t>
            </a:r>
            <a:r>
              <a:rPr lang="en-US" dirty="0" smtClean="0"/>
              <a:t> </a:t>
            </a:r>
            <a:r>
              <a:rPr lang="en-US" dirty="0" err="1"/>
              <a:t>selilè</a:t>
            </a:r>
            <a:r>
              <a:rPr lang="en-US" dirty="0"/>
              <a:t> </a:t>
            </a:r>
            <a:r>
              <a:rPr lang="en-US" dirty="0" err="1"/>
              <a:t>oswa</a:t>
            </a:r>
            <a:r>
              <a:rPr lang="en-US" dirty="0"/>
              <a:t> </a:t>
            </a:r>
            <a:r>
              <a:rPr lang="en-US" dirty="0" err="1"/>
              <a:t>lòt</a:t>
            </a:r>
            <a:r>
              <a:rPr lang="en-US" dirty="0"/>
              <a:t> </a:t>
            </a:r>
            <a:r>
              <a:rPr lang="en-US" dirty="0" err="1"/>
              <a:t>bagay</a:t>
            </a:r>
            <a:r>
              <a:rPr lang="en-US" dirty="0"/>
              <a:t>, </a:t>
            </a:r>
            <a:r>
              <a:rPr lang="en-US" dirty="0" err="1"/>
              <a:t>raple</a:t>
            </a:r>
            <a:r>
              <a:rPr lang="en-US" dirty="0"/>
              <a:t> </a:t>
            </a:r>
            <a:r>
              <a:rPr lang="en-US" dirty="0" err="1"/>
              <a:t>moun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li </a:t>
            </a:r>
            <a:r>
              <a:rPr lang="en-US" dirty="0" err="1"/>
              <a:t>kapab</a:t>
            </a:r>
            <a:r>
              <a:rPr lang="en-US" dirty="0"/>
              <a:t> </a:t>
            </a:r>
            <a:r>
              <a:rPr lang="en-US" dirty="0" err="1"/>
              <a:t>chaje</a:t>
            </a:r>
            <a:r>
              <a:rPr lang="en-US" dirty="0"/>
              <a:t> </a:t>
            </a:r>
            <a:r>
              <a:rPr lang="en-US" dirty="0" err="1"/>
              <a:t>bagay</a:t>
            </a:r>
            <a:r>
              <a:rPr lang="en-US" dirty="0"/>
              <a:t> </a:t>
            </a:r>
            <a:r>
              <a:rPr lang="en-US" dirty="0" err="1"/>
              <a:t>diferan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022877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Chaje</a:t>
            </a:r>
            <a:r>
              <a:rPr lang="en-US" dirty="0" smtClean="0"/>
              <a:t> </a:t>
            </a:r>
            <a:r>
              <a:rPr lang="en-US" dirty="0" err="1" smtClean="0"/>
              <a:t>pendan</a:t>
            </a:r>
            <a:r>
              <a:rPr lang="en-US" dirty="0" smtClean="0"/>
              <a:t> 6 </a:t>
            </a:r>
            <a:r>
              <a:rPr lang="en-US" dirty="0" err="1" smtClean="0"/>
              <a:t>è</a:t>
            </a:r>
            <a:r>
              <a:rPr lang="en-US" dirty="0" smtClean="0"/>
              <a:t> de tan </a:t>
            </a:r>
            <a:r>
              <a:rPr lang="en-US" dirty="0" err="1" smtClean="0"/>
              <a:t>anvan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ititlizel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premye</a:t>
            </a:r>
            <a:r>
              <a:rPr lang="en-US" dirty="0" smtClean="0"/>
              <a:t> </a:t>
            </a:r>
            <a:r>
              <a:rPr lang="en-US" dirty="0" err="1" smtClean="0"/>
              <a:t>fwa</a:t>
            </a:r>
            <a:r>
              <a:rPr lang="en-US" dirty="0" smtClean="0"/>
              <a:t> </a:t>
            </a:r>
            <a:r>
              <a:rPr lang="en-US" dirty="0" err="1" smtClean="0"/>
              <a:t>osinon</a:t>
            </a:r>
            <a:r>
              <a:rPr lang="en-US" dirty="0" smtClean="0"/>
              <a:t> </a:t>
            </a:r>
            <a:r>
              <a:rPr lang="en-US" dirty="0" err="1" smtClean="0"/>
              <a:t>li</a:t>
            </a:r>
            <a:r>
              <a:rPr lang="en-US" dirty="0" smtClean="0"/>
              <a:t> </a:t>
            </a:r>
            <a:r>
              <a:rPr lang="en-US" dirty="0" err="1" smtClean="0"/>
              <a:t>posib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deranje</a:t>
            </a:r>
            <a:r>
              <a:rPr lang="en-US" dirty="0" smtClean="0"/>
              <a:t> </a:t>
            </a:r>
            <a:r>
              <a:rPr lang="en-US" dirty="0" err="1" smtClean="0"/>
              <a:t>batri</a:t>
            </a:r>
            <a:r>
              <a:rPr lang="en-US" dirty="0" smtClean="0"/>
              <a:t> a </a:t>
            </a:r>
            <a:r>
              <a:rPr lang="en-US" dirty="0" err="1" smtClean="0"/>
              <a:t>e</a:t>
            </a:r>
            <a:r>
              <a:rPr lang="en-US" dirty="0" smtClean="0"/>
              <a:t> </a:t>
            </a:r>
            <a:r>
              <a:rPr lang="en-US" dirty="0" err="1" smtClean="0"/>
              <a:t>pèdi</a:t>
            </a:r>
            <a:r>
              <a:rPr lang="en-US" dirty="0" smtClean="0"/>
              <a:t> </a:t>
            </a:r>
            <a:r>
              <a:rPr lang="en-US" dirty="0" err="1" smtClean="0"/>
              <a:t>garanti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endParaRPr lang="en-US" dirty="0" smtClean="0"/>
          </a:p>
          <a:p>
            <a:r>
              <a:rPr lang="en-US" dirty="0" err="1" smtClean="0"/>
              <a:t>Nivo</a:t>
            </a:r>
            <a:r>
              <a:rPr lang="en-US" dirty="0" smtClean="0"/>
              <a:t> 1 = 4 </a:t>
            </a:r>
            <a:r>
              <a:rPr lang="en-US" dirty="0" err="1" smtClean="0">
                <a:latin typeface="Arial Rounded MT Bold" panose="020F0704030504030204" pitchFamily="34" charset="0"/>
              </a:rPr>
              <a:t>è</a:t>
            </a:r>
            <a:endParaRPr lang="en-US" dirty="0" smtClean="0"/>
          </a:p>
          <a:p>
            <a:r>
              <a:rPr lang="en-US" dirty="0" err="1" smtClean="0"/>
              <a:t>Nivo</a:t>
            </a:r>
            <a:r>
              <a:rPr lang="en-US" dirty="0" smtClean="0"/>
              <a:t> 2 = 6 </a:t>
            </a:r>
            <a:r>
              <a:rPr lang="en-US" dirty="0" err="1" smtClean="0">
                <a:latin typeface="Arial Rounded MT Bold" panose="020F0704030504030204" pitchFamily="34" charset="0"/>
              </a:rPr>
              <a:t>è</a:t>
            </a:r>
            <a:endParaRPr lang="en-US" dirty="0" smtClean="0"/>
          </a:p>
          <a:p>
            <a:r>
              <a:rPr lang="en-US" dirty="0" smtClean="0"/>
              <a:t>Pa </a:t>
            </a:r>
            <a:r>
              <a:rPr lang="en-US" dirty="0" err="1" smtClean="0"/>
              <a:t>kitel</a:t>
            </a:r>
            <a:r>
              <a:rPr lang="en-US" dirty="0" smtClean="0"/>
              <a:t> </a:t>
            </a:r>
            <a:r>
              <a:rPr lang="en-US" dirty="0" err="1" smtClean="0"/>
              <a:t>deyò</a:t>
            </a:r>
            <a:r>
              <a:rPr lang="en-US" dirty="0" smtClean="0"/>
              <a:t> </a:t>
            </a:r>
            <a:r>
              <a:rPr lang="en-US" dirty="0" err="1" smtClean="0"/>
              <a:t>paske</a:t>
            </a:r>
            <a:r>
              <a:rPr lang="en-US" dirty="0" smtClean="0"/>
              <a:t> </a:t>
            </a:r>
            <a:r>
              <a:rPr lang="en-US" dirty="0" err="1" smtClean="0"/>
              <a:t>l</a:t>
            </a:r>
            <a:r>
              <a:rPr lang="en-US" dirty="0" err="1" smtClean="0">
                <a:latin typeface="Calibri" panose="020F0502020204030204" pitchFamily="34" charset="0"/>
              </a:rPr>
              <a:t>òt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moun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kapab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vòlèl</a:t>
            </a:r>
            <a:endParaRPr lang="en-US" dirty="0" smtClean="0"/>
          </a:p>
          <a:p>
            <a:r>
              <a:rPr lang="en-US" dirty="0" err="1" smtClean="0"/>
              <a:t>Itilizasyon</a:t>
            </a:r>
            <a:r>
              <a:rPr lang="en-US" dirty="0" smtClean="0"/>
              <a:t>: </a:t>
            </a:r>
            <a:r>
              <a:rPr lang="en-US" dirty="0" err="1" smtClean="0"/>
              <a:t>pouse</a:t>
            </a:r>
            <a:r>
              <a:rPr lang="en-US" dirty="0" smtClean="0"/>
              <a:t> </a:t>
            </a:r>
            <a:r>
              <a:rPr lang="en-US" dirty="0" err="1" smtClean="0"/>
              <a:t>bouton</a:t>
            </a:r>
            <a:r>
              <a:rPr lang="en-US" dirty="0" smtClean="0"/>
              <a:t> a </a:t>
            </a:r>
            <a:r>
              <a:rPr lang="en-US" dirty="0" err="1" smtClean="0"/>
              <a:t>goch</a:t>
            </a:r>
            <a:r>
              <a:rPr lang="en-US" dirty="0" smtClean="0"/>
              <a:t> = </a:t>
            </a:r>
            <a:r>
              <a:rPr lang="en-US" dirty="0" err="1" smtClean="0"/>
              <a:t>nivo</a:t>
            </a:r>
            <a:r>
              <a:rPr lang="en-US" dirty="0" smtClean="0"/>
              <a:t> </a:t>
            </a:r>
            <a:r>
              <a:rPr lang="en-US" dirty="0" err="1" smtClean="0"/>
              <a:t>f</a:t>
            </a:r>
            <a:r>
              <a:rPr lang="en-US" dirty="0" err="1" smtClean="0">
                <a:latin typeface="Calibri" panose="020F0502020204030204" pitchFamily="34" charset="0"/>
              </a:rPr>
              <a:t>ò</a:t>
            </a:r>
            <a:r>
              <a:rPr lang="en-US" dirty="0" smtClean="0">
                <a:latin typeface="Calibri" panose="020F0502020204030204" pitchFamily="34" charset="0"/>
              </a:rPr>
              <a:t>, </a:t>
            </a:r>
            <a:r>
              <a:rPr lang="en-US" dirty="0" err="1" smtClean="0">
                <a:latin typeface="Calibri" panose="020F0502020204030204" pitchFamily="34" charset="0"/>
              </a:rPr>
              <a:t>bouton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smtClean="0"/>
              <a:t>a </a:t>
            </a:r>
            <a:r>
              <a:rPr lang="en-US" dirty="0" err="1" smtClean="0"/>
              <a:t>dwat</a:t>
            </a:r>
            <a:r>
              <a:rPr lang="en-US" dirty="0" smtClean="0"/>
              <a:t> = </a:t>
            </a:r>
            <a:r>
              <a:rPr lang="en-US" dirty="0" err="1" smtClean="0"/>
              <a:t>nivo</a:t>
            </a:r>
            <a:r>
              <a:rPr lang="en-US" dirty="0" smtClean="0"/>
              <a:t> </a:t>
            </a:r>
            <a:r>
              <a:rPr lang="en-US" dirty="0" err="1" smtClean="0"/>
              <a:t>f</a:t>
            </a:r>
            <a:r>
              <a:rPr lang="en-US" dirty="0" err="1" smtClean="0">
                <a:latin typeface="Calibri" panose="020F0502020204030204" pitchFamily="34" charset="0"/>
              </a:rPr>
              <a:t>èb</a:t>
            </a:r>
            <a:endParaRPr lang="en-US" dirty="0" smtClean="0"/>
          </a:p>
          <a:p>
            <a:r>
              <a:rPr lang="en-US" dirty="0" err="1" smtClean="0"/>
              <a:t>Ou</a:t>
            </a:r>
            <a:r>
              <a:rPr lang="en-US" dirty="0" smtClean="0"/>
              <a:t> ka </a:t>
            </a:r>
            <a:r>
              <a:rPr lang="en-US" dirty="0" err="1" smtClean="0"/>
              <a:t>itilizel</a:t>
            </a:r>
            <a:r>
              <a:rPr lang="en-US" dirty="0" smtClean="0"/>
              <a:t> </a:t>
            </a:r>
            <a:r>
              <a:rPr lang="en-US" dirty="0" err="1" smtClean="0"/>
              <a:t>tankou</a:t>
            </a:r>
            <a:r>
              <a:rPr lang="en-US" dirty="0" smtClean="0"/>
              <a:t> </a:t>
            </a:r>
            <a:r>
              <a:rPr lang="en-US" dirty="0" err="1" smtClean="0"/>
              <a:t>flach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mache</a:t>
            </a:r>
            <a:r>
              <a:rPr lang="en-US" dirty="0" smtClean="0"/>
              <a:t> </a:t>
            </a:r>
            <a:r>
              <a:rPr lang="en-US" dirty="0" err="1" smtClean="0"/>
              <a:t>pandan</a:t>
            </a:r>
            <a:r>
              <a:rPr lang="en-US" dirty="0" smtClean="0"/>
              <a:t> </a:t>
            </a:r>
            <a:r>
              <a:rPr lang="en-US" dirty="0" err="1" smtClean="0"/>
              <a:t>lanwit</a:t>
            </a:r>
            <a:endParaRPr lang="en-US" dirty="0" smtClean="0"/>
          </a:p>
          <a:p>
            <a:r>
              <a:rPr lang="en-US" dirty="0" smtClean="0"/>
              <a:t>Li gen </a:t>
            </a:r>
            <a:r>
              <a:rPr lang="en-US" dirty="0" err="1" smtClean="0"/>
              <a:t>garanti</a:t>
            </a:r>
            <a:r>
              <a:rPr lang="en-US" dirty="0" smtClean="0"/>
              <a:t> 1</a:t>
            </a:r>
            <a:r>
              <a:rPr lang="en-US" baseline="0" dirty="0" smtClean="0"/>
              <a:t> an</a:t>
            </a:r>
            <a:r>
              <a:rPr lang="en-US" dirty="0" smtClean="0"/>
              <a:t> e </a:t>
            </a:r>
            <a:r>
              <a:rPr lang="en-US" dirty="0" err="1" smtClean="0"/>
              <a:t>batri</a:t>
            </a:r>
            <a:r>
              <a:rPr lang="en-US" dirty="0" smtClean="0"/>
              <a:t> a </a:t>
            </a:r>
            <a:r>
              <a:rPr lang="en-US" dirty="0" err="1" smtClean="0"/>
              <a:t>kapab</a:t>
            </a:r>
            <a:r>
              <a:rPr lang="en-US" dirty="0" smtClean="0"/>
              <a:t> dire 1an-1an 1/2</a:t>
            </a:r>
          </a:p>
          <a:p>
            <a:r>
              <a:rPr lang="en-US" dirty="0" smtClean="0"/>
              <a:t>Si </a:t>
            </a:r>
            <a:r>
              <a:rPr lang="en-US" dirty="0" err="1" smtClean="0"/>
              <a:t>ou</a:t>
            </a:r>
            <a:r>
              <a:rPr lang="en-US" dirty="0" smtClean="0"/>
              <a:t> gen </a:t>
            </a:r>
            <a:r>
              <a:rPr lang="en-US" dirty="0" err="1" smtClean="0"/>
              <a:t>probl</a:t>
            </a:r>
            <a:r>
              <a:rPr lang="en-US" dirty="0" err="1" smtClean="0">
                <a:latin typeface="Calibri" panose="020F0502020204030204" pitchFamily="34" charset="0"/>
              </a:rPr>
              <a:t>è</a:t>
            </a:r>
            <a:r>
              <a:rPr lang="en-US" dirty="0" err="1" smtClean="0"/>
              <a:t>m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err="1" smtClean="0">
                <a:latin typeface="Calibri" panose="020F0502020204030204" pitchFamily="34" charset="0"/>
              </a:rPr>
              <a:t>è</a:t>
            </a:r>
            <a:r>
              <a:rPr lang="en-US" dirty="0" err="1" smtClean="0"/>
              <a:t>k</a:t>
            </a:r>
            <a:r>
              <a:rPr lang="en-US" dirty="0" smtClean="0"/>
              <a:t> </a:t>
            </a:r>
            <a:r>
              <a:rPr lang="en-US" dirty="0" err="1" smtClean="0"/>
              <a:t>eklaraj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dwe</a:t>
            </a:r>
            <a:r>
              <a:rPr lang="en-US" dirty="0" smtClean="0"/>
              <a:t> </a:t>
            </a:r>
            <a:r>
              <a:rPr lang="en-US" dirty="0" err="1" smtClean="0"/>
              <a:t>vini</a:t>
            </a:r>
            <a:r>
              <a:rPr lang="en-US" dirty="0" smtClean="0"/>
              <a:t> </a:t>
            </a:r>
            <a:r>
              <a:rPr lang="en-US" dirty="0" err="1" smtClean="0"/>
              <a:t>isi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achte</a:t>
            </a:r>
            <a:r>
              <a:rPr lang="en-US" dirty="0" smtClean="0"/>
              <a:t> yon </a:t>
            </a:r>
            <a:r>
              <a:rPr lang="en-US" dirty="0" err="1" smtClean="0"/>
              <a:t>nouvo</a:t>
            </a:r>
            <a:r>
              <a:rPr lang="en-US" dirty="0" smtClean="0"/>
              <a:t> </a:t>
            </a:r>
            <a:r>
              <a:rPr lang="en-US" dirty="0" err="1" smtClean="0"/>
              <a:t>batri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50 </a:t>
            </a:r>
            <a:r>
              <a:rPr lang="en-US" dirty="0" err="1" smtClean="0"/>
              <a:t>goud</a:t>
            </a:r>
            <a:r>
              <a:rPr lang="en-US" dirty="0" smtClean="0"/>
              <a:t> et </a:t>
            </a:r>
            <a:r>
              <a:rPr lang="en-US" dirty="0" err="1" smtClean="0"/>
              <a:t>lanp</a:t>
            </a:r>
            <a:r>
              <a:rPr lang="en-US" dirty="0" smtClean="0"/>
              <a:t> </a:t>
            </a:r>
            <a:r>
              <a:rPr lang="en-US" dirty="0" err="1" smtClean="0"/>
              <a:t>kapab</a:t>
            </a:r>
            <a:r>
              <a:rPr lang="en-US" dirty="0" smtClean="0"/>
              <a:t> dire </a:t>
            </a:r>
            <a:r>
              <a:rPr lang="en-US" dirty="0" err="1" smtClean="0"/>
              <a:t>jiska</a:t>
            </a:r>
            <a:r>
              <a:rPr lang="en-US" dirty="0" smtClean="0"/>
              <a:t> 5-6 </a:t>
            </a:r>
            <a:r>
              <a:rPr lang="en-US" dirty="0" err="1" smtClean="0"/>
              <a:t>zan</a:t>
            </a:r>
            <a:r>
              <a:rPr lang="en-US" dirty="0" smtClean="0"/>
              <a:t>!</a:t>
            </a:r>
          </a:p>
          <a:p>
            <a:r>
              <a:rPr lang="en-US" dirty="0" smtClean="0"/>
              <a:t>Li </a:t>
            </a:r>
            <a:r>
              <a:rPr lang="en-US" dirty="0" err="1" smtClean="0"/>
              <a:t>kapab</a:t>
            </a:r>
            <a:r>
              <a:rPr lang="en-US" dirty="0" smtClean="0"/>
              <a:t> </a:t>
            </a:r>
            <a:r>
              <a:rPr lang="en-US" dirty="0" err="1" smtClean="0"/>
              <a:t>rete</a:t>
            </a:r>
            <a:r>
              <a:rPr lang="en-US" dirty="0" smtClean="0"/>
              <a:t> </a:t>
            </a:r>
            <a:r>
              <a:rPr lang="en-US" dirty="0" err="1" smtClean="0"/>
              <a:t>dey</a:t>
            </a:r>
            <a:r>
              <a:rPr lang="en-US" dirty="0" err="1" smtClean="0">
                <a:latin typeface="Calibri" panose="020F0502020204030204" pitchFamily="34" charset="0"/>
              </a:rPr>
              <a:t>ò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pandan</a:t>
            </a:r>
            <a:r>
              <a:rPr lang="en-US" dirty="0" smtClean="0">
                <a:latin typeface="Calibri" panose="020F0502020204030204" pitchFamily="34" charset="0"/>
              </a:rPr>
              <a:t> lap </a:t>
            </a:r>
            <a:r>
              <a:rPr lang="en-US" dirty="0" err="1" smtClean="0">
                <a:latin typeface="Calibri" panose="020F0502020204030204" pitchFamily="34" charset="0"/>
              </a:rPr>
              <a:t>chaje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menm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si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lapli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ap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tonbe</a:t>
            </a:r>
            <a:r>
              <a:rPr lang="en-US" dirty="0" smtClean="0"/>
              <a:t>!</a:t>
            </a:r>
          </a:p>
          <a:p>
            <a:r>
              <a:rPr lang="en-US" dirty="0" smtClean="0"/>
              <a:t>Li </a:t>
            </a:r>
            <a:r>
              <a:rPr lang="en-US" dirty="0" err="1" smtClean="0"/>
              <a:t>detekte</a:t>
            </a:r>
            <a:r>
              <a:rPr lang="en-US" dirty="0" smtClean="0"/>
              <a:t> </a:t>
            </a:r>
            <a:r>
              <a:rPr lang="en-US" dirty="0" err="1" smtClean="0"/>
              <a:t>limy</a:t>
            </a:r>
            <a:r>
              <a:rPr lang="en-US" dirty="0" err="1" smtClean="0">
                <a:latin typeface="Calibri" panose="020F0502020204030204" pitchFamily="34" charset="0"/>
              </a:rPr>
              <a:t>è</a:t>
            </a:r>
            <a:r>
              <a:rPr lang="en-US" dirty="0" smtClean="0">
                <a:latin typeface="Calibri" panose="020F0502020204030204" pitchFamily="34" charset="0"/>
              </a:rPr>
              <a:t> a </a:t>
            </a:r>
            <a:r>
              <a:rPr lang="en-US" dirty="0" err="1" smtClean="0">
                <a:latin typeface="Calibri" panose="020F0502020204030204" pitchFamily="34" charset="0"/>
              </a:rPr>
              <a:t>otomatikman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epi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li</a:t>
            </a:r>
            <a:r>
              <a:rPr lang="en-US" dirty="0" smtClean="0">
                <a:latin typeface="Calibri" panose="020F0502020204030204" pitchFamily="34" charset="0"/>
              </a:rPr>
              <a:t> pap </a:t>
            </a:r>
            <a:r>
              <a:rPr lang="en-US" dirty="0" err="1" smtClean="0">
                <a:latin typeface="Calibri" panose="020F0502020204030204" pitchFamily="34" charset="0"/>
              </a:rPr>
              <a:t>fonksyone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si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genyen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limyè</a:t>
            </a:r>
            <a:endParaRPr lang="en-US" dirty="0" smtClean="0"/>
          </a:p>
          <a:p>
            <a:r>
              <a:rPr lang="en-US" dirty="0" smtClean="0"/>
              <a:t>Pa </a:t>
            </a:r>
            <a:r>
              <a:rPr lang="en-US" dirty="0" err="1" smtClean="0"/>
              <a:t>visel</a:t>
            </a:r>
            <a:r>
              <a:rPr lang="en-US" dirty="0" smtClean="0"/>
              <a:t> </a:t>
            </a:r>
            <a:r>
              <a:rPr lang="en-US" dirty="0" err="1" smtClean="0"/>
              <a:t>nan</a:t>
            </a:r>
            <a:r>
              <a:rPr lang="en-US" dirty="0" smtClean="0"/>
              <a:t> </a:t>
            </a:r>
            <a:r>
              <a:rPr lang="en-US" dirty="0" err="1" smtClean="0"/>
              <a:t>s</a:t>
            </a:r>
            <a:r>
              <a:rPr lang="en-US" dirty="0" err="1" smtClean="0">
                <a:latin typeface="Calibri" panose="020F0502020204030204" pitchFamily="34" charset="0"/>
              </a:rPr>
              <a:t>òkèt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lanp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elektrik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yo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smtClean="0"/>
              <a:t>men </a:t>
            </a:r>
            <a:r>
              <a:rPr lang="en-US" dirty="0" err="1" smtClean="0"/>
              <a:t>ou</a:t>
            </a:r>
            <a:r>
              <a:rPr lang="en-US" dirty="0" smtClean="0"/>
              <a:t> ka </a:t>
            </a:r>
            <a:r>
              <a:rPr lang="en-US" dirty="0" err="1" smtClean="0"/>
              <a:t>metel</a:t>
            </a:r>
            <a:r>
              <a:rPr lang="en-US" dirty="0" smtClean="0"/>
              <a:t> </a:t>
            </a:r>
            <a:r>
              <a:rPr lang="en-US" dirty="0" err="1" smtClean="0"/>
              <a:t>ninp</a:t>
            </a:r>
            <a:r>
              <a:rPr lang="en-US" dirty="0" err="1" smtClean="0">
                <a:latin typeface="Calibri" panose="020F0502020204030204" pitchFamily="34" charset="0"/>
              </a:rPr>
              <a:t>òt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</a:rPr>
              <a:t>kote</a:t>
            </a:r>
            <a:endParaRPr lang="en-US" dirty="0" smtClean="0"/>
          </a:p>
          <a:p>
            <a:r>
              <a:rPr lang="en-US" dirty="0" err="1" smtClean="0"/>
              <a:t>Nou</a:t>
            </a:r>
            <a:r>
              <a:rPr lang="en-US" dirty="0" smtClean="0"/>
              <a:t> </a:t>
            </a:r>
            <a:r>
              <a:rPr lang="en-US" dirty="0" err="1" smtClean="0"/>
              <a:t>genyen</a:t>
            </a:r>
            <a:r>
              <a:rPr lang="en-US" dirty="0" smtClean="0"/>
              <a:t> </a:t>
            </a:r>
            <a:r>
              <a:rPr lang="en-US" dirty="0" err="1" smtClean="0"/>
              <a:t>pye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r>
              <a:rPr lang="en-US" dirty="0" smtClean="0"/>
              <a:t> </a:t>
            </a:r>
            <a:r>
              <a:rPr lang="en-US" dirty="0" err="1" smtClean="0"/>
              <a:t>kanpe</a:t>
            </a:r>
            <a:r>
              <a:rPr lang="en-US" baseline="0" dirty="0" smtClean="0"/>
              <a:t> (</a:t>
            </a:r>
            <a:r>
              <a:rPr lang="en-US" baseline="0" dirty="0" err="1" smtClean="0"/>
              <a:t>pwoch</a:t>
            </a:r>
            <a:r>
              <a:rPr lang="en-US" baseline="0" dirty="0" err="1" smtClean="0"/>
              <a:t>èn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ekran</a:t>
            </a:r>
            <a:r>
              <a:rPr lang="en-US" baseline="0" dirty="0" smtClean="0"/>
              <a:t>)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926878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</a:t>
            </a:r>
            <a:r>
              <a:rPr lang="en-US" dirty="0" smtClean="0">
                <a:latin typeface="Calibri" panose="020F0502020204030204" pitchFamily="34" charset="0"/>
              </a:rPr>
              <a:t>òmatè2</a:t>
            </a:r>
            <a:r>
              <a:rPr lang="en-US" dirty="0" smtClean="0"/>
              <a:t>:</a:t>
            </a:r>
          </a:p>
          <a:p>
            <a:r>
              <a:rPr lang="en-US" dirty="0" err="1" smtClean="0"/>
              <a:t>Tr</a:t>
            </a:r>
            <a:r>
              <a:rPr lang="en-US" dirty="0" err="1" smtClean="0">
                <a:latin typeface="Calibri" panose="020F0502020204030204" pitchFamily="34" charset="0"/>
              </a:rPr>
              <a:t>è</a:t>
            </a:r>
            <a:r>
              <a:rPr lang="en-US" dirty="0" smtClean="0"/>
              <a:t> bon </a:t>
            </a:r>
            <a:r>
              <a:rPr lang="en-US" dirty="0" err="1" smtClean="0"/>
              <a:t>kalite</a:t>
            </a:r>
            <a:r>
              <a:rPr lang="en-US" dirty="0" smtClean="0"/>
              <a:t> </a:t>
            </a:r>
            <a:r>
              <a:rPr lang="en-US" dirty="0" err="1" smtClean="0"/>
              <a:t>lanp</a:t>
            </a:r>
            <a:endParaRPr lang="en-US" dirty="0" smtClean="0"/>
          </a:p>
          <a:p>
            <a:r>
              <a:rPr lang="en-US" dirty="0" smtClean="0"/>
              <a:t>Tout </a:t>
            </a:r>
            <a:r>
              <a:rPr lang="en-US" dirty="0" err="1" smtClean="0"/>
              <a:t>moun</a:t>
            </a:r>
            <a:r>
              <a:rPr lang="en-US" dirty="0" smtClean="0"/>
              <a:t> </a:t>
            </a:r>
            <a:r>
              <a:rPr lang="en-US" dirty="0" err="1" smtClean="0"/>
              <a:t>renmenl</a:t>
            </a:r>
            <a:endParaRPr lang="en-US" dirty="0" smtClean="0"/>
          </a:p>
          <a:p>
            <a:r>
              <a:rPr lang="en-US" dirty="0" smtClean="0"/>
              <a:t>Li </a:t>
            </a:r>
            <a:r>
              <a:rPr lang="en-US" dirty="0" err="1" smtClean="0"/>
              <a:t>vini</a:t>
            </a:r>
            <a:r>
              <a:rPr lang="en-US" dirty="0" smtClean="0"/>
              <a:t> ak yon </a:t>
            </a:r>
            <a:r>
              <a:rPr lang="en-US" dirty="0" err="1" smtClean="0"/>
              <a:t>pano</a:t>
            </a:r>
            <a:r>
              <a:rPr lang="en-US" dirty="0" smtClean="0"/>
              <a:t> </a:t>
            </a:r>
            <a:r>
              <a:rPr lang="en-US" dirty="0" err="1" smtClean="0"/>
              <a:t>sol</a:t>
            </a:r>
            <a:r>
              <a:rPr lang="en-US" dirty="0" err="1" smtClean="0">
                <a:latin typeface="Calibri" panose="020F0502020204030204" pitchFamily="34" charset="0"/>
              </a:rPr>
              <a:t>ey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err="1" smtClean="0"/>
              <a:t>epi</a:t>
            </a:r>
            <a:r>
              <a:rPr lang="en-US" dirty="0" smtClean="0"/>
              <a:t> dives </a:t>
            </a:r>
            <a:r>
              <a:rPr lang="en-US" dirty="0" err="1" smtClean="0"/>
              <a:t>lòt</a:t>
            </a:r>
            <a:r>
              <a:rPr lang="en-US" dirty="0" smtClean="0"/>
              <a:t> </a:t>
            </a:r>
            <a:r>
              <a:rPr lang="en-US" dirty="0" err="1" smtClean="0"/>
              <a:t>pl</a:t>
            </a:r>
            <a:r>
              <a:rPr lang="en-US" dirty="0" err="1" smtClean="0">
                <a:latin typeface="Calibri" panose="020F0502020204030204" pitchFamily="34" charset="0"/>
              </a:rPr>
              <a:t>òg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chaje</a:t>
            </a:r>
            <a:r>
              <a:rPr lang="en-US" dirty="0" smtClean="0"/>
              <a:t> </a:t>
            </a:r>
            <a:r>
              <a:rPr lang="en-US" dirty="0" err="1" smtClean="0"/>
              <a:t>telef</a:t>
            </a:r>
            <a:r>
              <a:rPr lang="en-US" dirty="0" err="1" smtClean="0">
                <a:latin typeface="Calibri" panose="020F0502020204030204" pitchFamily="34" charset="0"/>
              </a:rPr>
              <a:t>òn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endParaRPr lang="en-US" dirty="0" smtClean="0"/>
          </a:p>
          <a:p>
            <a:r>
              <a:rPr lang="en-US" dirty="0" smtClean="0"/>
              <a:t>Li </a:t>
            </a:r>
            <a:r>
              <a:rPr lang="en-US" dirty="0" err="1" smtClean="0"/>
              <a:t>genyen</a:t>
            </a:r>
            <a:r>
              <a:rPr lang="en-US" dirty="0" smtClean="0"/>
              <a:t> 3 </a:t>
            </a:r>
            <a:r>
              <a:rPr lang="en-US" dirty="0" err="1" smtClean="0"/>
              <a:t>nivo</a:t>
            </a:r>
            <a:r>
              <a:rPr lang="en-US" dirty="0" smtClean="0"/>
              <a:t>: </a:t>
            </a:r>
            <a:r>
              <a:rPr lang="en-US" dirty="0" err="1" smtClean="0"/>
              <a:t>f</a:t>
            </a:r>
            <a:r>
              <a:rPr lang="en-US" dirty="0" err="1" smtClean="0">
                <a:latin typeface="Calibri" panose="020F0502020204030204" pitchFamily="34" charset="0"/>
              </a:rPr>
              <a:t>ò</a:t>
            </a:r>
            <a:r>
              <a:rPr lang="en-US" dirty="0" smtClean="0"/>
              <a:t> = 4 </a:t>
            </a:r>
            <a:r>
              <a:rPr lang="en-US" dirty="0" smtClean="0">
                <a:latin typeface="Calibri" panose="020F0502020204030204" pitchFamily="34" charset="0"/>
              </a:rPr>
              <a:t>è</a:t>
            </a:r>
            <a:r>
              <a:rPr lang="en-US" dirty="0" smtClean="0"/>
              <a:t>, </a:t>
            </a:r>
            <a:r>
              <a:rPr lang="en-US" dirty="0" err="1" smtClean="0"/>
              <a:t>pasab</a:t>
            </a:r>
            <a:r>
              <a:rPr lang="en-US" dirty="0" smtClean="0"/>
              <a:t> = 7 </a:t>
            </a:r>
            <a:r>
              <a:rPr lang="en-US" dirty="0" smtClean="0">
                <a:latin typeface="Calibri" panose="020F0502020204030204" pitchFamily="34" charset="0"/>
              </a:rPr>
              <a:t>è</a:t>
            </a:r>
            <a:r>
              <a:rPr lang="en-US" dirty="0" smtClean="0"/>
              <a:t>, </a:t>
            </a:r>
            <a:r>
              <a:rPr lang="en-US" dirty="0" err="1" smtClean="0"/>
              <a:t>f</a:t>
            </a:r>
            <a:r>
              <a:rPr lang="en-US" dirty="0" err="1" smtClean="0">
                <a:latin typeface="Calibri" panose="020F0502020204030204" pitchFamily="34" charset="0"/>
              </a:rPr>
              <a:t>èb</a:t>
            </a:r>
            <a:r>
              <a:rPr lang="en-US" dirty="0" smtClean="0"/>
              <a:t> = 50 </a:t>
            </a:r>
            <a:r>
              <a:rPr lang="en-US" dirty="0" smtClean="0">
                <a:latin typeface="Calibri" panose="020F0502020204030204" pitchFamily="34" charset="0"/>
              </a:rPr>
              <a:t>è,</a:t>
            </a:r>
            <a:r>
              <a:rPr lang="en-US" baseline="0" dirty="0" smtClean="0">
                <a:latin typeface="Calibri" panose="020F0502020204030204" pitchFamily="34" charset="0"/>
              </a:rPr>
              <a:t> </a:t>
            </a:r>
            <a:r>
              <a:rPr lang="en-US" baseline="0" dirty="0" err="1" smtClean="0">
                <a:latin typeface="Calibri" panose="020F0502020204030204" pitchFamily="34" charset="0"/>
              </a:rPr>
              <a:t>garanti</a:t>
            </a:r>
            <a:r>
              <a:rPr lang="en-US" baseline="0" dirty="0" smtClean="0">
                <a:latin typeface="Calibri" panose="020F0502020204030204" pitchFamily="34" charset="0"/>
              </a:rPr>
              <a:t> 1 an</a:t>
            </a:r>
            <a:endParaRPr lang="en-US" dirty="0" smtClean="0"/>
          </a:p>
          <a:p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dwe</a:t>
            </a:r>
            <a:r>
              <a:rPr lang="en-US" dirty="0"/>
              <a:t> </a:t>
            </a:r>
            <a:r>
              <a:rPr lang="en-US" dirty="0" err="1"/>
              <a:t>chaje</a:t>
            </a:r>
            <a:r>
              <a:rPr lang="en-US" dirty="0"/>
              <a:t> li </a:t>
            </a:r>
            <a:r>
              <a:rPr lang="en-US" dirty="0" err="1"/>
              <a:t>pou</a:t>
            </a:r>
            <a:r>
              <a:rPr lang="en-US" dirty="0"/>
              <a:t> yon </a:t>
            </a:r>
            <a:r>
              <a:rPr lang="en-US" dirty="0" err="1"/>
              <a:t>jou</a:t>
            </a:r>
            <a:r>
              <a:rPr lang="en-US" dirty="0"/>
              <a:t> </a:t>
            </a:r>
            <a:r>
              <a:rPr lang="en-US" dirty="0" err="1" smtClean="0"/>
              <a:t>anvan</a:t>
            </a:r>
            <a:r>
              <a:rPr lang="en-US" dirty="0" smtClean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sèvi</a:t>
            </a:r>
            <a:r>
              <a:rPr lang="en-US" dirty="0"/>
              <a:t> </a:t>
            </a:r>
            <a:r>
              <a:rPr lang="en-US" dirty="0" err="1"/>
              <a:t>ak</a:t>
            </a:r>
            <a:r>
              <a:rPr lang="en-US" dirty="0"/>
              <a:t> </a:t>
            </a:r>
            <a:r>
              <a:rPr lang="en-US" dirty="0" smtClean="0"/>
              <a:t>li </a:t>
            </a:r>
            <a:r>
              <a:rPr lang="en-US" dirty="0" err="1"/>
              <a:t>pou</a:t>
            </a:r>
            <a:r>
              <a:rPr lang="en-US" dirty="0"/>
              <a:t> </a:t>
            </a:r>
            <a:r>
              <a:rPr lang="en-US" dirty="0" err="1"/>
              <a:t>premye</a:t>
            </a:r>
            <a:r>
              <a:rPr lang="en-US" dirty="0"/>
              <a:t> </a:t>
            </a:r>
            <a:r>
              <a:rPr lang="en-US" dirty="0" err="1"/>
              <a:t>fwa</a:t>
            </a:r>
            <a:r>
              <a:rPr lang="en-US" dirty="0"/>
              <a:t> </a:t>
            </a:r>
            <a:r>
              <a:rPr lang="en-US" dirty="0" err="1"/>
              <a:t>sinon</a:t>
            </a:r>
            <a:r>
              <a:rPr lang="en-US" dirty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/>
              <a:t>kapab</a:t>
            </a:r>
            <a:r>
              <a:rPr lang="en-US" dirty="0"/>
              <a:t> </a:t>
            </a:r>
            <a:r>
              <a:rPr lang="en-US" dirty="0" err="1" smtClean="0"/>
              <a:t>kraze</a:t>
            </a:r>
            <a:r>
              <a:rPr lang="en-US" dirty="0" smtClean="0"/>
              <a:t> </a:t>
            </a:r>
            <a:r>
              <a:rPr lang="en-US" dirty="0" err="1"/>
              <a:t>batri</a:t>
            </a:r>
            <a:r>
              <a:rPr lang="en-US" dirty="0"/>
              <a:t> a </a:t>
            </a:r>
            <a:r>
              <a:rPr lang="en-US" dirty="0" err="1"/>
              <a:t>epi</a:t>
            </a:r>
            <a:r>
              <a:rPr lang="en-US" dirty="0"/>
              <a:t> </a:t>
            </a:r>
            <a:r>
              <a:rPr lang="en-US" dirty="0" err="1"/>
              <a:t>pèdi</a:t>
            </a:r>
            <a:r>
              <a:rPr lang="en-US" dirty="0"/>
              <a:t> </a:t>
            </a:r>
            <a:r>
              <a:rPr lang="en-US" dirty="0" err="1"/>
              <a:t>garanti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- li pa </a:t>
            </a:r>
            <a:r>
              <a:rPr lang="en-US" dirty="0" err="1"/>
              <a:t>pral</a:t>
            </a:r>
            <a:r>
              <a:rPr lang="en-US" dirty="0"/>
              <a:t> dire </a:t>
            </a:r>
            <a:r>
              <a:rPr lang="en-US" dirty="0" err="1"/>
              <a:t>osi</a:t>
            </a:r>
            <a:r>
              <a:rPr lang="en-US" dirty="0"/>
              <a:t> </a:t>
            </a:r>
            <a:r>
              <a:rPr lang="en-US" dirty="0" err="1"/>
              <a:t>lontan</a:t>
            </a:r>
            <a:r>
              <a:rPr lang="en-US" dirty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li di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sof</a:t>
            </a:r>
            <a:r>
              <a:rPr lang="en-US" dirty="0" smtClean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fè </a:t>
            </a:r>
            <a:r>
              <a:rPr lang="en-US" dirty="0" err="1"/>
              <a:t>sa</a:t>
            </a:r>
            <a:r>
              <a:rPr lang="en-US" dirty="0"/>
              <a:t> </a:t>
            </a:r>
          </a:p>
          <a:p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ka</a:t>
            </a:r>
            <a:r>
              <a:rPr lang="en-US" dirty="0"/>
              <a:t> </a:t>
            </a:r>
            <a:r>
              <a:rPr lang="en-US" dirty="0" err="1"/>
              <a:t>enstale</a:t>
            </a:r>
            <a:r>
              <a:rPr lang="en-US" dirty="0"/>
              <a:t> l </a:t>
            </a:r>
            <a:r>
              <a:rPr lang="en-US" dirty="0" smtClean="0"/>
              <a:t>' </a:t>
            </a:r>
            <a:r>
              <a:rPr lang="en-US" dirty="0" err="1" smtClean="0"/>
              <a:t>lakay</a:t>
            </a:r>
            <a:r>
              <a:rPr lang="en-US" dirty="0" smtClean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</a:p>
          <a:p>
            <a:r>
              <a:rPr lang="en-US" dirty="0"/>
              <a:t>Pa </a:t>
            </a:r>
            <a:r>
              <a:rPr lang="en-US" dirty="0" err="1"/>
              <a:t>sèvi</a:t>
            </a:r>
            <a:r>
              <a:rPr lang="en-US" dirty="0"/>
              <a:t> </a:t>
            </a:r>
            <a:r>
              <a:rPr lang="en-US" dirty="0" err="1"/>
              <a:t>ak</a:t>
            </a:r>
            <a:r>
              <a:rPr lang="en-US" dirty="0"/>
              <a:t> li nan </a:t>
            </a:r>
            <a:r>
              <a:rPr lang="en-US" dirty="0" err="1"/>
              <a:t>lapli</a:t>
            </a:r>
            <a:r>
              <a:rPr lang="en-US" dirty="0"/>
              <a:t> </a:t>
            </a:r>
            <a:r>
              <a:rPr lang="en-US" dirty="0" err="1" smtClean="0"/>
              <a:t>epi</a:t>
            </a:r>
            <a:r>
              <a:rPr lang="en-US" dirty="0" smtClean="0"/>
              <a:t> pa </a:t>
            </a:r>
            <a:r>
              <a:rPr lang="en-US" dirty="0"/>
              <a:t>kite l 'nan </a:t>
            </a:r>
            <a:r>
              <a:rPr lang="en-US" dirty="0" err="1"/>
              <a:t>solèy</a:t>
            </a:r>
            <a:r>
              <a:rPr lang="en-US" dirty="0"/>
              <a:t> la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747157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Pouw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chaje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lanp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mete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pano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direksyon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solèy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epi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konekte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pano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lanp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Nan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lanp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gen yon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ekran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pou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endikew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nivo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prann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chaj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Lè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lanp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limen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menm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ekran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endikew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kantite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tan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rete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chaj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 (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è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avek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minit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Lanp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gen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nivo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epi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lap bay 6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èdtan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nivo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Turbo/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fò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(3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èdtan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lèw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chaje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telefòn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), 15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èdtan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nivo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Normal (8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èdtan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lèw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chaje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telefòn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epi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30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èdtan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nivo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Bed-time/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fèb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(15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èdtan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lèw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chaje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telefòn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Pouw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chaje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telefòn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chwazi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adaptè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pou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epi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konektel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lanp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la.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Batri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nan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lanp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chaje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telefon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donk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ou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ka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chaje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telefon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pandan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lannwit</a:t>
            </a: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Garanti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zan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812569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Fòmatè 2: </a:t>
            </a:r>
          </a:p>
          <a:p>
            <a:r>
              <a:rPr lang="en-US" dirty="0" err="1"/>
              <a:t>Enèji</a:t>
            </a:r>
            <a:r>
              <a:rPr lang="en-US" dirty="0"/>
              <a:t> </a:t>
            </a:r>
            <a:r>
              <a:rPr lang="en-US" dirty="0" err="1"/>
              <a:t>Pwòp</a:t>
            </a:r>
            <a:r>
              <a:rPr lang="en-US" dirty="0"/>
              <a:t> </a:t>
            </a:r>
            <a:r>
              <a:rPr lang="en-US" dirty="0" err="1"/>
              <a:t>pral</a:t>
            </a:r>
            <a:r>
              <a:rPr lang="en-US" dirty="0"/>
              <a:t> </a:t>
            </a:r>
            <a:r>
              <a:rPr lang="en-US" dirty="0" err="1"/>
              <a:t>enstale</a:t>
            </a:r>
            <a:r>
              <a:rPr lang="en-US" dirty="0"/>
              <a:t> </a:t>
            </a:r>
            <a:r>
              <a:rPr lang="en-US" dirty="0" err="1"/>
              <a:t>sistèm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</a:t>
            </a:r>
            <a:r>
              <a:rPr lang="en-US" dirty="0" err="1"/>
              <a:t>pou</a:t>
            </a:r>
            <a:r>
              <a:rPr lang="en-US" dirty="0"/>
              <a:t> </a:t>
            </a:r>
            <a:r>
              <a:rPr lang="en-US" dirty="0" err="1"/>
              <a:t>kliyan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- </a:t>
            </a:r>
            <a:r>
              <a:rPr lang="en-US" dirty="0" err="1"/>
              <a:t>yo</a:t>
            </a:r>
            <a:r>
              <a:rPr lang="en-US" dirty="0"/>
              <a:t> pa ta </a:t>
            </a:r>
            <a:r>
              <a:rPr lang="en-US" dirty="0" err="1"/>
              <a:t>dwe</a:t>
            </a:r>
            <a:r>
              <a:rPr lang="en-US" dirty="0"/>
              <a:t> </a:t>
            </a:r>
            <a:r>
              <a:rPr lang="en-US" dirty="0" err="1"/>
              <a:t>eseye</a:t>
            </a:r>
            <a:r>
              <a:rPr lang="en-US" dirty="0"/>
              <a:t> li </a:t>
            </a:r>
            <a:r>
              <a:rPr lang="en-US" dirty="0" err="1"/>
              <a:t>poukont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! </a:t>
            </a:r>
          </a:p>
          <a:p>
            <a:r>
              <a:rPr lang="en-US" dirty="0"/>
              <a:t>10W: P</a:t>
            </a:r>
            <a:r>
              <a:rPr lang="en-US" dirty="0" smtClean="0"/>
              <a:t>a </a:t>
            </a:r>
            <a:r>
              <a:rPr lang="en-US" dirty="0" err="1"/>
              <a:t>ka</a:t>
            </a:r>
            <a:r>
              <a:rPr lang="en-US" dirty="0"/>
              <a:t> </a:t>
            </a:r>
            <a:r>
              <a:rPr lang="en-US" dirty="0" err="1"/>
              <a:t>fonksyone</a:t>
            </a:r>
            <a:r>
              <a:rPr lang="en-US" dirty="0"/>
              <a:t> </a:t>
            </a:r>
            <a:r>
              <a:rPr lang="en-US" dirty="0" err="1"/>
              <a:t>televizyon</a:t>
            </a:r>
            <a:r>
              <a:rPr lang="en-US" dirty="0"/>
              <a:t>! </a:t>
            </a:r>
          </a:p>
          <a:p>
            <a:r>
              <a:rPr lang="en-US" dirty="0"/>
              <a:t>15W: </a:t>
            </a:r>
            <a:r>
              <a:rPr lang="en-US" dirty="0" err="1"/>
              <a:t>Kapab</a:t>
            </a:r>
            <a:r>
              <a:rPr lang="en-US" dirty="0"/>
              <a:t> </a:t>
            </a:r>
            <a:r>
              <a:rPr lang="en-US" dirty="0" err="1"/>
              <a:t>fonksyone</a:t>
            </a:r>
            <a:r>
              <a:rPr lang="en-US" dirty="0"/>
              <a:t> </a:t>
            </a:r>
            <a:r>
              <a:rPr lang="en-US" dirty="0" err="1"/>
              <a:t>televizyon</a:t>
            </a:r>
            <a:r>
              <a:rPr lang="en-US" dirty="0"/>
              <a:t> 12V </a:t>
            </a:r>
          </a:p>
          <a:p>
            <a:r>
              <a:rPr lang="en-US" dirty="0"/>
              <a:t>Si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itilize</a:t>
            </a:r>
            <a:r>
              <a:rPr lang="en-US" dirty="0"/>
              <a:t> </a:t>
            </a:r>
            <a:r>
              <a:rPr lang="en-US" dirty="0" err="1"/>
              <a:t>batri</a:t>
            </a:r>
            <a:r>
              <a:rPr lang="en-US" dirty="0"/>
              <a:t> a </a:t>
            </a:r>
            <a:r>
              <a:rPr lang="en-US" dirty="0" err="1"/>
              <a:t>jounen</a:t>
            </a:r>
            <a:r>
              <a:rPr lang="en-US" dirty="0"/>
              <a:t> an </a:t>
            </a:r>
            <a:r>
              <a:rPr lang="en-US" dirty="0" err="1"/>
              <a:t>antye</a:t>
            </a:r>
            <a:r>
              <a:rPr lang="en-US" dirty="0"/>
              <a:t> </a:t>
            </a:r>
            <a:r>
              <a:rPr lang="en-US" dirty="0" err="1"/>
              <a:t>pou</a:t>
            </a:r>
            <a:r>
              <a:rPr lang="en-US" dirty="0"/>
              <a:t> </a:t>
            </a:r>
            <a:r>
              <a:rPr lang="en-US" dirty="0" err="1"/>
              <a:t>radyo</a:t>
            </a:r>
            <a:r>
              <a:rPr lang="en-US" dirty="0"/>
              <a:t> a Lè </a:t>
            </a:r>
            <a:r>
              <a:rPr lang="en-US" dirty="0" err="1"/>
              <a:t>sa</a:t>
            </a:r>
            <a:r>
              <a:rPr lang="en-US" dirty="0"/>
              <a:t> a, nan </a:t>
            </a:r>
            <a:r>
              <a:rPr lang="en-US" dirty="0" err="1"/>
              <a:t>mitan</a:t>
            </a:r>
            <a:r>
              <a:rPr lang="en-US" dirty="0"/>
              <a:t> </a:t>
            </a:r>
            <a:r>
              <a:rPr lang="en-US" dirty="0" err="1"/>
              <a:t>lannwit</a:t>
            </a:r>
            <a:r>
              <a:rPr lang="en-US" dirty="0"/>
              <a:t> li pa </a:t>
            </a:r>
            <a:r>
              <a:rPr lang="en-US" dirty="0" err="1"/>
              <a:t>pral</a:t>
            </a:r>
            <a:r>
              <a:rPr lang="en-US" dirty="0"/>
              <a:t> </a:t>
            </a:r>
            <a:r>
              <a:rPr lang="en-US" dirty="0" err="1"/>
              <a:t>travay</a:t>
            </a:r>
            <a:r>
              <a:rPr lang="en-US" dirty="0"/>
              <a:t> </a:t>
            </a:r>
            <a:r>
              <a:rPr lang="en-US" dirty="0" err="1"/>
              <a:t>pou</a:t>
            </a:r>
            <a:r>
              <a:rPr lang="en-US" dirty="0"/>
              <a:t> </a:t>
            </a:r>
            <a:r>
              <a:rPr lang="en-US" dirty="0" err="1"/>
              <a:t>lanp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</a:t>
            </a:r>
          </a:p>
          <a:p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ka</a:t>
            </a:r>
            <a:r>
              <a:rPr lang="en-US" dirty="0"/>
              <a:t> </a:t>
            </a:r>
            <a:r>
              <a:rPr lang="en-US" dirty="0" err="1"/>
              <a:t>koute</a:t>
            </a:r>
            <a:r>
              <a:rPr lang="en-US" dirty="0"/>
              <a:t> </a:t>
            </a:r>
            <a:r>
              <a:rPr lang="en-US" dirty="0" err="1"/>
              <a:t>radyo</a:t>
            </a:r>
            <a:r>
              <a:rPr lang="en-US" dirty="0"/>
              <a:t> a </a:t>
            </a:r>
            <a:r>
              <a:rPr lang="en-US" dirty="0" err="1"/>
              <a:t>pandan</a:t>
            </a:r>
            <a:r>
              <a:rPr lang="en-US" dirty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batri</a:t>
            </a:r>
            <a:r>
              <a:rPr lang="en-US" dirty="0" smtClean="0"/>
              <a:t> </a:t>
            </a:r>
            <a:r>
              <a:rPr lang="en-US" dirty="0"/>
              <a:t>a </a:t>
            </a:r>
            <a:r>
              <a:rPr lang="en-US" dirty="0" err="1" smtClean="0"/>
              <a:t>ap</a:t>
            </a:r>
            <a:r>
              <a:rPr lang="en-US" dirty="0" smtClean="0"/>
              <a:t> </a:t>
            </a:r>
            <a:r>
              <a:rPr lang="en-US" dirty="0" err="1" smtClean="0"/>
              <a:t>chaje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/>
              <a:t>dwe</a:t>
            </a:r>
            <a:r>
              <a:rPr lang="en-US" dirty="0"/>
              <a:t> </a:t>
            </a:r>
            <a:r>
              <a:rPr lang="en-US" dirty="0" err="1"/>
              <a:t>rechaje</a:t>
            </a:r>
            <a:r>
              <a:rPr lang="en-US" dirty="0"/>
              <a:t> </a:t>
            </a:r>
            <a:r>
              <a:rPr lang="en-US" dirty="0" err="1"/>
              <a:t>batri</a:t>
            </a:r>
            <a:r>
              <a:rPr lang="en-US" dirty="0"/>
              <a:t> a </a:t>
            </a:r>
            <a:r>
              <a:rPr lang="en-US" dirty="0" err="1"/>
              <a:t>chak</a:t>
            </a:r>
            <a:r>
              <a:rPr lang="en-US" dirty="0"/>
              <a:t> </a:t>
            </a:r>
            <a:r>
              <a:rPr lang="en-US" dirty="0" err="1"/>
              <a:t>jou</a:t>
            </a:r>
            <a:r>
              <a:rPr lang="en-US" dirty="0"/>
              <a:t>. Si </a:t>
            </a:r>
            <a:r>
              <a:rPr lang="en-US" dirty="0" err="1"/>
              <a:t>ou</a:t>
            </a:r>
            <a:r>
              <a:rPr lang="en-US" dirty="0"/>
              <a:t> pa </a:t>
            </a:r>
            <a:r>
              <a:rPr lang="en-US" dirty="0" err="1"/>
              <a:t>rechaje</a:t>
            </a:r>
            <a:r>
              <a:rPr lang="en-US" dirty="0"/>
              <a:t> </a:t>
            </a:r>
            <a:r>
              <a:rPr lang="en-US" dirty="0" err="1"/>
              <a:t>batri</a:t>
            </a:r>
            <a:r>
              <a:rPr lang="en-US" dirty="0"/>
              <a:t> a </a:t>
            </a:r>
            <a:r>
              <a:rPr lang="en-US" dirty="0" err="1"/>
              <a:t>chak</a:t>
            </a:r>
            <a:r>
              <a:rPr lang="en-US" dirty="0"/>
              <a:t> </a:t>
            </a:r>
            <a:r>
              <a:rPr lang="en-US" dirty="0" err="1"/>
              <a:t>jou</a:t>
            </a:r>
            <a:r>
              <a:rPr lang="en-US" dirty="0"/>
              <a:t> </a:t>
            </a:r>
            <a:r>
              <a:rPr lang="en-US" dirty="0" err="1" smtClean="0"/>
              <a:t>Lè</a:t>
            </a:r>
            <a:r>
              <a:rPr lang="en-US" dirty="0" smtClean="0"/>
              <a:t>, </a:t>
            </a:r>
            <a:r>
              <a:rPr lang="en-US" dirty="0" err="1" smtClean="0"/>
              <a:t>wap</a:t>
            </a:r>
            <a:r>
              <a:rPr lang="en-US" dirty="0" smtClean="0"/>
              <a:t> degrade </a:t>
            </a:r>
            <a:r>
              <a:rPr lang="en-US" dirty="0" err="1"/>
              <a:t>kapasite</a:t>
            </a:r>
            <a:r>
              <a:rPr lang="en-US" dirty="0"/>
              <a:t> nan </a:t>
            </a:r>
            <a:r>
              <a:rPr lang="en-US" dirty="0" err="1"/>
              <a:t>lanp</a:t>
            </a:r>
            <a:r>
              <a:rPr lang="en-US" dirty="0"/>
              <a:t> </a:t>
            </a:r>
            <a:r>
              <a:rPr lang="en-US" dirty="0" err="1"/>
              <a:t>lan</a:t>
            </a:r>
            <a:r>
              <a:rPr lang="en-US" dirty="0"/>
              <a:t> </a:t>
            </a:r>
            <a:r>
              <a:rPr lang="en-US" dirty="0" err="1"/>
              <a:t>epi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pa </a:t>
            </a:r>
            <a:r>
              <a:rPr lang="en-US" dirty="0" err="1" smtClean="0"/>
              <a:t>pral</a:t>
            </a:r>
            <a:r>
              <a:rPr lang="en-US" dirty="0" smtClean="0"/>
              <a:t> </a:t>
            </a:r>
            <a:r>
              <a:rPr lang="en-US" dirty="0" err="1"/>
              <a:t>kapab</a:t>
            </a:r>
            <a:r>
              <a:rPr lang="en-US" dirty="0"/>
              <a:t> </a:t>
            </a:r>
            <a:r>
              <a:rPr lang="en-US" dirty="0" err="1"/>
              <a:t>sèvi</a:t>
            </a:r>
            <a:r>
              <a:rPr lang="en-US" dirty="0"/>
              <a:t> ak li nan </a:t>
            </a:r>
            <a:r>
              <a:rPr lang="en-US" dirty="0" err="1"/>
              <a:t>chaje</a:t>
            </a:r>
            <a:r>
              <a:rPr lang="en-US" dirty="0"/>
              <a:t> </a:t>
            </a:r>
            <a:r>
              <a:rPr lang="en-US" dirty="0" err="1"/>
              <a:t>lanp</a:t>
            </a:r>
            <a:r>
              <a:rPr lang="en-US" dirty="0"/>
              <a:t> </a:t>
            </a:r>
            <a:r>
              <a:rPr lang="en-US" dirty="0" err="1"/>
              <a:t>lan</a:t>
            </a:r>
            <a:r>
              <a:rPr lang="en-US" dirty="0"/>
              <a:t> </a:t>
            </a:r>
            <a:r>
              <a:rPr lang="en-US" dirty="0" err="1"/>
              <a:t>epi</a:t>
            </a:r>
            <a:r>
              <a:rPr lang="en-US" dirty="0"/>
              <a:t> </a:t>
            </a:r>
            <a:r>
              <a:rPr lang="en-US" dirty="0" err="1"/>
              <a:t>sèvi</a:t>
            </a:r>
            <a:r>
              <a:rPr lang="en-US" dirty="0"/>
              <a:t> ak </a:t>
            </a:r>
            <a:r>
              <a:rPr lang="en-US" dirty="0" err="1"/>
              <a:t>radyo</a:t>
            </a:r>
            <a:r>
              <a:rPr lang="en-US" dirty="0"/>
              <a:t> a nan </a:t>
            </a:r>
            <a:r>
              <a:rPr lang="en-US" dirty="0" err="1"/>
              <a:t>menm</a:t>
            </a:r>
            <a:r>
              <a:rPr lang="en-US" dirty="0"/>
              <a:t> tan an </a:t>
            </a:r>
          </a:p>
          <a:p>
            <a:r>
              <a:rPr lang="en-US" dirty="0" err="1"/>
              <a:t>Sonje</a:t>
            </a:r>
            <a:r>
              <a:rPr lang="en-US" dirty="0"/>
              <a:t> </a:t>
            </a:r>
            <a:r>
              <a:rPr lang="en-US" dirty="0" err="1"/>
              <a:t>etenn</a:t>
            </a:r>
            <a:r>
              <a:rPr lang="en-US" dirty="0"/>
              <a:t> </a:t>
            </a:r>
            <a:r>
              <a:rPr lang="en-US" dirty="0" err="1"/>
              <a:t>limyè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</a:t>
            </a:r>
            <a:r>
              <a:rPr lang="en-US" dirty="0" err="1"/>
              <a:t>lè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pa nan </a:t>
            </a:r>
            <a:r>
              <a:rPr lang="en-US" dirty="0" err="1"/>
              <a:t>chanm</a:t>
            </a:r>
            <a:r>
              <a:rPr lang="en-US" dirty="0"/>
              <a:t> nan </a:t>
            </a:r>
          </a:p>
          <a:p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ka</a:t>
            </a:r>
            <a:r>
              <a:rPr lang="en-US" dirty="0"/>
              <a:t> kite </a:t>
            </a:r>
            <a:r>
              <a:rPr lang="en-US" dirty="0" err="1" smtClean="0"/>
              <a:t>pano</a:t>
            </a:r>
            <a:r>
              <a:rPr lang="en-US" dirty="0" smtClean="0"/>
              <a:t> </a:t>
            </a:r>
            <a:r>
              <a:rPr lang="en-US" dirty="0" err="1" smtClean="0"/>
              <a:t>solèy</a:t>
            </a:r>
            <a:r>
              <a:rPr lang="en-US" dirty="0" smtClean="0"/>
              <a:t> </a:t>
            </a:r>
            <a:r>
              <a:rPr lang="en-US" dirty="0" err="1"/>
              <a:t>sou</a:t>
            </a:r>
            <a:r>
              <a:rPr lang="en-US" dirty="0"/>
              <a:t> kay la nan </a:t>
            </a:r>
            <a:r>
              <a:rPr lang="en-US" dirty="0" err="1"/>
              <a:t>lapli</a:t>
            </a:r>
            <a:r>
              <a:rPr lang="en-US" dirty="0"/>
              <a:t> a, </a:t>
            </a:r>
            <a:r>
              <a:rPr lang="en-US" dirty="0" err="1" smtClean="0"/>
              <a:t>elatriye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Garanti</a:t>
            </a:r>
            <a:r>
              <a:rPr lang="en-US" baseline="0" dirty="0" smtClean="0"/>
              <a:t> 1 an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205820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14350" indent="-514350"/>
            <a:r>
              <a:rPr lang="en-US" dirty="0"/>
              <a:t>Fòmatè 2: </a:t>
            </a:r>
          </a:p>
          <a:p>
            <a:pPr marL="514350" indent="-514350"/>
            <a:r>
              <a:rPr lang="en-US" dirty="0" smtClean="0"/>
              <a:t>1- Mete </a:t>
            </a:r>
            <a:r>
              <a:rPr lang="en-US" dirty="0" err="1"/>
              <a:t>gaz</a:t>
            </a:r>
            <a:r>
              <a:rPr lang="en-US" dirty="0"/>
              <a:t> nan, </a:t>
            </a:r>
            <a:r>
              <a:rPr lang="en-US" dirty="0" err="1" smtClean="0"/>
              <a:t>bouchon</a:t>
            </a:r>
            <a:r>
              <a:rPr lang="en-US" dirty="0" smtClean="0"/>
              <a:t> </a:t>
            </a:r>
            <a:r>
              <a:rPr lang="en-US" dirty="0"/>
              <a:t>fèmen</a:t>
            </a:r>
          </a:p>
          <a:p>
            <a:pPr marL="514350" lvl="0" indent="-514350"/>
            <a:r>
              <a:rPr lang="en-US" dirty="0" smtClean="0"/>
              <a:t>2- </a:t>
            </a:r>
            <a:r>
              <a:rPr lang="en-US" dirty="0" err="1" smtClean="0"/>
              <a:t>Kòmanse</a:t>
            </a:r>
            <a:r>
              <a:rPr lang="en-US" dirty="0" smtClean="0"/>
              <a:t> </a:t>
            </a:r>
            <a:r>
              <a:rPr lang="en-US" dirty="0" err="1" smtClean="0"/>
              <a:t>ak</a:t>
            </a:r>
            <a:r>
              <a:rPr lang="en-US" dirty="0" smtClean="0"/>
              <a:t> </a:t>
            </a:r>
            <a:r>
              <a:rPr lang="en-US" dirty="0" err="1" smtClean="0"/>
              <a:t>reglage</a:t>
            </a:r>
            <a:r>
              <a:rPr lang="en-US" dirty="0" smtClean="0"/>
              <a:t> </a:t>
            </a:r>
            <a:r>
              <a:rPr lang="en-US" dirty="0"/>
              <a:t>totalement </a:t>
            </a:r>
            <a:r>
              <a:rPr lang="en-US" dirty="0" smtClean="0"/>
              <a:t> </a:t>
            </a:r>
            <a:r>
              <a:rPr lang="en-US" dirty="0" smtClean="0">
                <a:solidFill>
                  <a:prstClr val="black"/>
                </a:solidFill>
              </a:rPr>
              <a:t>fèmen</a:t>
            </a:r>
            <a:endParaRPr lang="en-US" dirty="0"/>
          </a:p>
          <a:p>
            <a:pPr marL="514350" indent="-514350"/>
            <a:r>
              <a:rPr lang="en-US" dirty="0" smtClean="0"/>
              <a:t>3- </a:t>
            </a:r>
            <a:r>
              <a:rPr lang="en-US" dirty="0" err="1" smtClean="0"/>
              <a:t>Tranpe</a:t>
            </a:r>
            <a:r>
              <a:rPr lang="en-US" dirty="0" smtClean="0"/>
              <a:t> </a:t>
            </a:r>
            <a:r>
              <a:rPr lang="en-US" dirty="0" err="1"/>
              <a:t>tampo</a:t>
            </a:r>
            <a:r>
              <a:rPr lang="en-US" dirty="0"/>
              <a:t> nan </a:t>
            </a:r>
            <a:r>
              <a:rPr lang="en-US" dirty="0" err="1"/>
              <a:t>gaz</a:t>
            </a:r>
            <a:r>
              <a:rPr lang="en-US" dirty="0"/>
              <a:t> </a:t>
            </a:r>
            <a:r>
              <a:rPr lang="en-US" dirty="0" err="1" smtClean="0"/>
              <a:t>epi</a:t>
            </a:r>
            <a:r>
              <a:rPr lang="en-US" dirty="0" smtClean="0"/>
              <a:t> </a:t>
            </a:r>
            <a:r>
              <a:rPr lang="en-US" dirty="0"/>
              <a:t>Lè </a:t>
            </a:r>
            <a:r>
              <a:rPr lang="en-US" dirty="0" err="1"/>
              <a:t>sa</a:t>
            </a:r>
            <a:r>
              <a:rPr lang="en-US" dirty="0"/>
              <a:t> a, </a:t>
            </a:r>
            <a:r>
              <a:rPr lang="en-US" dirty="0" err="1"/>
              <a:t>kenbe</a:t>
            </a:r>
            <a:r>
              <a:rPr lang="en-US" dirty="0"/>
              <a:t> l '</a:t>
            </a:r>
            <a:r>
              <a:rPr lang="en-US" dirty="0" err="1"/>
              <a:t>sou</a:t>
            </a:r>
            <a:r>
              <a:rPr lang="en-US" dirty="0"/>
              <a:t> </a:t>
            </a:r>
            <a:r>
              <a:rPr lang="en-US" dirty="0" err="1"/>
              <a:t>priz</a:t>
            </a:r>
            <a:r>
              <a:rPr lang="en-US" dirty="0"/>
              <a:t> </a:t>
            </a:r>
            <a:r>
              <a:rPr lang="en-US" dirty="0" err="1"/>
              <a:t>gaz</a:t>
            </a:r>
            <a:r>
              <a:rPr lang="en-US" dirty="0"/>
              <a:t> la </a:t>
            </a:r>
            <a:r>
              <a:rPr lang="en-US" dirty="0" err="1"/>
              <a:t>ak</a:t>
            </a:r>
            <a:r>
              <a:rPr lang="en-US" dirty="0"/>
              <a:t> </a:t>
            </a:r>
            <a:r>
              <a:rPr lang="en-US" dirty="0" err="1"/>
              <a:t>chalè</a:t>
            </a:r>
            <a:r>
              <a:rPr lang="en-US" dirty="0"/>
              <a:t> l' </a:t>
            </a:r>
          </a:p>
          <a:p>
            <a:pPr marL="514350" indent="-514350"/>
            <a:r>
              <a:rPr lang="en-US" dirty="0" smtClean="0"/>
              <a:t>4- </a:t>
            </a:r>
            <a:r>
              <a:rPr lang="en-US" dirty="0" err="1" smtClean="0"/>
              <a:t>Apre</a:t>
            </a:r>
            <a:r>
              <a:rPr lang="en-US" dirty="0" smtClean="0"/>
              <a:t> </a:t>
            </a:r>
            <a:r>
              <a:rPr lang="en-US" dirty="0"/>
              <a:t>1 </a:t>
            </a:r>
            <a:r>
              <a:rPr lang="en-US" dirty="0" err="1"/>
              <a:t>minit</a:t>
            </a:r>
            <a:r>
              <a:rPr lang="en-US" dirty="0"/>
              <a:t>, </a:t>
            </a:r>
            <a:r>
              <a:rPr lang="en-US" dirty="0" err="1" smtClean="0"/>
              <a:t>ponpe</a:t>
            </a:r>
            <a:r>
              <a:rPr lang="en-US" dirty="0" smtClean="0"/>
              <a:t> </a:t>
            </a:r>
            <a:r>
              <a:rPr lang="en-US" dirty="0"/>
              <a:t>tank </a:t>
            </a:r>
            <a:r>
              <a:rPr lang="en-US" dirty="0" err="1"/>
              <a:t>gaz</a:t>
            </a:r>
            <a:r>
              <a:rPr lang="en-US" dirty="0"/>
              <a:t> la </a:t>
            </a:r>
            <a:r>
              <a:rPr lang="en-US" dirty="0" err="1"/>
              <a:t>epi</a:t>
            </a:r>
            <a:r>
              <a:rPr lang="en-US" dirty="0"/>
              <a:t> li </a:t>
            </a:r>
            <a:r>
              <a:rPr lang="en-US" dirty="0" err="1"/>
              <a:t>pral</a:t>
            </a:r>
            <a:r>
              <a:rPr lang="en-US" dirty="0"/>
              <a:t> </a:t>
            </a:r>
            <a:r>
              <a:rPr lang="en-US" dirty="0" smtClean="0"/>
              <a:t>limen</a:t>
            </a:r>
            <a:endParaRPr lang="en-US" dirty="0"/>
          </a:p>
          <a:p>
            <a:pPr marL="514350" indent="-514350"/>
            <a:r>
              <a:rPr lang="en-US" dirty="0" smtClean="0"/>
              <a:t>5- Devise </a:t>
            </a:r>
            <a:r>
              <a:rPr lang="en-US" dirty="0" err="1" smtClean="0"/>
              <a:t>reglaj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ajiste</a:t>
            </a:r>
            <a:r>
              <a:rPr lang="en-US" dirty="0" smtClean="0"/>
              <a:t> </a:t>
            </a:r>
            <a:r>
              <a:rPr lang="en-US" dirty="0" err="1" smtClean="0"/>
              <a:t>flanm</a:t>
            </a:r>
            <a:r>
              <a:rPr lang="en-US" dirty="0" smtClean="0"/>
              <a:t> nan </a:t>
            </a:r>
            <a:r>
              <a:rPr lang="en-US" dirty="0" err="1"/>
              <a:t>oswa</a:t>
            </a:r>
            <a:r>
              <a:rPr lang="en-US" dirty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etenn</a:t>
            </a:r>
            <a:r>
              <a:rPr lang="en-US" dirty="0" smtClean="0"/>
              <a:t> li</a:t>
            </a:r>
            <a:endParaRPr lang="en-US" dirty="0"/>
          </a:p>
          <a:p>
            <a:pPr marL="514350" indent="-514350"/>
            <a:r>
              <a:rPr lang="en-US" dirty="0" err="1"/>
              <a:t>Garanti</a:t>
            </a:r>
            <a:r>
              <a:rPr lang="en-US" dirty="0"/>
              <a:t> 4 </a:t>
            </a:r>
            <a:r>
              <a:rPr lang="en-US" dirty="0" err="1" smtClean="0"/>
              <a:t>mwa</a:t>
            </a:r>
            <a:endParaRPr lang="en-US" dirty="0"/>
          </a:p>
          <a:p>
            <a:pPr marL="514350" indent="-514350"/>
            <a:r>
              <a:rPr lang="en-US" dirty="0"/>
              <a:t>Li </a:t>
            </a:r>
            <a:r>
              <a:rPr lang="en-US" dirty="0" err="1" smtClean="0"/>
              <a:t>ka</a:t>
            </a:r>
            <a:r>
              <a:rPr lang="en-US" dirty="0" smtClean="0"/>
              <a:t> </a:t>
            </a:r>
            <a:r>
              <a:rPr lang="en-US" dirty="0"/>
              <a:t>vin </a:t>
            </a:r>
            <a:r>
              <a:rPr lang="en-US" dirty="0" err="1"/>
              <a:t>kouvri</a:t>
            </a:r>
            <a:r>
              <a:rPr lang="en-US" dirty="0"/>
              <a:t> </a:t>
            </a:r>
            <a:r>
              <a:rPr lang="en-US" dirty="0" err="1" smtClean="0"/>
              <a:t>ak</a:t>
            </a:r>
            <a:r>
              <a:rPr lang="en-US" dirty="0" smtClean="0"/>
              <a:t> </a:t>
            </a:r>
            <a:r>
              <a:rPr lang="en-US" dirty="0" err="1" smtClean="0"/>
              <a:t>kab</a:t>
            </a:r>
            <a:r>
              <a:rPr lang="en-US" dirty="0" err="1" smtClean="0">
                <a:latin typeface="Calibri" panose="020F0502020204030204" pitchFamily="34" charset="0"/>
              </a:rPr>
              <a:t>ò</a:t>
            </a:r>
            <a:r>
              <a:rPr lang="en-US" dirty="0" err="1" smtClean="0"/>
              <a:t>n</a:t>
            </a:r>
            <a:r>
              <a:rPr lang="en-US" dirty="0" smtClean="0"/>
              <a:t> </a:t>
            </a:r>
            <a:r>
              <a:rPr lang="en-US" dirty="0" err="1" smtClean="0"/>
              <a:t>epi</a:t>
            </a:r>
            <a:r>
              <a:rPr lang="en-US" dirty="0" smtClean="0"/>
              <a:t> </a:t>
            </a:r>
            <a:r>
              <a:rPr lang="en-US" dirty="0"/>
              <a:t>Lè </a:t>
            </a:r>
            <a:r>
              <a:rPr lang="en-US" dirty="0" err="1"/>
              <a:t>sa</a:t>
            </a:r>
            <a:r>
              <a:rPr lang="en-US" dirty="0"/>
              <a:t> a, w </a:t>
            </a:r>
            <a:r>
              <a:rPr lang="en-US" dirty="0" err="1"/>
              <a:t>ap</a:t>
            </a:r>
            <a:r>
              <a:rPr lang="en-US" dirty="0"/>
              <a:t> </a:t>
            </a:r>
            <a:r>
              <a:rPr lang="en-US" dirty="0" err="1"/>
              <a:t>bezwen</a:t>
            </a:r>
            <a:r>
              <a:rPr lang="en-US" dirty="0"/>
              <a:t> </a:t>
            </a:r>
            <a:r>
              <a:rPr lang="en-US" dirty="0" err="1"/>
              <a:t>netwaye</a:t>
            </a:r>
            <a:r>
              <a:rPr lang="en-US" dirty="0"/>
              <a:t> li </a:t>
            </a:r>
            <a:r>
              <a:rPr lang="en-US" dirty="0" err="1" smtClean="0"/>
              <a:t>ak</a:t>
            </a:r>
            <a:r>
              <a:rPr lang="en-US" dirty="0" smtClean="0"/>
              <a:t> yon ti </a:t>
            </a:r>
            <a:r>
              <a:rPr lang="en-US" dirty="0" err="1"/>
              <a:t>gaz</a:t>
            </a:r>
            <a:r>
              <a:rPr lang="en-US" dirty="0"/>
              <a:t> </a:t>
            </a:r>
          </a:p>
          <a:p>
            <a:pPr marL="514350" indent="-514350"/>
            <a:r>
              <a:rPr lang="en-US" dirty="0" err="1"/>
              <a:t>Asire</a:t>
            </a:r>
            <a:r>
              <a:rPr lang="en-US" dirty="0"/>
              <a:t> w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pa </a:t>
            </a:r>
            <a:r>
              <a:rPr lang="en-US" dirty="0" err="1"/>
              <a:t>gaye</a:t>
            </a:r>
            <a:r>
              <a:rPr lang="en-US" dirty="0"/>
              <a:t> </a:t>
            </a:r>
            <a:r>
              <a:rPr lang="en-US" dirty="0" err="1"/>
              <a:t>dlo</a:t>
            </a:r>
            <a:r>
              <a:rPr lang="en-US" dirty="0"/>
              <a:t> </a:t>
            </a:r>
            <a:r>
              <a:rPr lang="en-US" dirty="0" err="1"/>
              <a:t>sou</a:t>
            </a:r>
            <a:r>
              <a:rPr lang="en-US" dirty="0"/>
              <a:t> li </a:t>
            </a:r>
          </a:p>
          <a:p>
            <a:pPr marL="514350" indent="-514350"/>
            <a:r>
              <a:rPr lang="en-US" dirty="0" err="1"/>
              <a:t>Netwaye</a:t>
            </a:r>
            <a:r>
              <a:rPr lang="en-US" dirty="0"/>
              <a:t> li </a:t>
            </a:r>
            <a:r>
              <a:rPr lang="en-US" dirty="0" err="1"/>
              <a:t>apre</a:t>
            </a:r>
            <a:r>
              <a:rPr lang="en-US" dirty="0"/>
              <a:t> </a:t>
            </a:r>
            <a:r>
              <a:rPr lang="en-US" dirty="0" err="1"/>
              <a:t>chak</a:t>
            </a:r>
            <a:r>
              <a:rPr lang="en-US" dirty="0"/>
              <a:t> </a:t>
            </a:r>
            <a:r>
              <a:rPr lang="en-US" dirty="0" err="1"/>
              <a:t>repa</a:t>
            </a:r>
            <a:r>
              <a:rPr lang="en-US" dirty="0"/>
              <a:t> </a:t>
            </a:r>
            <a:endParaRPr lang="en-US" dirty="0" smtClean="0"/>
          </a:p>
          <a:p>
            <a:pPr marL="514350" indent="-514350"/>
            <a:r>
              <a:rPr lang="en-US" dirty="0" smtClean="0"/>
              <a:t>ASIREW KE OU KONPRANN ITILIZASYON</a:t>
            </a:r>
            <a:r>
              <a:rPr lang="en-US" baseline="0" dirty="0" smtClean="0"/>
              <a:t> TRE BYEN AVANN OU VANN LI. </a:t>
            </a:r>
            <a:r>
              <a:rPr lang="en-US" baseline="0" dirty="0" err="1" smtClean="0"/>
              <a:t>prann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fomasyon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nan</a:t>
            </a:r>
            <a:r>
              <a:rPr lang="en-US" baseline="0" dirty="0" smtClean="0"/>
              <a:t> men </a:t>
            </a:r>
            <a:r>
              <a:rPr lang="en-US" baseline="0" dirty="0" err="1" smtClean="0"/>
              <a:t>ajan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epi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fome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chak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kliyan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389357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Fòmatè 2: </a:t>
            </a:r>
          </a:p>
          <a:p>
            <a:r>
              <a:rPr lang="en-US" dirty="0"/>
              <a:t>Li </a:t>
            </a:r>
            <a:r>
              <a:rPr lang="en-US" dirty="0" err="1"/>
              <a:t>ka</a:t>
            </a:r>
            <a:r>
              <a:rPr lang="en-US" dirty="0"/>
              <a:t> </a:t>
            </a:r>
            <a:r>
              <a:rPr lang="en-US" dirty="0" err="1"/>
              <a:t>itilize</a:t>
            </a:r>
            <a:r>
              <a:rPr lang="en-US" dirty="0"/>
              <a:t> </a:t>
            </a:r>
            <a:r>
              <a:rPr lang="en-US" dirty="0" err="1"/>
              <a:t>jiska</a:t>
            </a:r>
            <a:r>
              <a:rPr lang="en-US" dirty="0"/>
              <a:t> 30% </a:t>
            </a:r>
            <a:r>
              <a:rPr lang="en-US" dirty="0" err="1"/>
              <a:t>mwens</a:t>
            </a:r>
            <a:r>
              <a:rPr lang="en-US" dirty="0"/>
              <a:t> </a:t>
            </a:r>
            <a:r>
              <a:rPr lang="en-US" dirty="0" err="1"/>
              <a:t>chabon</a:t>
            </a:r>
            <a:r>
              <a:rPr lang="en-US" dirty="0"/>
              <a:t> </a:t>
            </a:r>
            <a:r>
              <a:rPr lang="en-US" dirty="0" err="1"/>
              <a:t>pase</a:t>
            </a:r>
            <a:r>
              <a:rPr lang="en-US" dirty="0"/>
              <a:t> yon </a:t>
            </a:r>
            <a:r>
              <a:rPr lang="en-US" dirty="0" err="1"/>
              <a:t>recho</a:t>
            </a:r>
            <a:r>
              <a:rPr lang="en-US" dirty="0"/>
              <a:t> </a:t>
            </a:r>
            <a:r>
              <a:rPr lang="en-US" dirty="0" err="1"/>
              <a:t>chabon</a:t>
            </a:r>
            <a:r>
              <a:rPr lang="en-US" dirty="0"/>
              <a:t> </a:t>
            </a:r>
            <a:r>
              <a:rPr lang="en-US" dirty="0" err="1"/>
              <a:t>tradisyonèl</a:t>
            </a:r>
            <a:r>
              <a:rPr lang="en-US" dirty="0"/>
              <a:t>! </a:t>
            </a:r>
          </a:p>
          <a:p>
            <a:r>
              <a:rPr lang="en-US" dirty="0" err="1"/>
              <a:t>Garanti</a:t>
            </a:r>
            <a:r>
              <a:rPr lang="en-US" dirty="0"/>
              <a:t> 4 </a:t>
            </a:r>
            <a:r>
              <a:rPr lang="en-US" dirty="0" err="1" smtClean="0"/>
              <a:t>mwa</a:t>
            </a:r>
            <a:endParaRPr lang="en-US" dirty="0"/>
          </a:p>
          <a:p>
            <a:r>
              <a:rPr lang="en-US" dirty="0" smtClean="0"/>
              <a:t>Li </a:t>
            </a:r>
            <a:r>
              <a:rPr lang="en-US" dirty="0" err="1" smtClean="0"/>
              <a:t>fèt</a:t>
            </a:r>
            <a:r>
              <a:rPr lang="en-US" dirty="0" smtClean="0"/>
              <a:t> </a:t>
            </a:r>
            <a:r>
              <a:rPr lang="en-US" dirty="0"/>
              <a:t>nan Les </a:t>
            </a:r>
            <a:r>
              <a:rPr lang="en-US" dirty="0" err="1"/>
              <a:t>Anglais</a:t>
            </a:r>
            <a:r>
              <a:rPr lang="en-US" dirty="0"/>
              <a:t>! </a:t>
            </a:r>
          </a:p>
          <a:p>
            <a:r>
              <a:rPr lang="en-US" dirty="0"/>
              <a:t>Pa vide </a:t>
            </a:r>
            <a:r>
              <a:rPr lang="en-US" dirty="0" err="1"/>
              <a:t>dlo</a:t>
            </a:r>
            <a:r>
              <a:rPr lang="en-US" dirty="0"/>
              <a:t> </a:t>
            </a:r>
            <a:r>
              <a:rPr lang="en-US" dirty="0" err="1"/>
              <a:t>sou</a:t>
            </a:r>
            <a:r>
              <a:rPr lang="en-US" dirty="0"/>
              <a:t> </a:t>
            </a:r>
            <a:r>
              <a:rPr lang="en-US" dirty="0" err="1"/>
              <a:t>gri</a:t>
            </a:r>
            <a:r>
              <a:rPr lang="en-US" dirty="0"/>
              <a:t> a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etenn</a:t>
            </a:r>
            <a:r>
              <a:rPr lang="en-US" dirty="0" smtClean="0"/>
              <a:t> li! </a:t>
            </a:r>
            <a:r>
              <a:rPr lang="en-US" dirty="0"/>
              <a:t>Ki </a:t>
            </a:r>
            <a:r>
              <a:rPr lang="en-US" dirty="0" err="1"/>
              <a:t>pral</a:t>
            </a:r>
            <a:r>
              <a:rPr lang="en-US" dirty="0"/>
              <a:t> fè </a:t>
            </a:r>
            <a:r>
              <a:rPr lang="en-US" dirty="0" err="1"/>
              <a:t>dega</a:t>
            </a:r>
            <a:r>
              <a:rPr lang="en-US" dirty="0"/>
              <a:t> nan </a:t>
            </a:r>
            <a:r>
              <a:rPr lang="en-US" dirty="0" err="1"/>
              <a:t>recho</a:t>
            </a:r>
            <a:r>
              <a:rPr lang="en-US" dirty="0"/>
              <a:t> a! </a:t>
            </a:r>
          </a:p>
          <a:p>
            <a:r>
              <a:rPr lang="en-US" dirty="0"/>
              <a:t>Si gen yon </a:t>
            </a:r>
            <a:r>
              <a:rPr lang="en-US" dirty="0" err="1"/>
              <a:t>pwoblèm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dwe</a:t>
            </a:r>
            <a:r>
              <a:rPr lang="en-US" dirty="0"/>
              <a:t> </a:t>
            </a:r>
            <a:r>
              <a:rPr lang="en-US" dirty="0" err="1"/>
              <a:t>tounen</a:t>
            </a:r>
            <a:r>
              <a:rPr lang="en-US" dirty="0"/>
              <a:t> vin </a:t>
            </a:r>
            <a:r>
              <a:rPr lang="en-US" dirty="0" err="1"/>
              <a:t>jwenn</a:t>
            </a:r>
            <a:r>
              <a:rPr lang="en-US" dirty="0"/>
              <a:t> </a:t>
            </a:r>
            <a:r>
              <a:rPr lang="en-US" dirty="0" err="1" smtClean="0"/>
              <a:t>nou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ka</a:t>
            </a:r>
            <a:r>
              <a:rPr lang="en-US" dirty="0" smtClean="0"/>
              <a:t> </a:t>
            </a:r>
            <a:r>
              <a:rPr lang="en-US" dirty="0" err="1" smtClean="0"/>
              <a:t>fikse</a:t>
            </a:r>
            <a:r>
              <a:rPr lang="en-US" dirty="0" smtClean="0"/>
              <a:t> </a:t>
            </a:r>
            <a:r>
              <a:rPr lang="en-US" dirty="0" err="1" smtClean="0"/>
              <a:t>lis</a:t>
            </a:r>
            <a:r>
              <a:rPr lang="en-US" dirty="0" smtClean="0"/>
              <a:t>! </a:t>
            </a:r>
            <a:endParaRPr lang="en-US" dirty="0"/>
          </a:p>
          <a:p>
            <a:r>
              <a:rPr lang="en-US" dirty="0"/>
              <a:t>Pa kite l '</a:t>
            </a:r>
            <a:r>
              <a:rPr lang="en-US" dirty="0" err="1"/>
              <a:t>deyò</a:t>
            </a:r>
            <a:r>
              <a:rPr lang="en-US" dirty="0"/>
              <a:t> - </a:t>
            </a:r>
            <a:r>
              <a:rPr lang="en-US" dirty="0" err="1"/>
              <a:t>toujou</a:t>
            </a:r>
            <a:r>
              <a:rPr lang="en-US" dirty="0"/>
              <a:t> </a:t>
            </a:r>
            <a:r>
              <a:rPr lang="en-US" dirty="0" err="1"/>
              <a:t>kenbe</a:t>
            </a:r>
            <a:r>
              <a:rPr lang="en-US" dirty="0"/>
              <a:t> l' </a:t>
            </a:r>
            <a:r>
              <a:rPr lang="en-US" dirty="0" err="1"/>
              <a:t>anndan</a:t>
            </a:r>
            <a:r>
              <a:rPr lang="en-US" dirty="0"/>
              <a:t> (</a:t>
            </a:r>
            <a:r>
              <a:rPr lang="en-US" dirty="0" err="1"/>
              <a:t>eksepte</a:t>
            </a:r>
            <a:r>
              <a:rPr lang="en-US" dirty="0"/>
              <a:t> </a:t>
            </a:r>
            <a:r>
              <a:rPr lang="en-US" dirty="0" err="1"/>
              <a:t>lè</a:t>
            </a:r>
            <a:r>
              <a:rPr lang="en-US" dirty="0"/>
              <a:t> </a:t>
            </a:r>
            <a:r>
              <a:rPr lang="en-US" dirty="0" err="1"/>
              <a:t>pou</a:t>
            </a:r>
            <a:r>
              <a:rPr lang="en-US" dirty="0"/>
              <a:t> </a:t>
            </a:r>
            <a:r>
              <a:rPr lang="en-US" dirty="0" err="1"/>
              <a:t>kwit</a:t>
            </a:r>
            <a:r>
              <a:rPr lang="en-US" dirty="0"/>
              <a:t> </a:t>
            </a:r>
            <a:r>
              <a:rPr lang="en-US" dirty="0" err="1"/>
              <a:t>manje</a:t>
            </a:r>
            <a:r>
              <a:rPr lang="en-US" dirty="0"/>
              <a:t>) </a:t>
            </a:r>
            <a:r>
              <a:rPr lang="en-US" dirty="0" err="1"/>
              <a:t>pou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li </a:t>
            </a:r>
            <a:r>
              <a:rPr lang="en-US" dirty="0" err="1"/>
              <a:t>kapab</a:t>
            </a:r>
            <a:r>
              <a:rPr lang="en-US" dirty="0"/>
              <a:t> rete an </a:t>
            </a:r>
            <a:r>
              <a:rPr lang="en-US" dirty="0" err="1"/>
              <a:t>sekirite</a:t>
            </a:r>
            <a:r>
              <a:rPr lang="en-US" dirty="0"/>
              <a:t> nan </a:t>
            </a:r>
            <a:r>
              <a:rPr lang="en-US" dirty="0" err="1"/>
              <a:t>vòl</a:t>
            </a:r>
            <a:r>
              <a:rPr lang="en-US" dirty="0"/>
              <a:t> </a:t>
            </a:r>
            <a:r>
              <a:rPr lang="en-US" dirty="0" err="1" smtClean="0"/>
              <a:t>epi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pa fè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rouye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9505608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0574261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Maketing</a:t>
            </a:r>
            <a:r>
              <a:rPr lang="en-US" dirty="0" smtClean="0"/>
              <a:t> se </a:t>
            </a:r>
            <a:r>
              <a:rPr lang="en-US" dirty="0" err="1" smtClean="0"/>
              <a:t>eksprime</a:t>
            </a:r>
            <a:r>
              <a:rPr lang="en-US" dirty="0" smtClean="0"/>
              <a:t> </a:t>
            </a:r>
            <a:r>
              <a:rPr lang="en-US" dirty="0" err="1" smtClean="0"/>
              <a:t>mak</a:t>
            </a:r>
            <a:r>
              <a:rPr lang="en-US" dirty="0" smtClean="0"/>
              <a:t> Enèji Pwòp la </a:t>
            </a:r>
            <a:r>
              <a:rPr lang="en-US" dirty="0" err="1" smtClean="0"/>
              <a:t>nan</a:t>
            </a:r>
            <a:r>
              <a:rPr lang="en-US" dirty="0" smtClean="0"/>
              <a:t> </a:t>
            </a:r>
            <a:r>
              <a:rPr lang="en-US" dirty="0" err="1" smtClean="0"/>
              <a:t>piblisite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2921963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Fòmatè 1 li. Fòmatè 2 a </a:t>
            </a:r>
            <a:r>
              <a:rPr lang="en-US" dirty="0" err="1"/>
              <a:t>montre</a:t>
            </a:r>
            <a:r>
              <a:rPr lang="en-US" dirty="0"/>
              <a:t> </a:t>
            </a:r>
            <a:r>
              <a:rPr lang="en-US" dirty="0" err="1"/>
              <a:t>bagay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nan </a:t>
            </a:r>
            <a:r>
              <a:rPr lang="en-US" dirty="0" err="1"/>
              <a:t>bwat</a:t>
            </a:r>
            <a:r>
              <a:rPr lang="en-US" dirty="0"/>
              <a:t> </a:t>
            </a:r>
            <a:r>
              <a:rPr lang="en-US" dirty="0" err="1"/>
              <a:t>zouti</a:t>
            </a:r>
            <a:r>
              <a:rPr lang="en-US" dirty="0"/>
              <a:t> a. </a:t>
            </a:r>
          </a:p>
          <a:p>
            <a:endParaRPr lang="en-US" dirty="0"/>
          </a:p>
          <a:p>
            <a:r>
              <a:rPr lang="en-US" dirty="0"/>
              <a:t>Fòmatè 1: </a:t>
            </a:r>
            <a:r>
              <a:rPr lang="en-US" dirty="0" err="1"/>
              <a:t>Ou</a:t>
            </a:r>
            <a:r>
              <a:rPr lang="en-US" dirty="0"/>
              <a:t> ka </a:t>
            </a:r>
            <a:r>
              <a:rPr lang="en-US" dirty="0" err="1"/>
              <a:t>jwenn</a:t>
            </a:r>
            <a:r>
              <a:rPr lang="en-US" dirty="0"/>
              <a:t> pi </a:t>
            </a:r>
            <a:r>
              <a:rPr lang="en-US" dirty="0" err="1"/>
              <a:t>gwo</a:t>
            </a:r>
            <a:r>
              <a:rPr lang="en-US" dirty="0"/>
              <a:t> </a:t>
            </a:r>
            <a:r>
              <a:rPr lang="en-US" dirty="0" err="1"/>
              <a:t>piblisite</a:t>
            </a:r>
            <a:r>
              <a:rPr lang="en-US" dirty="0"/>
              <a:t> </a:t>
            </a:r>
            <a:r>
              <a:rPr lang="en-US" dirty="0" err="1"/>
              <a:t>tankou</a:t>
            </a:r>
            <a:r>
              <a:rPr lang="en-US" dirty="0"/>
              <a:t> </a:t>
            </a:r>
            <a:r>
              <a:rPr lang="en-US" dirty="0" err="1"/>
              <a:t>postè</a:t>
            </a:r>
            <a:r>
              <a:rPr lang="en-US" dirty="0"/>
              <a:t> nan men </a:t>
            </a:r>
            <a:r>
              <a:rPr lang="en-US" dirty="0" err="1"/>
              <a:t>nou</a:t>
            </a:r>
            <a:r>
              <a:rPr lang="en-US" dirty="0"/>
              <a:t> </a:t>
            </a:r>
            <a:r>
              <a:rPr lang="en-US" dirty="0" err="1"/>
              <a:t>ki</a:t>
            </a:r>
            <a:r>
              <a:rPr lang="en-US" dirty="0"/>
              <a:t> </a:t>
            </a:r>
            <a:r>
              <a:rPr lang="en-US" dirty="0" err="1"/>
              <a:t>baze</a:t>
            </a:r>
            <a:r>
              <a:rPr lang="en-US" dirty="0"/>
              <a:t> </a:t>
            </a:r>
            <a:r>
              <a:rPr lang="en-US" dirty="0" err="1"/>
              <a:t>sou</a:t>
            </a:r>
            <a:r>
              <a:rPr lang="en-US" dirty="0"/>
              <a:t> </a:t>
            </a:r>
            <a:r>
              <a:rPr lang="en-US" dirty="0" err="1"/>
              <a:t>lavant</a:t>
            </a:r>
            <a:r>
              <a:rPr lang="en-US" dirty="0"/>
              <a:t> </a:t>
            </a:r>
            <a:r>
              <a:rPr lang="en-US" dirty="0" err="1" smtClean="0"/>
              <a:t>yo</a:t>
            </a:r>
            <a:r>
              <a:rPr lang="en-US" dirty="0" smtClean="0"/>
              <a:t>…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 smtClean="0"/>
              <a:t>Sonje</a:t>
            </a:r>
            <a:r>
              <a:rPr lang="en-US" sz="1200" dirty="0" smtClean="0"/>
              <a:t>, </a:t>
            </a:r>
            <a:r>
              <a:rPr lang="en-US" sz="1200" dirty="0" err="1" smtClean="0"/>
              <a:t>jis</a:t>
            </a:r>
            <a:r>
              <a:rPr lang="en-US" sz="1200" dirty="0" smtClean="0"/>
              <a:t> </a:t>
            </a:r>
            <a:r>
              <a:rPr lang="en-US" sz="1200" dirty="0" err="1" smtClean="0"/>
              <a:t>asire</a:t>
            </a:r>
            <a:r>
              <a:rPr lang="en-US" sz="1200" dirty="0" smtClean="0"/>
              <a:t> </a:t>
            </a:r>
            <a:r>
              <a:rPr lang="en-US" sz="1200" dirty="0" err="1" smtClean="0"/>
              <a:t>w</a:t>
            </a:r>
            <a:r>
              <a:rPr lang="en-US" sz="1200" dirty="0" smtClean="0"/>
              <a:t> </a:t>
            </a:r>
            <a:r>
              <a:rPr lang="en-US" sz="1200" dirty="0" err="1" smtClean="0"/>
              <a:t>epi</a:t>
            </a:r>
            <a:r>
              <a:rPr lang="en-US" sz="1200" dirty="0" smtClean="0"/>
              <a:t> </a:t>
            </a:r>
            <a:r>
              <a:rPr lang="en-US" sz="1200" dirty="0" err="1" smtClean="0"/>
              <a:t>pran</a:t>
            </a:r>
            <a:r>
              <a:rPr lang="en-US" sz="1200" dirty="0" smtClean="0"/>
              <a:t> </a:t>
            </a:r>
            <a:r>
              <a:rPr lang="en-US" sz="1200" dirty="0" err="1" smtClean="0"/>
              <a:t>nòt</a:t>
            </a:r>
            <a:r>
              <a:rPr lang="en-US" sz="1200" dirty="0" smtClean="0"/>
              <a:t> de </a:t>
            </a:r>
            <a:r>
              <a:rPr lang="en-US" sz="1200" dirty="0" err="1" smtClean="0"/>
              <a:t>kliyan</a:t>
            </a:r>
            <a:r>
              <a:rPr lang="en-US" sz="1200" dirty="0" smtClean="0"/>
              <a:t> </a:t>
            </a:r>
            <a:r>
              <a:rPr lang="en-US" sz="1200" dirty="0" err="1" smtClean="0"/>
              <a:t>ki</a:t>
            </a:r>
            <a:r>
              <a:rPr lang="en-US" sz="1200" dirty="0" smtClean="0"/>
              <a:t> </a:t>
            </a:r>
            <a:r>
              <a:rPr lang="en-US" sz="1200" dirty="0" err="1" smtClean="0"/>
              <a:t>refere</a:t>
            </a:r>
            <a:r>
              <a:rPr lang="en-US" sz="1200" dirty="0" smtClean="0"/>
              <a:t> </a:t>
            </a:r>
            <a:r>
              <a:rPr lang="en-US" sz="1200" dirty="0" err="1" smtClean="0"/>
              <a:t>w</a:t>
            </a:r>
            <a:r>
              <a:rPr lang="en-US" sz="1200" dirty="0" smtClean="0"/>
              <a:t> a </a:t>
            </a:r>
            <a:r>
              <a:rPr lang="en-US" sz="1200" dirty="0" err="1" smtClean="0"/>
              <a:t>lòt</a:t>
            </a:r>
            <a:r>
              <a:rPr lang="en-US" sz="1200" dirty="0" smtClean="0"/>
              <a:t> </a:t>
            </a:r>
            <a:r>
              <a:rPr lang="en-US" sz="1200" dirty="0" err="1" smtClean="0"/>
              <a:t>kliyan</a:t>
            </a:r>
            <a:r>
              <a:rPr lang="en-US" sz="1200" dirty="0" smtClean="0"/>
              <a:t> </a:t>
            </a:r>
            <a:r>
              <a:rPr lang="en-US" sz="1200" dirty="0" err="1" smtClean="0"/>
              <a:t>epi</a:t>
            </a:r>
            <a:r>
              <a:rPr lang="en-US" sz="1200" dirty="0" smtClean="0"/>
              <a:t> </a:t>
            </a:r>
            <a:r>
              <a:rPr lang="en-US" sz="1200" dirty="0" err="1" smtClean="0"/>
              <a:t>di</a:t>
            </a:r>
            <a:r>
              <a:rPr lang="en-US" sz="1200" dirty="0" smtClean="0"/>
              <a:t> </a:t>
            </a:r>
            <a:r>
              <a:rPr lang="en-US" sz="1200" dirty="0" err="1" smtClean="0"/>
              <a:t>yo</a:t>
            </a:r>
            <a:r>
              <a:rPr lang="en-US" sz="1200" dirty="0" smtClean="0"/>
              <a:t> </a:t>
            </a:r>
            <a:r>
              <a:rPr lang="en-US" sz="1200" dirty="0" err="1" smtClean="0"/>
              <a:t>mèsi</a:t>
            </a:r>
            <a:r>
              <a:rPr lang="en-US" sz="1200" dirty="0" smtClean="0"/>
              <a:t>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0310761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>
              <a:defRPr/>
            </a:pPr>
            <a:endParaRPr lang="en-US" b="1" dirty="0" smtClean="0"/>
          </a:p>
          <a:p>
            <a:pPr marL="0" lvl="1">
              <a:defRPr/>
            </a:pPr>
            <a:r>
              <a:rPr lang="en-US" b="1" dirty="0" err="1"/>
              <a:t>Ou</a:t>
            </a:r>
            <a:r>
              <a:rPr lang="en-US" b="1" dirty="0"/>
              <a:t> </a:t>
            </a:r>
            <a:r>
              <a:rPr lang="en-US" b="1" dirty="0" err="1"/>
              <a:t>vle</a:t>
            </a:r>
            <a:r>
              <a:rPr lang="en-US" b="1" dirty="0"/>
              <a:t> </a:t>
            </a:r>
            <a:r>
              <a:rPr lang="en-US" b="1" dirty="0" err="1"/>
              <a:t>pou</a:t>
            </a:r>
            <a:r>
              <a:rPr lang="en-US" b="1" dirty="0"/>
              <a:t> </a:t>
            </a:r>
            <a:r>
              <a:rPr lang="en-US" b="1" dirty="0" err="1"/>
              <a:t>kapab</a:t>
            </a:r>
            <a:r>
              <a:rPr lang="en-US" b="1" dirty="0"/>
              <a:t> </a:t>
            </a:r>
            <a:r>
              <a:rPr lang="en-US" b="1" dirty="0" err="1"/>
              <a:t>demontre</a:t>
            </a:r>
            <a:r>
              <a:rPr lang="en-US" b="1" dirty="0"/>
              <a:t> </a:t>
            </a:r>
            <a:r>
              <a:rPr lang="en-US" b="1" dirty="0" err="1"/>
              <a:t>ki</a:t>
            </a:r>
            <a:r>
              <a:rPr lang="en-US" b="1" dirty="0"/>
              <a:t> </a:t>
            </a:r>
            <a:r>
              <a:rPr lang="en-US" b="1" dirty="0" err="1"/>
              <a:t>jan</a:t>
            </a:r>
            <a:r>
              <a:rPr lang="en-US" b="1" dirty="0"/>
              <a:t> </a:t>
            </a:r>
            <a:r>
              <a:rPr lang="en-US" b="1" dirty="0" err="1"/>
              <a:t>pwodwi</a:t>
            </a:r>
            <a:r>
              <a:rPr lang="en-US" b="1" dirty="0"/>
              <a:t> </a:t>
            </a:r>
            <a:r>
              <a:rPr lang="en-US" b="1" dirty="0" err="1"/>
              <a:t>travay</a:t>
            </a:r>
            <a:r>
              <a:rPr lang="en-US" b="1" dirty="0"/>
              <a:t> </a:t>
            </a:r>
            <a:r>
              <a:rPr lang="en-US" b="1" dirty="0" err="1"/>
              <a:t>pou</a:t>
            </a:r>
            <a:r>
              <a:rPr lang="en-US" b="1" dirty="0"/>
              <a:t> </a:t>
            </a:r>
            <a:r>
              <a:rPr lang="en-US" b="1" dirty="0" err="1"/>
              <a:t>asire</a:t>
            </a:r>
            <a:r>
              <a:rPr lang="en-US" b="1" dirty="0"/>
              <a:t> w </a:t>
            </a:r>
            <a:r>
              <a:rPr lang="en-US" b="1" dirty="0" err="1" smtClean="0"/>
              <a:t>ke</a:t>
            </a:r>
            <a:r>
              <a:rPr lang="en-US" b="1" dirty="0" smtClean="0"/>
              <a:t> </a:t>
            </a:r>
            <a:r>
              <a:rPr lang="en-US" b="1" dirty="0" err="1"/>
              <a:t>yo</a:t>
            </a:r>
            <a:r>
              <a:rPr lang="en-US" b="1" dirty="0"/>
              <a:t> </a:t>
            </a:r>
            <a:r>
              <a:rPr lang="en-US" b="1" dirty="0" err="1" smtClean="0"/>
              <a:t>konprann</a:t>
            </a:r>
            <a:r>
              <a:rPr lang="en-US" b="1" dirty="0" smtClean="0"/>
              <a:t>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1766597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Fòmatè 1: </a:t>
            </a:r>
            <a:r>
              <a:rPr lang="en-US" dirty="0" err="1"/>
              <a:t>Isit</a:t>
            </a:r>
            <a:r>
              <a:rPr lang="en-US" dirty="0"/>
              <a:t> la se </a:t>
            </a:r>
            <a:r>
              <a:rPr lang="en-US" dirty="0" err="1"/>
              <a:t>ki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chak</a:t>
            </a:r>
            <a:r>
              <a:rPr lang="en-US" dirty="0"/>
              <a:t> nan </a:t>
            </a:r>
            <a:r>
              <a:rPr lang="en-US" dirty="0" err="1"/>
              <a:t>bagay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</a:t>
            </a:r>
            <a:r>
              <a:rPr lang="en-US" dirty="0" err="1"/>
              <a:t>vle</a:t>
            </a:r>
            <a:r>
              <a:rPr lang="en-US" dirty="0"/>
              <a:t> di! </a:t>
            </a:r>
          </a:p>
          <a:p>
            <a:endParaRPr lang="en-US" dirty="0"/>
          </a:p>
          <a:p>
            <a:r>
              <a:rPr lang="en-US" dirty="0" err="1"/>
              <a:t>Atitid</a:t>
            </a:r>
            <a:r>
              <a:rPr lang="en-US" dirty="0"/>
              <a:t>: </a:t>
            </a:r>
            <a:r>
              <a:rPr lang="en-US" dirty="0" err="1" smtClean="0"/>
              <a:t>antouzyas</a:t>
            </a:r>
            <a:r>
              <a:rPr lang="en-US" dirty="0" smtClean="0"/>
              <a:t>, </a:t>
            </a:r>
            <a:r>
              <a:rPr lang="en-US" dirty="0" err="1"/>
              <a:t>fleksibilite</a:t>
            </a:r>
            <a:r>
              <a:rPr lang="en-US" dirty="0"/>
              <a:t>, </a:t>
            </a:r>
            <a:r>
              <a:rPr lang="en-US" dirty="0" err="1"/>
              <a:t>pèseverans</a:t>
            </a:r>
            <a:r>
              <a:rPr lang="en-US" dirty="0"/>
              <a:t> </a:t>
            </a:r>
          </a:p>
          <a:p>
            <a:r>
              <a:rPr lang="en-US" dirty="0" err="1"/>
              <a:t>Abilte</a:t>
            </a:r>
            <a:r>
              <a:rPr lang="en-US" dirty="0"/>
              <a:t>: </a:t>
            </a:r>
            <a:r>
              <a:rPr lang="en-US" dirty="0" err="1"/>
              <a:t>konesans</a:t>
            </a:r>
            <a:r>
              <a:rPr lang="en-US" dirty="0"/>
              <a:t> </a:t>
            </a:r>
            <a:r>
              <a:rPr lang="en-US" dirty="0" err="1"/>
              <a:t>pwodwi</a:t>
            </a:r>
            <a:r>
              <a:rPr lang="en-US" dirty="0"/>
              <a:t>, </a:t>
            </a:r>
            <a:r>
              <a:rPr lang="en-US" dirty="0" err="1"/>
              <a:t>kapasite</a:t>
            </a:r>
            <a:r>
              <a:rPr lang="en-US" dirty="0" smtClean="0"/>
              <a:t> </a:t>
            </a:r>
            <a:r>
              <a:rPr lang="en-US" dirty="0" err="1" smtClean="0"/>
              <a:t>pouw</a:t>
            </a:r>
            <a:r>
              <a:rPr lang="en-US" dirty="0" smtClean="0"/>
              <a:t> </a:t>
            </a:r>
            <a:r>
              <a:rPr lang="en-US" dirty="0" err="1" smtClean="0"/>
              <a:t>eksplike</a:t>
            </a:r>
            <a:r>
              <a:rPr lang="en-US" dirty="0"/>
              <a:t>,</a:t>
            </a:r>
            <a:r>
              <a:rPr lang="en-US" dirty="0" smtClean="0"/>
              <a:t> </a:t>
            </a:r>
            <a:r>
              <a:rPr lang="en-US" dirty="0" err="1"/>
              <a:t>o</a:t>
            </a:r>
            <a:r>
              <a:rPr lang="en-US" dirty="0" err="1" smtClean="0"/>
              <a:t>nètete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 err="1"/>
              <a:t>Zouti</a:t>
            </a:r>
            <a:r>
              <a:rPr lang="en-US" dirty="0"/>
              <a:t>: </a:t>
            </a:r>
            <a:r>
              <a:rPr lang="en-US" dirty="0" err="1"/>
              <a:t>konprann</a:t>
            </a:r>
            <a:r>
              <a:rPr lang="en-US" dirty="0"/>
              <a:t> </a:t>
            </a:r>
            <a:r>
              <a:rPr lang="en-US" dirty="0" err="1"/>
              <a:t>mesaj</a:t>
            </a:r>
            <a:r>
              <a:rPr lang="en-US" dirty="0"/>
              <a:t> </a:t>
            </a:r>
            <a:r>
              <a:rPr lang="en-US" dirty="0" err="1"/>
              <a:t>ak</a:t>
            </a:r>
            <a:r>
              <a:rPr lang="en-US" dirty="0"/>
              <a:t> </a:t>
            </a:r>
            <a:r>
              <a:rPr lang="en-US" dirty="0" err="1"/>
              <a:t>kontni</a:t>
            </a:r>
            <a:r>
              <a:rPr lang="en-US" dirty="0"/>
              <a:t>, </a:t>
            </a:r>
            <a:r>
              <a:rPr lang="en-US" dirty="0" err="1"/>
              <a:t>konfò</a:t>
            </a:r>
            <a:r>
              <a:rPr lang="en-US" dirty="0"/>
              <a:t> </a:t>
            </a:r>
            <a:r>
              <a:rPr lang="en-US" dirty="0" err="1"/>
              <a:t>ak</a:t>
            </a:r>
            <a:r>
              <a:rPr lang="en-US" dirty="0"/>
              <a:t> </a:t>
            </a:r>
            <a:r>
              <a:rPr lang="en-US" dirty="0" err="1"/>
              <a:t>konfyans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err="1" smtClean="0"/>
              <a:t>Toujou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pratike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vin</a:t>
            </a:r>
            <a:r>
              <a:rPr lang="en-US" baseline="0" dirty="0" smtClean="0"/>
              <a:t> pi </a:t>
            </a:r>
            <a:r>
              <a:rPr lang="en-US" baseline="0" dirty="0" err="1" smtClean="0"/>
              <a:t>pèfòman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travay</a:t>
            </a:r>
            <a:r>
              <a:rPr lang="en-US" baseline="0" dirty="0" smtClean="0"/>
              <a:t> nap </a:t>
            </a:r>
            <a:r>
              <a:rPr lang="en-US" baseline="0" dirty="0" err="1" smtClean="0"/>
              <a:t>fè</a:t>
            </a:r>
            <a:r>
              <a:rPr lang="en-US" baseline="0" dirty="0" smtClean="0"/>
              <a:t> a.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8732003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Fòmatè 1 li </a:t>
            </a:r>
            <a:r>
              <a:rPr lang="en-US" dirty="0" err="1" smtClean="0"/>
              <a:t>pati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166250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Fòmatè 2 </a:t>
            </a:r>
            <a:r>
              <a:rPr lang="en-US" dirty="0" err="1" smtClean="0"/>
              <a:t>kenbe</a:t>
            </a:r>
            <a:r>
              <a:rPr lang="en-US" dirty="0" smtClean="0"/>
              <a:t> </a:t>
            </a:r>
            <a:r>
              <a:rPr lang="en-US" dirty="0"/>
              <a:t>yon </a:t>
            </a:r>
            <a:r>
              <a:rPr lang="en-US" dirty="0" err="1"/>
              <a:t>vandè</a:t>
            </a:r>
            <a:r>
              <a:rPr lang="en-US" dirty="0"/>
              <a:t> </a:t>
            </a:r>
            <a:r>
              <a:rPr lang="en-US" dirty="0" err="1"/>
              <a:t>sou</a:t>
            </a:r>
            <a:r>
              <a:rPr lang="en-US" dirty="0"/>
              <a:t> sit </a:t>
            </a:r>
            <a:r>
              <a:rPr lang="en-US" dirty="0" err="1"/>
              <a:t>ak</a:t>
            </a:r>
            <a:r>
              <a:rPr lang="en-US" dirty="0"/>
              <a:t> yon </a:t>
            </a:r>
            <a:r>
              <a:rPr lang="en-US" dirty="0" err="1"/>
              <a:t>seri</a:t>
            </a:r>
            <a:r>
              <a:rPr lang="en-US" dirty="0"/>
              <a:t> </a:t>
            </a:r>
            <a:r>
              <a:rPr lang="en-US" dirty="0" err="1"/>
              <a:t>kòmann</a:t>
            </a:r>
            <a:r>
              <a:rPr lang="en-US" dirty="0"/>
              <a:t> </a:t>
            </a:r>
            <a:r>
              <a:rPr lang="en-US" dirty="0" err="1"/>
              <a:t>lè</a:t>
            </a:r>
            <a:r>
              <a:rPr lang="en-US" dirty="0"/>
              <a:t> Fòmatè 1 di </a:t>
            </a:r>
            <a:r>
              <a:rPr lang="en-US" dirty="0" err="1"/>
              <a:t>pati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a:</a:t>
            </a:r>
          </a:p>
          <a:p>
            <a:endParaRPr lang="en-US" dirty="0"/>
          </a:p>
          <a:p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pral</a:t>
            </a:r>
            <a:r>
              <a:rPr lang="en-US" dirty="0"/>
              <a:t> gen yon </a:t>
            </a:r>
            <a:r>
              <a:rPr lang="en-US" dirty="0" err="1"/>
              <a:t>seri</a:t>
            </a:r>
            <a:r>
              <a:rPr lang="en-US" dirty="0"/>
              <a:t> </a:t>
            </a:r>
            <a:r>
              <a:rPr lang="en-US" dirty="0" err="1" smtClean="0"/>
              <a:t>kòmann</a:t>
            </a:r>
            <a:r>
              <a:rPr lang="en-US" dirty="0" smtClean="0"/>
              <a:t> </a:t>
            </a:r>
            <a:r>
              <a:rPr lang="en-US" dirty="0" err="1" smtClean="0"/>
              <a:t>kap</a:t>
            </a:r>
            <a:r>
              <a:rPr lang="en-US" dirty="0" smtClean="0"/>
              <a:t> </a:t>
            </a:r>
            <a:r>
              <a:rPr lang="en-US" dirty="0" err="1" smtClean="0"/>
              <a:t>ede</a:t>
            </a:r>
            <a:r>
              <a:rPr lang="en-US" dirty="0" err="1"/>
              <a:t>w</a:t>
            </a:r>
            <a:r>
              <a:rPr lang="en-US" dirty="0" smtClean="0"/>
              <a:t> </a:t>
            </a:r>
            <a:r>
              <a:rPr lang="en-US" dirty="0" err="1"/>
              <a:t>gide</a:t>
            </a:r>
            <a:r>
              <a:rPr lang="en-US" dirty="0"/>
              <a:t> </a:t>
            </a:r>
            <a:r>
              <a:rPr lang="en-US" dirty="0" smtClean="0"/>
              <a:t>nan </a:t>
            </a:r>
            <a:r>
              <a:rPr lang="en-US" dirty="0"/>
              <a:t>sit</a:t>
            </a:r>
          </a:p>
          <a:p>
            <a:r>
              <a:rPr lang="en-US" dirty="0" err="1" smtClean="0"/>
              <a:t>vandè</a:t>
            </a:r>
            <a:r>
              <a:rPr lang="en-US" dirty="0" smtClean="0"/>
              <a:t> </a:t>
            </a:r>
            <a:r>
              <a:rPr lang="en-US" dirty="0"/>
              <a:t>a </a:t>
            </a:r>
            <a:endParaRPr lang="en-US" dirty="0" smtClean="0"/>
          </a:p>
          <a:p>
            <a:r>
              <a:rPr lang="en-US" dirty="0" err="1" smtClean="0"/>
              <a:t>Sonje</a:t>
            </a:r>
            <a:r>
              <a:rPr lang="en-US" dirty="0" smtClean="0"/>
              <a:t> </a:t>
            </a:r>
            <a:r>
              <a:rPr lang="en-US" dirty="0" err="1"/>
              <a:t>byen</a:t>
            </a:r>
            <a:r>
              <a:rPr lang="en-US" dirty="0"/>
              <a:t>, </a:t>
            </a:r>
            <a:r>
              <a:rPr lang="en-US" dirty="0" err="1" smtClean="0"/>
              <a:t>pratike</a:t>
            </a:r>
            <a:r>
              <a:rPr lang="en-US" dirty="0" smtClean="0"/>
              <a:t> </a:t>
            </a:r>
            <a:r>
              <a:rPr lang="en-US" dirty="0" err="1"/>
              <a:t>jiskaske</a:t>
            </a:r>
            <a:r>
              <a:rPr lang="en-US" dirty="0"/>
              <a:t> li </a:t>
            </a:r>
            <a:r>
              <a:rPr lang="en-US" dirty="0" err="1"/>
              <a:t>santi</a:t>
            </a:r>
            <a:r>
              <a:rPr lang="en-US" dirty="0"/>
              <a:t> l </a:t>
            </a:r>
            <a:r>
              <a:rPr lang="en-US" dirty="0" err="1"/>
              <a:t>natirèl</a:t>
            </a:r>
            <a:endParaRPr lang="en-US" dirty="0"/>
          </a:p>
          <a:p>
            <a:r>
              <a:rPr lang="en-US" dirty="0"/>
              <a:t>Yon </a:t>
            </a:r>
            <a:r>
              <a:rPr lang="en-US" dirty="0" err="1"/>
              <a:t>fwa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santi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alèz</a:t>
            </a:r>
            <a:r>
              <a:rPr lang="en-US" dirty="0"/>
              <a:t>, </a:t>
            </a:r>
            <a:r>
              <a:rPr lang="en-US" dirty="0" err="1"/>
              <a:t>revize</a:t>
            </a:r>
            <a:r>
              <a:rPr lang="en-US" dirty="0"/>
              <a:t> </a:t>
            </a:r>
            <a:r>
              <a:rPr lang="en-US" dirty="0" err="1"/>
              <a:t>tèks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a nan </a:t>
            </a:r>
            <a:r>
              <a:rPr lang="en-US" dirty="0" err="1" smtClean="0"/>
              <a:t>pwòp</a:t>
            </a:r>
            <a:r>
              <a:rPr lang="en-US" dirty="0" smtClean="0"/>
              <a:t> </a:t>
            </a:r>
            <a:r>
              <a:rPr lang="en-US" dirty="0" err="1" smtClean="0"/>
              <a:t>vwa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4382892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>
              <a:defRPr/>
            </a:pPr>
            <a:r>
              <a:rPr lang="en-US" dirty="0"/>
              <a:t>Fòmatè 1 ta </a:t>
            </a:r>
            <a:r>
              <a:rPr lang="en-US" dirty="0" err="1"/>
              <a:t>dwe</a:t>
            </a:r>
            <a:r>
              <a:rPr lang="en-US" dirty="0"/>
              <a:t> li </a:t>
            </a:r>
            <a:r>
              <a:rPr lang="en-US" dirty="0" err="1"/>
              <a:t>sou</a:t>
            </a:r>
            <a:r>
              <a:rPr lang="en-US" dirty="0"/>
              <a:t> </a:t>
            </a:r>
            <a:r>
              <a:rPr lang="en-US" dirty="0" err="1" smtClean="0"/>
              <a:t>pati</a:t>
            </a:r>
            <a:r>
              <a:rPr lang="en-US" dirty="0" smtClean="0"/>
              <a:t> </a:t>
            </a:r>
            <a:r>
              <a:rPr lang="en-US" dirty="0" err="1"/>
              <a:t>sa</a:t>
            </a:r>
            <a:r>
              <a:rPr lang="en-US" dirty="0"/>
              <a:t> a. </a:t>
            </a:r>
          </a:p>
          <a:p>
            <a:pPr marL="0" lvl="1">
              <a:defRPr/>
            </a:pPr>
            <a:endParaRPr lang="en-US" dirty="0"/>
          </a:p>
          <a:p>
            <a:pPr marL="0" lvl="1">
              <a:defRPr/>
            </a:pPr>
            <a:r>
              <a:rPr lang="en-US" dirty="0" err="1"/>
              <a:t>Lòt</a:t>
            </a:r>
            <a:r>
              <a:rPr lang="en-US" dirty="0"/>
              <a:t> </a:t>
            </a:r>
            <a:r>
              <a:rPr lang="en-US" dirty="0" err="1"/>
              <a:t>bagay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di: </a:t>
            </a:r>
          </a:p>
          <a:p>
            <a:pPr marL="0" lvl="1">
              <a:defRPr/>
            </a:pPr>
            <a:r>
              <a:rPr lang="en-US" dirty="0" err="1"/>
              <a:t>Leve</a:t>
            </a:r>
            <a:r>
              <a:rPr lang="en-US" dirty="0"/>
              <a:t> </a:t>
            </a:r>
            <a:r>
              <a:rPr lang="en-US" dirty="0" err="1"/>
              <a:t>kanpe</a:t>
            </a:r>
            <a:r>
              <a:rPr lang="en-US" dirty="0"/>
              <a:t>, </a:t>
            </a:r>
            <a:r>
              <a:rPr lang="en-US" dirty="0" err="1"/>
              <a:t>pran</a:t>
            </a:r>
            <a:r>
              <a:rPr lang="en-US" dirty="0"/>
              <a:t> </a:t>
            </a:r>
            <a:r>
              <a:rPr lang="en-US" dirty="0" err="1"/>
              <a:t>ase</a:t>
            </a:r>
            <a:r>
              <a:rPr lang="en-US" dirty="0"/>
              <a:t> tan </a:t>
            </a:r>
            <a:r>
              <a:rPr lang="en-US" dirty="0" err="1"/>
              <a:t>enterese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, men se pa </a:t>
            </a:r>
            <a:r>
              <a:rPr lang="en-US" dirty="0" err="1"/>
              <a:t>anpil</a:t>
            </a:r>
            <a:r>
              <a:rPr lang="en-US" dirty="0"/>
              <a:t> </a:t>
            </a:r>
            <a:r>
              <a:rPr lang="en-US" dirty="0" err="1"/>
              <a:t>kòm</a:t>
            </a:r>
            <a:r>
              <a:rPr lang="en-US" dirty="0"/>
              <a:t> </a:t>
            </a:r>
            <a:r>
              <a:rPr lang="en-US" dirty="0" err="1"/>
              <a:t>sabote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</a:t>
            </a:r>
            <a:endParaRPr lang="en-US" dirty="0" smtClean="0"/>
          </a:p>
          <a:p>
            <a:pPr marL="0" lvl="1">
              <a:defRPr/>
            </a:pPr>
            <a:r>
              <a:rPr lang="en-US" dirty="0" err="1" smtClean="0"/>
              <a:t>Prete</a:t>
            </a:r>
            <a:r>
              <a:rPr lang="en-US" baseline="0" dirty="0" smtClean="0"/>
              <a:t> </a:t>
            </a:r>
            <a:r>
              <a:rPr lang="en-US" dirty="0" err="1" smtClean="0"/>
              <a:t>atansyon</a:t>
            </a:r>
            <a:r>
              <a:rPr lang="en-US" dirty="0" smtClean="0"/>
              <a:t> </a:t>
            </a:r>
            <a:r>
              <a:rPr lang="en-US" dirty="0" err="1"/>
              <a:t>sou</a:t>
            </a:r>
            <a:r>
              <a:rPr lang="en-US" dirty="0"/>
              <a:t> </a:t>
            </a:r>
            <a:r>
              <a:rPr lang="en-US" dirty="0" err="1"/>
              <a:t>siyal</a:t>
            </a:r>
            <a:r>
              <a:rPr lang="en-US" dirty="0"/>
              <a:t> </a:t>
            </a:r>
            <a:r>
              <a:rPr lang="en-US" dirty="0" err="1" smtClean="0"/>
              <a:t>vizyèl</a:t>
            </a:r>
            <a:r>
              <a:rPr lang="en-US" dirty="0" smtClean="0"/>
              <a:t> </a:t>
            </a:r>
            <a:r>
              <a:rPr lang="en-US" dirty="0" err="1"/>
              <a:t>asire</a:t>
            </a:r>
            <a:r>
              <a:rPr lang="en-US" dirty="0"/>
              <a:t> w </a:t>
            </a:r>
            <a:r>
              <a:rPr lang="en-US" dirty="0" err="1"/>
              <a:t>yo</a:t>
            </a:r>
            <a:r>
              <a:rPr lang="en-US" dirty="0"/>
              <a:t> </a:t>
            </a:r>
            <a:r>
              <a:rPr lang="en-US" dirty="0" err="1"/>
              <a:t>konprann</a:t>
            </a:r>
            <a:r>
              <a:rPr lang="en-US" dirty="0"/>
              <a:t> </a:t>
            </a:r>
            <a:r>
              <a:rPr lang="en-US" dirty="0" err="1"/>
              <a:t>oswa</a:t>
            </a:r>
            <a:r>
              <a:rPr lang="en-US" dirty="0"/>
              <a:t> </a:t>
            </a:r>
            <a:r>
              <a:rPr lang="en-US" dirty="0" err="1"/>
              <a:t>wè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gen </a:t>
            </a:r>
            <a:r>
              <a:rPr lang="en-US" dirty="0" err="1"/>
              <a:t>kesyon</a:t>
            </a:r>
            <a:r>
              <a:rPr lang="en-US" dirty="0"/>
              <a:t> </a:t>
            </a:r>
          </a:p>
          <a:p>
            <a:pPr marL="0" lvl="1">
              <a:defRPr/>
            </a:pPr>
            <a:r>
              <a:rPr lang="en-US" dirty="0" err="1"/>
              <a:t>Koute</a:t>
            </a:r>
            <a:r>
              <a:rPr lang="en-US" dirty="0" smtClean="0"/>
              <a:t> </a:t>
            </a:r>
            <a:r>
              <a:rPr lang="en-US" dirty="0" err="1" smtClean="0"/>
              <a:t>atantivman</a:t>
            </a:r>
            <a:r>
              <a:rPr lang="en-US" dirty="0"/>
              <a:t>; </a:t>
            </a:r>
            <a:r>
              <a:rPr lang="en-US" dirty="0" err="1"/>
              <a:t>adapte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</a:t>
            </a:r>
            <a:r>
              <a:rPr lang="en-US" dirty="0" err="1"/>
              <a:t>ak</a:t>
            </a:r>
            <a:r>
              <a:rPr lang="en-US" dirty="0"/>
              <a:t> </a:t>
            </a:r>
            <a:r>
              <a:rPr lang="en-US" dirty="0" err="1"/>
              <a:t>bezwen</a:t>
            </a:r>
            <a:r>
              <a:rPr lang="en-US" dirty="0"/>
              <a:t> </a:t>
            </a:r>
            <a:r>
              <a:rPr lang="en-US" dirty="0" err="1"/>
              <a:t>chak</a:t>
            </a:r>
            <a:r>
              <a:rPr lang="en-US" dirty="0"/>
              <a:t> </a:t>
            </a:r>
            <a:r>
              <a:rPr lang="en-US" dirty="0" err="1"/>
              <a:t>kliyan</a:t>
            </a:r>
            <a:r>
              <a:rPr lang="en-US" dirty="0"/>
              <a:t> an, </a:t>
            </a:r>
            <a:r>
              <a:rPr lang="en-US" dirty="0" err="1"/>
              <a:t>enkyetid</a:t>
            </a:r>
            <a:r>
              <a:rPr lang="en-US" dirty="0"/>
              <a:t>, </a:t>
            </a:r>
            <a:r>
              <a:rPr lang="en-US" dirty="0" err="1"/>
              <a:t>kesyon</a:t>
            </a:r>
            <a:r>
              <a:rPr lang="en-US" dirty="0"/>
              <a:t>, </a:t>
            </a:r>
            <a:r>
              <a:rPr lang="en-US" dirty="0" err="1"/>
              <a:t>ak</a:t>
            </a:r>
            <a:r>
              <a:rPr lang="en-US" dirty="0"/>
              <a:t> </a:t>
            </a:r>
            <a:r>
              <a:rPr lang="en-US" dirty="0" err="1"/>
              <a:t>dout</a:t>
            </a:r>
            <a:r>
              <a:rPr lang="en-US" dirty="0"/>
              <a:t> </a:t>
            </a:r>
          </a:p>
          <a:p>
            <a:pPr marL="0" lvl="1">
              <a:defRPr/>
            </a:pPr>
            <a:r>
              <a:rPr lang="en-US" dirty="0"/>
              <a:t>Bay </a:t>
            </a:r>
            <a:r>
              <a:rPr lang="en-US" dirty="0" err="1"/>
              <a:t>egzanp</a:t>
            </a:r>
            <a:r>
              <a:rPr lang="en-US" dirty="0"/>
              <a:t> nan </a:t>
            </a:r>
            <a:r>
              <a:rPr lang="en-US" dirty="0" err="1"/>
              <a:t>eksperyans</a:t>
            </a:r>
            <a:r>
              <a:rPr lang="en-US" dirty="0"/>
              <a:t> </a:t>
            </a:r>
            <a:r>
              <a:rPr lang="en-US" dirty="0" err="1"/>
              <a:t>lavi</a:t>
            </a:r>
            <a:r>
              <a:rPr lang="en-US" dirty="0"/>
              <a:t> </a:t>
            </a:r>
            <a:r>
              <a:rPr lang="en-US" dirty="0" err="1"/>
              <a:t>reyèl</a:t>
            </a:r>
            <a:r>
              <a:rPr lang="en-US" dirty="0"/>
              <a:t> </a:t>
            </a:r>
            <a:r>
              <a:rPr lang="en-US" dirty="0" err="1"/>
              <a:t>kliyan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'- </a:t>
            </a:r>
            <a:r>
              <a:rPr lang="en-US" dirty="0" err="1"/>
              <a:t>oswa</a:t>
            </a:r>
            <a:r>
              <a:rPr lang="en-US" dirty="0"/>
              <a:t> </a:t>
            </a:r>
            <a:r>
              <a:rPr lang="en-US" dirty="0" err="1" smtClean="0"/>
              <a:t>pwòp</a:t>
            </a:r>
            <a:r>
              <a:rPr lang="en-US" dirty="0" smtClean="0"/>
              <a:t> ide </a:t>
            </a:r>
            <a:r>
              <a:rPr lang="en-US" dirty="0" err="1" smtClean="0"/>
              <a:t>ou</a:t>
            </a:r>
            <a:r>
              <a:rPr lang="en-US" dirty="0" smtClean="0"/>
              <a:t>! </a:t>
            </a:r>
            <a:endParaRPr lang="en-US" dirty="0"/>
          </a:p>
          <a:p>
            <a:pPr marL="0" lvl="1">
              <a:defRPr/>
            </a:pP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ka</a:t>
            </a:r>
            <a:r>
              <a:rPr lang="en-US" dirty="0"/>
              <a:t> </a:t>
            </a:r>
            <a:r>
              <a:rPr lang="en-US" dirty="0" err="1"/>
              <a:t>menm</a:t>
            </a:r>
            <a:r>
              <a:rPr lang="en-US" dirty="0"/>
              <a:t> </a:t>
            </a:r>
            <a:r>
              <a:rPr lang="en-US" dirty="0" err="1"/>
              <a:t>sijere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yon </a:t>
            </a:r>
            <a:r>
              <a:rPr lang="en-US" dirty="0" err="1"/>
              <a:t>kliyan</a:t>
            </a:r>
            <a:r>
              <a:rPr lang="en-US" dirty="0"/>
              <a:t> </a:t>
            </a:r>
            <a:r>
              <a:rPr lang="en-US" dirty="0" err="1"/>
              <a:t>potansyèl</a:t>
            </a:r>
            <a:r>
              <a:rPr lang="en-US" dirty="0"/>
              <a:t> </a:t>
            </a:r>
            <a:r>
              <a:rPr lang="en-US" dirty="0" err="1"/>
              <a:t>mande</a:t>
            </a:r>
            <a:r>
              <a:rPr lang="en-US" dirty="0"/>
              <a:t> </a:t>
            </a:r>
            <a:r>
              <a:rPr lang="en-US" dirty="0" err="1"/>
              <a:t>lòt</a:t>
            </a:r>
            <a:r>
              <a:rPr lang="en-US" dirty="0"/>
              <a:t> </a:t>
            </a:r>
            <a:r>
              <a:rPr lang="en-US" dirty="0" err="1"/>
              <a:t>kliyan</a:t>
            </a:r>
            <a:r>
              <a:rPr lang="en-US" dirty="0"/>
              <a:t> </a:t>
            </a:r>
            <a:r>
              <a:rPr lang="en-US" dirty="0" err="1"/>
              <a:t>sou</a:t>
            </a:r>
            <a:r>
              <a:rPr lang="en-US" dirty="0"/>
              <a:t> </a:t>
            </a:r>
            <a:r>
              <a:rPr lang="en-US" dirty="0" err="1"/>
              <a:t>eksperyans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</a:t>
            </a:r>
          </a:p>
          <a:p>
            <a:pPr marL="0" lvl="1">
              <a:defRPr/>
            </a:pPr>
            <a:r>
              <a:rPr lang="en-US" dirty="0" err="1"/>
              <a:t>Montre</a:t>
            </a:r>
            <a:r>
              <a:rPr lang="en-US" dirty="0"/>
              <a:t> </a:t>
            </a:r>
            <a:r>
              <a:rPr lang="en-US" dirty="0" err="1"/>
              <a:t>konfyans</a:t>
            </a:r>
            <a:r>
              <a:rPr lang="en-US" dirty="0"/>
              <a:t> nan </a:t>
            </a:r>
            <a:r>
              <a:rPr lang="en-US" dirty="0" err="1"/>
              <a:t>tèt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ak</a:t>
            </a:r>
            <a:r>
              <a:rPr lang="en-US" dirty="0"/>
              <a:t> </a:t>
            </a:r>
            <a:r>
              <a:rPr lang="en-US" dirty="0" err="1"/>
              <a:t>pwodwi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!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0166452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/>
            <a:r>
              <a:rPr lang="fr-FR" dirty="0" smtClean="0"/>
              <a:t>SONJE: </a:t>
            </a:r>
            <a:r>
              <a:rPr lang="fr-FR" dirty="0" err="1" smtClean="0"/>
              <a:t>Lè</a:t>
            </a:r>
            <a:r>
              <a:rPr lang="fr-FR" dirty="0" smtClean="0"/>
              <a:t> </a:t>
            </a:r>
            <a:r>
              <a:rPr lang="fr-FR" dirty="0" err="1" smtClean="0"/>
              <a:t>nou</a:t>
            </a:r>
            <a:r>
              <a:rPr lang="fr-FR" dirty="0" smtClean="0"/>
              <a:t> </a:t>
            </a:r>
            <a:r>
              <a:rPr lang="fr-FR" dirty="0" err="1" smtClean="0"/>
              <a:t>gen</a:t>
            </a:r>
            <a:r>
              <a:rPr lang="fr-FR" dirty="0" smtClean="0"/>
              <a:t> </a:t>
            </a:r>
            <a:r>
              <a:rPr lang="fr-FR" dirty="0" err="1" smtClean="0"/>
              <a:t>rabè</a:t>
            </a:r>
            <a:r>
              <a:rPr lang="fr-FR" dirty="0" smtClean="0"/>
              <a:t> (</a:t>
            </a:r>
            <a:r>
              <a:rPr lang="fr-FR" dirty="0" err="1" smtClean="0"/>
              <a:t>kòm</a:t>
            </a:r>
            <a:r>
              <a:rPr lang="fr-FR" dirty="0" smtClean="0"/>
              <a:t> </a:t>
            </a:r>
            <a:r>
              <a:rPr lang="fr-FR" dirty="0" err="1" smtClean="0"/>
              <a:t>kounye</a:t>
            </a:r>
            <a:r>
              <a:rPr lang="fr-FR" baseline="0" dirty="0" smtClean="0"/>
              <a:t> a), </a:t>
            </a:r>
            <a:r>
              <a:rPr lang="fr-FR" baseline="0" dirty="0" err="1" smtClean="0"/>
              <a:t>kliyan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yo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ap</a:t>
            </a:r>
            <a:r>
              <a:rPr lang="fr-FR" baseline="0" dirty="0" smtClean="0"/>
              <a:t> </a:t>
            </a:r>
            <a:r>
              <a:rPr lang="fr-FR" baseline="0" dirty="0" err="1" smtClean="0"/>
              <a:t>ekonomize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ankò</a:t>
            </a:r>
            <a:r>
              <a:rPr lang="fr-FR" baseline="0" dirty="0" smtClean="0"/>
              <a:t> plis </a:t>
            </a:r>
            <a:r>
              <a:rPr lang="fr-FR" baseline="0" dirty="0" err="1" smtClean="0"/>
              <a:t>ke</a:t>
            </a:r>
            <a:r>
              <a:rPr lang="fr-FR" baseline="0" dirty="0" smtClean="0"/>
              <a:t> sa </a:t>
            </a:r>
            <a:r>
              <a:rPr lang="fr-FR" baseline="0" dirty="0" err="1" smtClean="0"/>
              <a:t>ki</a:t>
            </a:r>
            <a:r>
              <a:rPr lang="fr-FR" baseline="0" dirty="0" smtClean="0"/>
              <a:t> </a:t>
            </a:r>
            <a:r>
              <a:rPr lang="fr-FR" baseline="0" dirty="0" err="1" smtClean="0"/>
              <a:t>ekri</a:t>
            </a:r>
            <a:r>
              <a:rPr lang="fr-FR" baseline="0" dirty="0" smtClean="0"/>
              <a:t> nan </a:t>
            </a:r>
            <a:r>
              <a:rPr lang="fr-FR" baseline="0" dirty="0" err="1" smtClean="0"/>
              <a:t>liv</a:t>
            </a:r>
            <a:r>
              <a:rPr lang="fr-FR" baseline="0" dirty="0" smtClean="0"/>
              <a:t> la. </a:t>
            </a:r>
            <a:r>
              <a:rPr lang="fr-FR" baseline="0" smtClean="0"/>
              <a:t>Ou ka toujou</a:t>
            </a:r>
            <a:r>
              <a:rPr lang="fr-FR" baseline="0" dirty="0" smtClean="0"/>
              <a:t> adapte </a:t>
            </a:r>
            <a:r>
              <a:rPr lang="fr-FR" baseline="0" dirty="0" err="1" smtClean="0"/>
              <a:t>dokiman</a:t>
            </a:r>
            <a:r>
              <a:rPr lang="fr-FR" baseline="0" dirty="0" smtClean="0"/>
              <a:t> sa </a:t>
            </a:r>
            <a:r>
              <a:rPr lang="fr-FR" baseline="0" dirty="0" err="1" smtClean="0"/>
              <a:t>yo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avek</a:t>
            </a:r>
            <a:r>
              <a:rPr lang="fr-FR" baseline="0" dirty="0" smtClean="0"/>
              <a:t> </a:t>
            </a:r>
            <a:r>
              <a:rPr lang="fr-FR" baseline="0" dirty="0" err="1" smtClean="0"/>
              <a:t>enfòmasyon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aktyel</a:t>
            </a:r>
            <a:r>
              <a:rPr lang="fr-FR" baseline="0" dirty="0" smtClean="0"/>
              <a:t> ou </a:t>
            </a:r>
            <a:r>
              <a:rPr lang="fr-FR" baseline="0" dirty="0" err="1" smtClean="0"/>
              <a:t>genyen</a:t>
            </a:r>
            <a:r>
              <a:rPr lang="fr-FR" baseline="0" dirty="0" smtClean="0"/>
              <a:t>!</a:t>
            </a:r>
            <a:endParaRPr lang="fr-FR" dirty="0" smtClean="0"/>
          </a:p>
          <a:p>
            <a:pPr marL="228600" indent="-228600"/>
            <a:endParaRPr lang="fr-FR" dirty="0" smtClean="0"/>
          </a:p>
          <a:p>
            <a:pPr marL="228600" indent="-228600"/>
            <a:r>
              <a:rPr lang="fr-FR" dirty="0" err="1" smtClean="0"/>
              <a:t>Etap</a:t>
            </a:r>
            <a:r>
              <a:rPr lang="fr-FR" dirty="0" smtClean="0"/>
              <a:t> </a:t>
            </a:r>
            <a:r>
              <a:rPr lang="fr-FR" dirty="0"/>
              <a:t>pou </a:t>
            </a:r>
            <a:r>
              <a:rPr lang="fr-FR" dirty="0" err="1"/>
              <a:t>pati</a:t>
            </a:r>
            <a:r>
              <a:rPr lang="fr-FR" dirty="0"/>
              <a:t> sa a nan </a:t>
            </a:r>
            <a:r>
              <a:rPr lang="fr-FR" dirty="0" err="1"/>
              <a:t>fòmasyon</a:t>
            </a:r>
            <a:r>
              <a:rPr lang="fr-FR" dirty="0"/>
              <a:t> an:</a:t>
            </a:r>
            <a:endParaRPr lang="en-US" baseline="0" dirty="0" smtClean="0"/>
          </a:p>
          <a:p>
            <a:pPr marL="228600" indent="-228600">
              <a:buAutoNum type="arabicPeriod"/>
            </a:pPr>
            <a:r>
              <a:rPr lang="en-US" dirty="0" smtClean="0"/>
              <a:t>Fòmatè 1 </a:t>
            </a:r>
            <a:r>
              <a:rPr lang="en-US" dirty="0" err="1" smtClean="0"/>
              <a:t>ak</a:t>
            </a:r>
            <a:r>
              <a:rPr lang="en-US" dirty="0" smtClean="0"/>
              <a:t> Fòmatè 2 </a:t>
            </a:r>
            <a:r>
              <a:rPr lang="en-US" dirty="0" err="1" smtClean="0"/>
              <a:t>demontre</a:t>
            </a:r>
            <a:r>
              <a:rPr lang="en-US" dirty="0" smtClean="0"/>
              <a:t> </a:t>
            </a:r>
            <a:r>
              <a:rPr lang="en-US" dirty="0" err="1" smtClean="0"/>
              <a:t>ak</a:t>
            </a:r>
            <a:r>
              <a:rPr lang="en-US" dirty="0" smtClean="0"/>
              <a:t> </a:t>
            </a:r>
            <a:r>
              <a:rPr lang="en-US" dirty="0" err="1" smtClean="0"/>
              <a:t>lanp</a:t>
            </a:r>
            <a:r>
              <a:rPr lang="en-US" dirty="0" smtClean="0"/>
              <a:t> </a:t>
            </a:r>
            <a:r>
              <a:rPr lang="en-US" dirty="0" err="1" smtClean="0"/>
              <a:t>oswa</a:t>
            </a:r>
            <a:r>
              <a:rPr lang="en-US" dirty="0" smtClean="0"/>
              <a:t> </a:t>
            </a:r>
            <a:r>
              <a:rPr lang="en-US" dirty="0" err="1" smtClean="0"/>
              <a:t>recho</a:t>
            </a:r>
            <a:r>
              <a:rPr lang="en-US" dirty="0" smtClean="0"/>
              <a:t> a. </a:t>
            </a:r>
          </a:p>
          <a:p>
            <a:pPr marL="228600" indent="-228600">
              <a:buAutoNum type="arabicPeriod"/>
            </a:pPr>
            <a:r>
              <a:rPr lang="en-US" dirty="0" smtClean="0"/>
              <a:t>Nan </a:t>
            </a:r>
            <a:r>
              <a:rPr lang="en-US" dirty="0" err="1"/>
              <a:t>pè</a:t>
            </a:r>
            <a:r>
              <a:rPr lang="en-US" dirty="0"/>
              <a:t>, tout </a:t>
            </a:r>
            <a:r>
              <a:rPr lang="en-US" dirty="0" err="1"/>
              <a:t>moun</a:t>
            </a:r>
            <a:r>
              <a:rPr lang="en-US" dirty="0"/>
              <a:t> ale nan </a:t>
            </a:r>
            <a:r>
              <a:rPr lang="en-US" dirty="0" smtClean="0"/>
              <a:t>sit </a:t>
            </a:r>
            <a:r>
              <a:rPr lang="en-US" dirty="0" err="1" smtClean="0"/>
              <a:t>vandè</a:t>
            </a:r>
            <a:r>
              <a:rPr lang="en-US" dirty="0" smtClean="0"/>
              <a:t> </a:t>
            </a:r>
            <a:r>
              <a:rPr lang="en-US" dirty="0"/>
              <a:t>a </a:t>
            </a:r>
            <a:r>
              <a:rPr lang="en-US" dirty="0" smtClean="0"/>
              <a:t>yon </a:t>
            </a:r>
            <a:r>
              <a:rPr lang="en-US" dirty="0" err="1"/>
              <a:t>fwa</a:t>
            </a:r>
            <a:r>
              <a:rPr lang="en-US" dirty="0"/>
              <a:t> (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ka</a:t>
            </a:r>
            <a:r>
              <a:rPr lang="en-US" dirty="0"/>
              <a:t> </a:t>
            </a:r>
            <a:r>
              <a:rPr lang="en-US" dirty="0" err="1"/>
              <a:t>chwazi</a:t>
            </a:r>
            <a:r>
              <a:rPr lang="en-US" dirty="0"/>
              <a:t> </a:t>
            </a:r>
            <a:r>
              <a:rPr lang="en-US" dirty="0" err="1"/>
              <a:t>lanp</a:t>
            </a:r>
            <a:r>
              <a:rPr lang="en-US" dirty="0"/>
              <a:t> </a:t>
            </a:r>
            <a:r>
              <a:rPr lang="en-US" dirty="0" err="1"/>
              <a:t>oswa</a:t>
            </a:r>
            <a:r>
              <a:rPr lang="en-US" dirty="0"/>
              <a:t> </a:t>
            </a:r>
            <a:r>
              <a:rPr lang="en-US" dirty="0" err="1"/>
              <a:t>recho</a:t>
            </a:r>
            <a:r>
              <a:rPr lang="en-US" dirty="0"/>
              <a:t>) </a:t>
            </a:r>
          </a:p>
          <a:p>
            <a:pPr marL="228600" indent="-228600">
              <a:buAutoNum type="arabicPeriod"/>
            </a:pPr>
            <a:r>
              <a:rPr lang="en-US" dirty="0"/>
              <a:t>Yon </a:t>
            </a:r>
            <a:r>
              <a:rPr lang="en-US" dirty="0" err="1"/>
              <a:t>pè</a:t>
            </a:r>
            <a:r>
              <a:rPr lang="en-US" dirty="0"/>
              <a:t> </a:t>
            </a:r>
            <a:r>
              <a:rPr lang="en-US" dirty="0" err="1"/>
              <a:t>demontre</a:t>
            </a:r>
            <a:r>
              <a:rPr lang="en-US" dirty="0"/>
              <a:t> </a:t>
            </a:r>
            <a:r>
              <a:rPr lang="en-US" dirty="0" err="1"/>
              <a:t>lanp</a:t>
            </a:r>
            <a:r>
              <a:rPr lang="en-US" dirty="0"/>
              <a:t> </a:t>
            </a:r>
          </a:p>
          <a:p>
            <a:pPr marL="228600" indent="-228600">
              <a:buAutoNum type="arabicPeriod"/>
            </a:pPr>
            <a:r>
              <a:rPr lang="en-US" dirty="0"/>
              <a:t>Yon </a:t>
            </a:r>
            <a:r>
              <a:rPr lang="en-US" dirty="0" err="1"/>
              <a:t>pè</a:t>
            </a:r>
            <a:r>
              <a:rPr lang="en-US" dirty="0"/>
              <a:t> </a:t>
            </a:r>
            <a:r>
              <a:rPr lang="en-US" dirty="0" err="1"/>
              <a:t>demontre</a:t>
            </a:r>
            <a:r>
              <a:rPr lang="en-US" dirty="0"/>
              <a:t> </a:t>
            </a:r>
            <a:r>
              <a:rPr lang="en-US" dirty="0" err="1"/>
              <a:t>Recho</a:t>
            </a:r>
            <a:endParaRPr lang="en-US" dirty="0" smtClean="0"/>
          </a:p>
          <a:p>
            <a:pPr marL="228600" indent="-22860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6425832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Fòmatè 1 di:</a:t>
            </a:r>
            <a:endParaRPr lang="en-US" dirty="0" smtClean="0"/>
          </a:p>
          <a:p>
            <a:r>
              <a:rPr lang="en-US" dirty="0" err="1" smtClean="0"/>
              <a:t>Ou</a:t>
            </a:r>
            <a:r>
              <a:rPr lang="en-US" dirty="0" smtClean="0"/>
              <a:t> gen </a:t>
            </a:r>
            <a:r>
              <a:rPr lang="en-US" dirty="0" err="1" smtClean="0"/>
              <a:t>twa</a:t>
            </a:r>
            <a:r>
              <a:rPr lang="en-US" dirty="0" smtClean="0"/>
              <a:t> </a:t>
            </a:r>
            <a:r>
              <a:rPr lang="en-US" dirty="0" err="1" smtClean="0"/>
              <a:t>etap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finalize </a:t>
            </a:r>
            <a:r>
              <a:rPr lang="en-US" dirty="0" err="1" smtClean="0"/>
              <a:t>vant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r>
              <a:rPr lang="en-US" dirty="0" smtClean="0"/>
              <a:t>:</a:t>
            </a:r>
          </a:p>
          <a:p>
            <a:r>
              <a:rPr lang="en-US" dirty="0" smtClean="0"/>
              <a:t>[click] </a:t>
            </a:r>
            <a:r>
              <a:rPr lang="en-US" dirty="0" err="1" smtClean="0"/>
              <a:t>Resi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r>
              <a:rPr lang="en-US" dirty="0" smtClean="0"/>
              <a:t>,</a:t>
            </a:r>
          </a:p>
          <a:p>
            <a:r>
              <a:rPr lang="en-US" dirty="0" smtClean="0"/>
              <a:t>[click] </a:t>
            </a:r>
            <a:r>
              <a:rPr lang="en-US" dirty="0" err="1" smtClean="0"/>
              <a:t>Garanti</a:t>
            </a:r>
            <a:r>
              <a:rPr lang="en-US" dirty="0" smtClean="0"/>
              <a:t>,</a:t>
            </a:r>
          </a:p>
          <a:p>
            <a:r>
              <a:rPr lang="en-US" dirty="0" smtClean="0"/>
              <a:t>[click] </a:t>
            </a:r>
            <a:r>
              <a:rPr lang="en-US" dirty="0" err="1" smtClean="0"/>
              <a:t>Rapòtaj</a:t>
            </a:r>
            <a:r>
              <a:rPr lang="en-US" dirty="0" smtClean="0"/>
              <a:t> SMS.</a:t>
            </a:r>
          </a:p>
          <a:p>
            <a:endParaRPr lang="en-US" dirty="0" smtClean="0"/>
          </a:p>
          <a:p>
            <a:r>
              <a:rPr lang="en-US" dirty="0" smtClean="0"/>
              <a:t>OU DWE FE TWA ETAP!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4530301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Fòmatè 1: Ale nan </a:t>
            </a:r>
            <a:r>
              <a:rPr lang="en-US" dirty="0" err="1"/>
              <a:t>chak</a:t>
            </a:r>
            <a:r>
              <a:rPr lang="en-US" dirty="0"/>
              <a:t> </a:t>
            </a:r>
            <a:r>
              <a:rPr lang="en-US" dirty="0" err="1"/>
              <a:t>pati</a:t>
            </a:r>
            <a:r>
              <a:rPr lang="en-US" dirty="0"/>
              <a:t> </a:t>
            </a:r>
            <a:r>
              <a:rPr lang="en-US" dirty="0" err="1"/>
              <a:t>ki</a:t>
            </a:r>
            <a:r>
              <a:rPr lang="en-US" dirty="0"/>
              <a:t> make </a:t>
            </a:r>
            <a:r>
              <a:rPr lang="en-US" dirty="0" err="1"/>
              <a:t>sou</a:t>
            </a:r>
            <a:r>
              <a:rPr lang="en-US" dirty="0"/>
              <a:t> </a:t>
            </a:r>
            <a:r>
              <a:rPr lang="en-US" dirty="0" err="1"/>
              <a:t>resi</a:t>
            </a:r>
            <a:r>
              <a:rPr lang="en-US" dirty="0"/>
              <a:t> 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Dat</a:t>
            </a:r>
            <a:endParaRPr lang="en-US" dirty="0" smtClean="0"/>
          </a:p>
          <a:p>
            <a:r>
              <a:rPr lang="en-US" dirty="0" smtClean="0"/>
              <a:t>Non </a:t>
            </a:r>
            <a:r>
              <a:rPr lang="en-US" dirty="0" err="1" smtClean="0"/>
              <a:t>Revandè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Nimewo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Telefòn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Revandè</a:t>
            </a:r>
            <a:endParaRPr lang="en-US" baseline="0" dirty="0" smtClean="0"/>
          </a:p>
          <a:p>
            <a:r>
              <a:rPr lang="en-US" baseline="0" dirty="0" err="1" smtClean="0"/>
              <a:t>Pri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Inite</a:t>
            </a:r>
            <a:endParaRPr lang="en-US" baseline="0" dirty="0" smtClean="0"/>
          </a:p>
          <a:p>
            <a:r>
              <a:rPr lang="en-US" baseline="0" dirty="0" err="1" smtClean="0"/>
              <a:t>Kantite</a:t>
            </a:r>
            <a:endParaRPr lang="en-US" baseline="0" dirty="0" smtClean="0"/>
          </a:p>
          <a:p>
            <a:r>
              <a:rPr lang="en-US" baseline="0" dirty="0" err="1" smtClean="0"/>
              <a:t>Kòd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Pwodui</a:t>
            </a:r>
            <a:r>
              <a:rPr lang="en-US" baseline="0" dirty="0" smtClean="0"/>
              <a:t> (</a:t>
            </a:r>
            <a:r>
              <a:rPr lang="en-US" baseline="0" dirty="0" err="1" smtClean="0"/>
              <a:t>Gade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Tablo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Pwodui</a:t>
            </a:r>
            <a:r>
              <a:rPr lang="en-US" baseline="0" dirty="0" smtClean="0"/>
              <a:t>)</a:t>
            </a:r>
          </a:p>
          <a:p>
            <a:r>
              <a:rPr lang="en-US" baseline="0" dirty="0" err="1" smtClean="0"/>
              <a:t>Siyati</a:t>
            </a:r>
            <a:r>
              <a:rPr lang="en-US" baseline="0" dirty="0" smtClean="0"/>
              <a:t>!!! Non </a:t>
            </a:r>
            <a:r>
              <a:rPr lang="en-US" baseline="0" dirty="0" err="1" smtClean="0"/>
              <a:t>Kliyan</a:t>
            </a:r>
            <a:r>
              <a:rPr lang="en-US" baseline="0" dirty="0" smtClean="0"/>
              <a:t> an</a:t>
            </a:r>
          </a:p>
          <a:p>
            <a:r>
              <a:rPr lang="en-US" baseline="0" dirty="0" err="1" smtClean="0"/>
              <a:t>Nimewo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Telefon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kliyan</a:t>
            </a:r>
            <a:r>
              <a:rPr lang="en-US" baseline="0" dirty="0" smtClean="0"/>
              <a:t> an</a:t>
            </a:r>
          </a:p>
          <a:p>
            <a:r>
              <a:rPr lang="en-US" baseline="0" dirty="0" err="1" smtClean="0"/>
              <a:t>Adrès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Kliyan</a:t>
            </a:r>
            <a:r>
              <a:rPr lang="en-US" baseline="0" dirty="0" smtClean="0"/>
              <a:t> an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fr-FR" dirty="0" err="1"/>
              <a:t>Klike</a:t>
            </a:r>
            <a:r>
              <a:rPr lang="fr-FR" dirty="0"/>
              <a:t> pou </a:t>
            </a:r>
            <a:r>
              <a:rPr lang="fr-FR" dirty="0" err="1"/>
              <a:t>animasyon</a:t>
            </a:r>
            <a:r>
              <a:rPr lang="fr-FR" dirty="0"/>
              <a:t>, </a:t>
            </a:r>
            <a:r>
              <a:rPr lang="fr-FR" dirty="0" err="1"/>
              <a:t>ak</a:t>
            </a:r>
            <a:r>
              <a:rPr lang="fr-FR" dirty="0"/>
              <a:t> di "</a:t>
            </a:r>
            <a:r>
              <a:rPr lang="fr-FR" dirty="0" err="1"/>
              <a:t>Sonje</a:t>
            </a:r>
            <a:r>
              <a:rPr lang="fr-FR" dirty="0"/>
              <a:t>:! </a:t>
            </a:r>
            <a:r>
              <a:rPr lang="fr-FR" dirty="0" err="1"/>
              <a:t>Toujou</a:t>
            </a:r>
            <a:r>
              <a:rPr lang="fr-FR" dirty="0"/>
              <a:t> </a:t>
            </a:r>
            <a:r>
              <a:rPr lang="fr-FR" dirty="0" err="1"/>
              <a:t>bay</a:t>
            </a:r>
            <a:r>
              <a:rPr lang="fr-FR" dirty="0"/>
              <a:t> </a:t>
            </a:r>
            <a:r>
              <a:rPr lang="fr-FR" dirty="0" err="1"/>
              <a:t>yon</a:t>
            </a:r>
            <a:r>
              <a:rPr lang="fr-FR" dirty="0"/>
              <a:t> kat garanti </a:t>
            </a:r>
            <a:r>
              <a:rPr lang="fr-FR" dirty="0" err="1"/>
              <a:t>ak</a:t>
            </a:r>
            <a:r>
              <a:rPr lang="fr-FR" dirty="0"/>
              <a:t> </a:t>
            </a:r>
            <a:r>
              <a:rPr lang="fr-FR" dirty="0" err="1"/>
              <a:t>resi</a:t>
            </a:r>
            <a:r>
              <a:rPr lang="fr-FR" dirty="0"/>
              <a:t> a"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5879724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Fok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kenbe</a:t>
            </a:r>
            <a:r>
              <a:rPr lang="en-US" dirty="0" smtClean="0"/>
              <a:t> tout </a:t>
            </a:r>
            <a:r>
              <a:rPr lang="en-US" dirty="0" err="1" smtClean="0"/>
              <a:t>resi</a:t>
            </a:r>
            <a:r>
              <a:rPr lang="en-US" dirty="0" smtClean="0"/>
              <a:t> </a:t>
            </a:r>
            <a:r>
              <a:rPr lang="en-US" dirty="0" err="1" smtClean="0"/>
              <a:t>roz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pou</a:t>
            </a:r>
            <a:r>
              <a:rPr lang="en-US" baseline="0" dirty="0" smtClean="0"/>
              <a:t> bay </a:t>
            </a:r>
            <a:r>
              <a:rPr lang="en-US" baseline="0" dirty="0" err="1" smtClean="0"/>
              <a:t>li</a:t>
            </a:r>
            <a:r>
              <a:rPr lang="en-US" baseline="0" dirty="0" smtClean="0"/>
              <a:t> Enèji Pwòp! Si </a:t>
            </a:r>
            <a:r>
              <a:rPr lang="en-US" baseline="0" dirty="0" err="1" smtClean="0"/>
              <a:t>ou</a:t>
            </a:r>
            <a:r>
              <a:rPr lang="en-US" baseline="0" dirty="0" smtClean="0"/>
              <a:t> pa </a:t>
            </a:r>
            <a:r>
              <a:rPr lang="en-US" baseline="0" dirty="0" err="1" smtClean="0"/>
              <a:t>kenbe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avek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kliyan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yo</a:t>
            </a:r>
            <a:r>
              <a:rPr lang="en-US" baseline="0" dirty="0" smtClean="0"/>
              <a:t> pa ka </a:t>
            </a:r>
            <a:r>
              <a:rPr lang="en-US" baseline="0" dirty="0" err="1" smtClean="0"/>
              <a:t>jwenn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sevis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teknik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5644396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Fòmatè 1: Si </a:t>
            </a:r>
            <a:r>
              <a:rPr lang="en-US" dirty="0" err="1"/>
              <a:t>ou</a:t>
            </a:r>
            <a:r>
              <a:rPr lang="en-US" dirty="0"/>
              <a:t> pa fè </a:t>
            </a:r>
            <a:r>
              <a:rPr lang="en-US" dirty="0" err="1"/>
              <a:t>rapò</a:t>
            </a:r>
            <a:r>
              <a:rPr lang="en-US" dirty="0"/>
              <a:t> SMS, </a:t>
            </a:r>
            <a:r>
              <a:rPr lang="en-US" dirty="0" err="1"/>
              <a:t>nou</a:t>
            </a:r>
            <a:r>
              <a:rPr lang="en-US" dirty="0"/>
              <a:t> pa </a:t>
            </a:r>
            <a:r>
              <a:rPr lang="en-US" dirty="0" err="1"/>
              <a:t>konnen</a:t>
            </a:r>
            <a:r>
              <a:rPr lang="en-US" dirty="0"/>
              <a:t> </a:t>
            </a:r>
            <a:r>
              <a:rPr lang="en-US" dirty="0" err="1"/>
              <a:t>konbyen</a:t>
            </a:r>
            <a:r>
              <a:rPr lang="en-US" dirty="0"/>
              <a:t> </a:t>
            </a:r>
            <a:r>
              <a:rPr lang="en-US" dirty="0" err="1"/>
              <a:t>lajan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ap</a:t>
            </a:r>
            <a:r>
              <a:rPr lang="en-US" dirty="0"/>
              <a:t> </a:t>
            </a:r>
            <a:r>
              <a:rPr lang="en-US" dirty="0" err="1"/>
              <a:t>vann</a:t>
            </a:r>
            <a:r>
              <a:rPr lang="en-US" dirty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konsa</a:t>
            </a:r>
            <a:r>
              <a:rPr lang="en-US" dirty="0" smtClean="0"/>
              <a:t> </a:t>
            </a:r>
            <a:r>
              <a:rPr lang="en-US" dirty="0" err="1"/>
              <a:t>nou</a:t>
            </a:r>
            <a:r>
              <a:rPr lang="en-US" dirty="0"/>
              <a:t> pa ka </a:t>
            </a:r>
            <a:r>
              <a:rPr lang="en-US" dirty="0" err="1"/>
              <a:t>asire</a:t>
            </a:r>
            <a:r>
              <a:rPr lang="en-US" dirty="0" smtClean="0"/>
              <a:t> </a:t>
            </a:r>
            <a:r>
              <a:rPr lang="en-US" dirty="0" err="1" smtClean="0"/>
              <a:t>nou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/>
              <a:t>nou</a:t>
            </a:r>
            <a:r>
              <a:rPr lang="en-US" dirty="0" smtClean="0"/>
              <a:t> gen </a:t>
            </a:r>
            <a:r>
              <a:rPr lang="en-US" dirty="0" err="1"/>
              <a:t>ase</a:t>
            </a:r>
            <a:r>
              <a:rPr lang="en-US" dirty="0" smtClean="0"/>
              <a:t> </a:t>
            </a:r>
            <a:r>
              <a:rPr lang="en-US" dirty="0" err="1" smtClean="0"/>
              <a:t>estòk</a:t>
            </a:r>
            <a:r>
              <a:rPr lang="en-US" dirty="0" smtClean="0"/>
              <a:t> </a:t>
            </a:r>
            <a:r>
              <a:rPr lang="en-US" dirty="0" err="1"/>
              <a:t>pou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2247282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/>
              <a:t>Trainer 1: “</a:t>
            </a:r>
            <a:r>
              <a:rPr lang="en-US" sz="1200" dirty="0" err="1" smtClean="0"/>
              <a:t>Pri</a:t>
            </a:r>
            <a:r>
              <a:rPr lang="en-US" sz="1200" dirty="0" smtClean="0"/>
              <a:t> </a:t>
            </a:r>
            <a:r>
              <a:rPr lang="en-US" sz="1200" dirty="0" err="1" smtClean="0"/>
              <a:t>Inite</a:t>
            </a:r>
            <a:r>
              <a:rPr lang="en-US" sz="1200" dirty="0" smtClean="0"/>
              <a:t>” — Si </a:t>
            </a:r>
            <a:r>
              <a:rPr lang="en-US" sz="1200" dirty="0" err="1" smtClean="0"/>
              <a:t>ou</a:t>
            </a:r>
            <a:r>
              <a:rPr lang="en-US" sz="1200" dirty="0" smtClean="0"/>
              <a:t> </a:t>
            </a:r>
            <a:r>
              <a:rPr lang="en-US" sz="1200" dirty="0" err="1" smtClean="0"/>
              <a:t>vann</a:t>
            </a:r>
            <a:r>
              <a:rPr lang="en-US" sz="1200" dirty="0" smtClean="0"/>
              <a:t> de </a:t>
            </a:r>
            <a:r>
              <a:rPr lang="en-US" sz="1200" dirty="0" err="1" smtClean="0"/>
              <a:t>menm</a:t>
            </a:r>
            <a:r>
              <a:rPr lang="en-US" sz="1200" dirty="0" smtClean="0"/>
              <a:t> </a:t>
            </a:r>
            <a:r>
              <a:rPr lang="en-US" sz="1200" dirty="0" err="1" smtClean="0"/>
              <a:t>pwodui</a:t>
            </a:r>
            <a:r>
              <a:rPr lang="en-US" sz="1200" dirty="0" smtClean="0"/>
              <a:t>, </a:t>
            </a:r>
            <a:r>
              <a:rPr lang="en-US" sz="1200" dirty="0" err="1" smtClean="0"/>
              <a:t>ou</a:t>
            </a:r>
            <a:r>
              <a:rPr lang="en-US" sz="1200" dirty="0" smtClean="0"/>
              <a:t> </a:t>
            </a:r>
            <a:r>
              <a:rPr lang="en-US" sz="1200" dirty="0" err="1" smtClean="0"/>
              <a:t>dwe</a:t>
            </a:r>
            <a:r>
              <a:rPr lang="en-US" sz="1200" dirty="0" smtClean="0"/>
              <a:t> </a:t>
            </a:r>
            <a:r>
              <a:rPr lang="en-US" sz="1200" dirty="0" err="1" smtClean="0"/>
              <a:t>voye</a:t>
            </a:r>
            <a:r>
              <a:rPr lang="en-US" sz="1200" dirty="0" smtClean="0"/>
              <a:t> </a:t>
            </a:r>
            <a:r>
              <a:rPr lang="en-US" sz="1200" dirty="0" err="1" smtClean="0"/>
              <a:t>selman</a:t>
            </a:r>
            <a:r>
              <a:rPr lang="en-US" sz="1200" dirty="0" smtClean="0"/>
              <a:t> yon SMS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9474022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Fòmatè </a:t>
            </a:r>
            <a:r>
              <a:rPr lang="en-US" dirty="0" err="1"/>
              <a:t>ap</a:t>
            </a:r>
            <a:r>
              <a:rPr lang="en-US" dirty="0"/>
              <a:t> ale </a:t>
            </a:r>
            <a:r>
              <a:rPr lang="en-US" dirty="0" smtClean="0"/>
              <a:t>nan </a:t>
            </a:r>
            <a:r>
              <a:rPr lang="en-US" dirty="0" err="1"/>
              <a:t>chak</a:t>
            </a:r>
            <a:r>
              <a:rPr lang="en-US" dirty="0"/>
              <a:t> </a:t>
            </a:r>
            <a:r>
              <a:rPr lang="en-US" dirty="0" err="1"/>
              <a:t>gwoup</a:t>
            </a:r>
            <a:r>
              <a:rPr lang="en-US" dirty="0"/>
              <a:t> </a:t>
            </a:r>
            <a:r>
              <a:rPr lang="en-US" dirty="0" err="1"/>
              <a:t>epi</a:t>
            </a:r>
            <a:r>
              <a:rPr lang="en-US" dirty="0"/>
              <a:t> </a:t>
            </a:r>
            <a:r>
              <a:rPr lang="en-US" dirty="0" err="1"/>
              <a:t>tcheke</a:t>
            </a:r>
            <a:r>
              <a:rPr lang="en-US" dirty="0"/>
              <a:t> </a:t>
            </a:r>
            <a:r>
              <a:rPr lang="en-US" dirty="0" err="1"/>
              <a:t>repons</a:t>
            </a:r>
            <a:r>
              <a:rPr lang="en-US" dirty="0"/>
              <a:t> </a:t>
            </a:r>
            <a:r>
              <a:rPr lang="en-US" dirty="0" err="1"/>
              <a:t>ak</a:t>
            </a:r>
            <a:r>
              <a:rPr lang="en-US" dirty="0"/>
              <a:t> </a:t>
            </a:r>
            <a:r>
              <a:rPr lang="en-US" dirty="0" err="1"/>
              <a:t>wè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gen </a:t>
            </a:r>
            <a:r>
              <a:rPr lang="en-US" dirty="0" err="1"/>
              <a:t>kesyon</a:t>
            </a:r>
            <a:r>
              <a:rPr lang="en-US" dirty="0"/>
              <a:t>.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041269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Eske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ekri</a:t>
            </a:r>
            <a:r>
              <a:rPr lang="en-US" dirty="0" smtClean="0"/>
              <a:t> </a:t>
            </a:r>
            <a:r>
              <a:rPr lang="en-US" dirty="0" err="1" smtClean="0"/>
              <a:t>mesaj</a:t>
            </a:r>
            <a:r>
              <a:rPr lang="en-US" dirty="0" smtClean="0"/>
              <a:t> </a:t>
            </a:r>
            <a:r>
              <a:rPr lang="en-US" dirty="0" err="1" smtClean="0"/>
              <a:t>ki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kore</a:t>
            </a:r>
            <a:r>
              <a:rPr lang="en-US" dirty="0" err="1" smtClean="0"/>
              <a:t>k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4167721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6507553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Ou</a:t>
            </a:r>
            <a:r>
              <a:rPr lang="en-US" dirty="0"/>
              <a:t> gen </a:t>
            </a:r>
            <a:r>
              <a:rPr lang="en-US" dirty="0" err="1"/>
              <a:t>konesans</a:t>
            </a:r>
            <a:r>
              <a:rPr lang="en-US" dirty="0"/>
              <a:t> </a:t>
            </a:r>
            <a:r>
              <a:rPr lang="en-US" dirty="0" err="1"/>
              <a:t>ak</a:t>
            </a:r>
            <a:r>
              <a:rPr lang="en-US" dirty="0"/>
              <a:t> </a:t>
            </a:r>
            <a:r>
              <a:rPr lang="en-US" dirty="0" err="1"/>
              <a:t>zouti</a:t>
            </a:r>
            <a:r>
              <a:rPr lang="en-US" dirty="0"/>
              <a:t> nan </a:t>
            </a:r>
            <a:r>
              <a:rPr lang="en-US" dirty="0" err="1"/>
              <a:t>adrès</a:t>
            </a:r>
            <a:r>
              <a:rPr lang="en-US" dirty="0"/>
              <a:t> </a:t>
            </a:r>
            <a:r>
              <a:rPr lang="en-US" dirty="0" err="1"/>
              <a:t>objeksyon</a:t>
            </a:r>
            <a:r>
              <a:rPr lang="en-US" dirty="0"/>
              <a:t>! </a:t>
            </a:r>
          </a:p>
          <a:p>
            <a:endParaRPr lang="en-US" dirty="0" smtClean="0"/>
          </a:p>
          <a:p>
            <a:r>
              <a:rPr lang="en-US" dirty="0" smtClean="0"/>
              <a:t>P</a:t>
            </a:r>
            <a:r>
              <a:rPr lang="en-US" baseline="0" dirty="0" smtClean="0"/>
              <a:t>a </a:t>
            </a:r>
            <a:r>
              <a:rPr lang="en-US" baseline="0" dirty="0" err="1" smtClean="0"/>
              <a:t>fache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sou</a:t>
            </a:r>
            <a:r>
              <a:rPr lang="en-US" baseline="0" dirty="0" smtClean="0"/>
              <a:t> yon </a:t>
            </a:r>
            <a:r>
              <a:rPr lang="en-US" baseline="0" dirty="0" err="1" smtClean="0"/>
              <a:t>kliyan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</a:t>
            </a:r>
            <a:r>
              <a:rPr lang="en-US" baseline="0" dirty="0" smtClean="0"/>
              <a:t> “non </a:t>
            </a:r>
            <a:r>
              <a:rPr lang="en-US" baseline="0" dirty="0" err="1" smtClean="0"/>
              <a:t>mèsi</a:t>
            </a:r>
            <a:r>
              <a:rPr lang="en-US" baseline="0" dirty="0" smtClean="0"/>
              <a:t>” </a:t>
            </a:r>
            <a:r>
              <a:rPr lang="en-US" dirty="0" err="1" smtClean="0"/>
              <a:t>oswa</a:t>
            </a:r>
            <a:r>
              <a:rPr lang="en-US" dirty="0" smtClean="0"/>
              <a:t> </a:t>
            </a:r>
            <a:r>
              <a:rPr lang="en-US" dirty="0" err="1"/>
              <a:t>prezante</a:t>
            </a:r>
            <a:r>
              <a:rPr lang="en-US" dirty="0"/>
              <a:t> yon </a:t>
            </a:r>
            <a:r>
              <a:rPr lang="en-US" dirty="0" err="1"/>
              <a:t>lòt</a:t>
            </a:r>
            <a:r>
              <a:rPr lang="en-US" dirty="0"/>
              <a:t> </a:t>
            </a:r>
            <a:r>
              <a:rPr lang="en-US" dirty="0" err="1"/>
              <a:t>objeksyon</a:t>
            </a:r>
            <a:r>
              <a:rPr lang="en-US" dirty="0"/>
              <a:t>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Prepare </a:t>
            </a:r>
            <a:r>
              <a:rPr lang="en-US" dirty="0" err="1"/>
              <a:t>repons</a:t>
            </a:r>
            <a:r>
              <a:rPr lang="en-US" dirty="0"/>
              <a:t> a </a:t>
            </a:r>
            <a:r>
              <a:rPr lang="en-US" dirty="0" err="1"/>
              <a:t>objeksyon</a:t>
            </a:r>
            <a:r>
              <a:rPr lang="en-US" dirty="0"/>
              <a:t> </a:t>
            </a:r>
            <a:r>
              <a:rPr lang="en-US" dirty="0" err="1"/>
              <a:t>komen</a:t>
            </a:r>
            <a:r>
              <a:rPr lang="en-US" dirty="0"/>
              <a:t> - men </a:t>
            </a:r>
            <a:r>
              <a:rPr lang="en-US" dirty="0" err="1"/>
              <a:t>toujou</a:t>
            </a:r>
            <a:r>
              <a:rPr lang="en-US" dirty="0"/>
              <a:t> rete </a:t>
            </a:r>
            <a:r>
              <a:rPr lang="en-US" dirty="0" err="1" smtClean="0"/>
              <a:t>poli</a:t>
            </a:r>
            <a:r>
              <a:rPr lang="en-US" dirty="0" smtClean="0"/>
              <a:t> </a:t>
            </a:r>
            <a:r>
              <a:rPr lang="en-US" dirty="0" err="1"/>
              <a:t>ak</a:t>
            </a:r>
            <a:r>
              <a:rPr lang="en-US" dirty="0"/>
              <a:t> </a:t>
            </a:r>
            <a:r>
              <a:rPr lang="en-US" dirty="0" err="1"/>
              <a:t>onèt</a:t>
            </a:r>
            <a:r>
              <a:rPr lang="en-US" dirty="0"/>
              <a:t>!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/>
              <a:t>dwe</a:t>
            </a:r>
            <a:r>
              <a:rPr lang="en-US" dirty="0"/>
              <a:t> </a:t>
            </a:r>
            <a:r>
              <a:rPr lang="en-US" dirty="0" err="1"/>
              <a:t>konsyan</a:t>
            </a:r>
            <a:r>
              <a:rPr lang="en-US" dirty="0"/>
              <a:t> de</a:t>
            </a:r>
            <a:r>
              <a:rPr lang="en-US" dirty="0" smtClean="0"/>
              <a:t> </a:t>
            </a:r>
            <a:r>
              <a:rPr lang="en-US" dirty="0" err="1" smtClean="0"/>
              <a:t>moun</a:t>
            </a:r>
            <a:r>
              <a:rPr lang="en-US" dirty="0" smtClean="0"/>
              <a:t> </a:t>
            </a:r>
            <a:r>
              <a:rPr lang="en-US" dirty="0" err="1" smtClean="0"/>
              <a:t>ki</a:t>
            </a:r>
            <a:r>
              <a:rPr lang="en-US" dirty="0" smtClean="0"/>
              <a:t> </a:t>
            </a:r>
            <a:r>
              <a:rPr lang="en-US" dirty="0" err="1" smtClean="0"/>
              <a:t>anfas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baseline="0" dirty="0" smtClean="0"/>
              <a:t> a </a:t>
            </a:r>
            <a:r>
              <a:rPr lang="en-US" baseline="0" dirty="0" err="1" smtClean="0"/>
              <a:t>epi</a:t>
            </a:r>
            <a:r>
              <a:rPr lang="en-US" baseline="0" dirty="0" smtClean="0"/>
              <a:t> pa </a:t>
            </a:r>
            <a:r>
              <a:rPr lang="en-US" baseline="0" dirty="0" err="1" smtClean="0"/>
              <a:t>vin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ostil</a:t>
            </a:r>
            <a:r>
              <a:rPr lang="en-US" baseline="0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/>
              <a:t>yon </a:t>
            </a:r>
            <a:r>
              <a:rPr lang="en-US" dirty="0" err="1"/>
              <a:t>moun</a:t>
            </a:r>
            <a:r>
              <a:rPr lang="en-US" dirty="0" smtClean="0"/>
              <a:t> </a:t>
            </a:r>
            <a:r>
              <a:rPr lang="en-US" dirty="0" err="1" smtClean="0"/>
              <a:t>rete</a:t>
            </a:r>
            <a:r>
              <a:rPr lang="en-US" dirty="0" smtClean="0"/>
              <a:t> </a:t>
            </a:r>
            <a:r>
              <a:rPr lang="en-US" dirty="0" err="1" smtClean="0"/>
              <a:t>endiferan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err="1" smtClean="0"/>
              <a:t>Rete</a:t>
            </a:r>
            <a:r>
              <a:rPr lang="en-US" dirty="0" smtClean="0"/>
              <a:t> </a:t>
            </a:r>
            <a:r>
              <a:rPr lang="en-US" dirty="0" err="1"/>
              <a:t>pozitif</a:t>
            </a:r>
            <a:r>
              <a:rPr lang="en-US" dirty="0"/>
              <a:t> </a:t>
            </a:r>
            <a:r>
              <a:rPr lang="en-US" dirty="0" err="1" smtClean="0"/>
              <a:t>epi</a:t>
            </a:r>
            <a:r>
              <a:rPr lang="en-US" dirty="0" smtClean="0"/>
              <a:t> </a:t>
            </a:r>
            <a:r>
              <a:rPr lang="en-US" dirty="0"/>
              <a:t>p</a:t>
            </a:r>
            <a:r>
              <a:rPr lang="en-US" dirty="0" smtClean="0"/>
              <a:t>a </a:t>
            </a:r>
            <a:r>
              <a:rPr lang="en-US" dirty="0"/>
              <a:t>vin </a:t>
            </a:r>
            <a:r>
              <a:rPr lang="en-US" dirty="0" err="1"/>
              <a:t>dekouraje</a:t>
            </a:r>
            <a:r>
              <a:rPr lang="en-US" dirty="0"/>
              <a:t>! </a:t>
            </a:r>
            <a:r>
              <a:rPr lang="en-US" dirty="0" err="1"/>
              <a:t>Ou</a:t>
            </a:r>
            <a:r>
              <a:rPr lang="en-US" dirty="0"/>
              <a:t> gen </a:t>
            </a:r>
            <a:r>
              <a:rPr lang="en-US" dirty="0" err="1"/>
              <a:t>konesans</a:t>
            </a:r>
            <a:r>
              <a:rPr lang="en-US" dirty="0"/>
              <a:t> </a:t>
            </a:r>
            <a:r>
              <a:rPr lang="en-US" dirty="0" err="1"/>
              <a:t>ak</a:t>
            </a:r>
            <a:r>
              <a:rPr lang="en-US" dirty="0"/>
              <a:t> </a:t>
            </a:r>
            <a:r>
              <a:rPr lang="en-US" dirty="0" err="1"/>
              <a:t>zouti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objeksyon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r>
              <a:rPr lang="en-US" dirty="0" smtClean="0"/>
              <a:t>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7742954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en-US" dirty="0" smtClean="0">
              <a:latin typeface="Quan"/>
            </a:endParaRPr>
          </a:p>
          <a:p>
            <a:pPr lvl="0">
              <a:defRPr/>
            </a:pPr>
            <a:r>
              <a:rPr lang="en-US" dirty="0">
                <a:latin typeface="Quan"/>
              </a:rPr>
              <a:t>T: TOUJOU </a:t>
            </a:r>
            <a:r>
              <a:rPr lang="en-US" dirty="0" err="1">
                <a:latin typeface="Quan"/>
              </a:rPr>
              <a:t>koute</a:t>
            </a:r>
            <a:r>
              <a:rPr lang="en-US" dirty="0">
                <a:latin typeface="Quan"/>
              </a:rPr>
              <a:t> </a:t>
            </a:r>
            <a:r>
              <a:rPr lang="en-US" dirty="0" err="1">
                <a:latin typeface="Quan"/>
              </a:rPr>
              <a:t>epi</a:t>
            </a:r>
            <a:r>
              <a:rPr lang="en-US" dirty="0">
                <a:latin typeface="Quan"/>
              </a:rPr>
              <a:t> </a:t>
            </a:r>
            <a:r>
              <a:rPr lang="en-US" dirty="0" err="1" smtClean="0">
                <a:latin typeface="Quan"/>
              </a:rPr>
              <a:t>prete</a:t>
            </a:r>
            <a:r>
              <a:rPr lang="en-US" dirty="0" smtClean="0">
                <a:latin typeface="Quan"/>
              </a:rPr>
              <a:t> </a:t>
            </a:r>
            <a:r>
              <a:rPr lang="en-US" dirty="0" err="1">
                <a:latin typeface="Quan"/>
              </a:rPr>
              <a:t>atansyon</a:t>
            </a:r>
            <a:r>
              <a:rPr lang="en-US" dirty="0">
                <a:latin typeface="Quan"/>
              </a:rPr>
              <a:t> a </a:t>
            </a:r>
            <a:r>
              <a:rPr lang="en-US" dirty="0" err="1">
                <a:latin typeface="Quan"/>
              </a:rPr>
              <a:t>sa</a:t>
            </a:r>
            <a:r>
              <a:rPr lang="en-US" dirty="0">
                <a:latin typeface="Quan"/>
              </a:rPr>
              <a:t> </a:t>
            </a:r>
            <a:r>
              <a:rPr lang="en-US" dirty="0" err="1">
                <a:latin typeface="Quan"/>
              </a:rPr>
              <a:t>kliyan</a:t>
            </a:r>
            <a:r>
              <a:rPr lang="en-US" dirty="0">
                <a:latin typeface="Quan"/>
              </a:rPr>
              <a:t> an</a:t>
            </a:r>
            <a:r>
              <a:rPr lang="en-US" dirty="0" smtClean="0">
                <a:latin typeface="Quan"/>
              </a:rPr>
              <a:t> </a:t>
            </a:r>
            <a:r>
              <a:rPr lang="en-US" dirty="0" err="1" smtClean="0">
                <a:latin typeface="Quan"/>
              </a:rPr>
              <a:t>di</a:t>
            </a:r>
            <a:r>
              <a:rPr lang="en-US" dirty="0" smtClean="0">
                <a:latin typeface="Quan"/>
              </a:rPr>
              <a:t> </a:t>
            </a:r>
            <a:r>
              <a:rPr lang="en-US" dirty="0" err="1" smtClean="0">
                <a:latin typeface="Quan"/>
              </a:rPr>
              <a:t>reyèlman</a:t>
            </a:r>
            <a:endParaRPr lang="en-US" dirty="0" smtClean="0">
              <a:latin typeface="Quan"/>
            </a:endParaRPr>
          </a:p>
          <a:p>
            <a:pPr lvl="0">
              <a:defRPr/>
            </a:pPr>
            <a:r>
              <a:rPr lang="en-US" dirty="0" smtClean="0">
                <a:latin typeface="Quan"/>
              </a:rPr>
              <a:t>A</a:t>
            </a:r>
            <a:r>
              <a:rPr lang="en-US" sz="1200" dirty="0" smtClean="0">
                <a:latin typeface="Quan"/>
              </a:rPr>
              <a:t>: </a:t>
            </a:r>
            <a:r>
              <a:rPr lang="en-US" sz="1200" dirty="0" err="1" smtClean="0">
                <a:latin typeface="Quan"/>
              </a:rPr>
              <a:t>Kòmanse</a:t>
            </a:r>
            <a:r>
              <a:rPr lang="en-US" sz="1200" dirty="0" smtClean="0">
                <a:latin typeface="Quan"/>
              </a:rPr>
              <a:t> </a:t>
            </a:r>
            <a:r>
              <a:rPr lang="en-US" sz="1200" dirty="0" err="1" smtClean="0">
                <a:latin typeface="Quan"/>
              </a:rPr>
              <a:t>avek</a:t>
            </a:r>
            <a:r>
              <a:rPr lang="en-US" sz="1200" dirty="0" smtClean="0">
                <a:latin typeface="Quan"/>
              </a:rPr>
              <a:t> yon ide </a:t>
            </a:r>
            <a:r>
              <a:rPr lang="en-US" sz="1200" dirty="0" err="1" smtClean="0">
                <a:latin typeface="Quan"/>
              </a:rPr>
              <a:t>ki</a:t>
            </a:r>
            <a:r>
              <a:rPr lang="en-US" sz="1200" dirty="0" smtClean="0">
                <a:latin typeface="Quan"/>
              </a:rPr>
              <a:t> </a:t>
            </a:r>
            <a:r>
              <a:rPr lang="en-US" sz="1200" dirty="0" err="1" smtClean="0">
                <a:latin typeface="Quan"/>
              </a:rPr>
              <a:t>montre</a:t>
            </a:r>
            <a:r>
              <a:rPr lang="en-US" sz="1200" dirty="0" smtClean="0">
                <a:latin typeface="Quan"/>
              </a:rPr>
              <a:t> </a:t>
            </a:r>
            <a:r>
              <a:rPr lang="en-US" sz="1200" dirty="0" err="1" smtClean="0">
                <a:latin typeface="Quan"/>
              </a:rPr>
              <a:t>ou</a:t>
            </a:r>
            <a:r>
              <a:rPr lang="en-US" sz="1200" dirty="0" smtClean="0">
                <a:latin typeface="Quan"/>
              </a:rPr>
              <a:t> </a:t>
            </a:r>
            <a:r>
              <a:rPr lang="en-US" sz="1200" dirty="0" err="1" smtClean="0">
                <a:latin typeface="Quan"/>
              </a:rPr>
              <a:t>tande</a:t>
            </a:r>
            <a:r>
              <a:rPr lang="en-US" sz="1200" dirty="0" smtClean="0">
                <a:latin typeface="Quan"/>
              </a:rPr>
              <a:t> </a:t>
            </a:r>
            <a:r>
              <a:rPr lang="en-US" sz="1200" dirty="0" err="1" smtClean="0">
                <a:latin typeface="Quan"/>
              </a:rPr>
              <a:t>yo</a:t>
            </a: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Quan"/>
              <a:ea typeface="+mn-ea"/>
              <a:cs typeface="+mn-cs"/>
            </a:endParaRPr>
          </a:p>
          <a:p>
            <a:pPr>
              <a:defRPr/>
            </a:pPr>
            <a:r>
              <a:rPr lang="en-US" dirty="0"/>
              <a:t>A: </a:t>
            </a:r>
            <a:r>
              <a:rPr lang="en-US" dirty="0" err="1" smtClean="0"/>
              <a:t>Moutre</a:t>
            </a:r>
            <a:r>
              <a:rPr lang="en-US" dirty="0" smtClean="0"/>
              <a:t> </a:t>
            </a:r>
            <a:r>
              <a:rPr lang="en-US" dirty="0" err="1"/>
              <a:t>konpreyansyon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 smtClean="0"/>
              <a:t> an </a:t>
            </a:r>
            <a:r>
              <a:rPr lang="en-US" dirty="0" err="1" smtClean="0"/>
              <a:t>patikilye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/>
              <a:t>enkyetid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nan </a:t>
            </a:r>
            <a:r>
              <a:rPr lang="en-US" dirty="0" err="1"/>
              <a:t>eksperyans</a:t>
            </a:r>
            <a:r>
              <a:rPr lang="en-US" dirty="0"/>
              <a:t> </a:t>
            </a:r>
            <a:r>
              <a:rPr lang="en-US" dirty="0" err="1"/>
              <a:t>lòt</a:t>
            </a:r>
            <a:r>
              <a:rPr lang="en-US" dirty="0"/>
              <a:t> </a:t>
            </a:r>
            <a:r>
              <a:rPr lang="en-US" dirty="0" err="1" smtClean="0"/>
              <a:t>kliyan</a:t>
            </a:r>
            <a:endParaRPr lang="en-US" dirty="0" smtClean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E:</a:t>
            </a:r>
            <a:r>
              <a:rPr lang="en-US" baseline="0" dirty="0" smtClean="0"/>
              <a:t> </a:t>
            </a:r>
            <a:r>
              <a:rPr lang="en-US" sz="1200" dirty="0" err="1" smtClean="0">
                <a:latin typeface="Quan"/>
              </a:rPr>
              <a:t>Itilize</a:t>
            </a:r>
            <a:r>
              <a:rPr lang="en-US" sz="1200" dirty="0" smtClean="0">
                <a:latin typeface="Quan"/>
              </a:rPr>
              <a:t> </a:t>
            </a:r>
            <a:r>
              <a:rPr lang="en-US" sz="1200" dirty="0" err="1" smtClean="0">
                <a:latin typeface="Quan"/>
              </a:rPr>
              <a:t>eksperyans</a:t>
            </a:r>
            <a:r>
              <a:rPr lang="en-US" sz="1200" dirty="0" smtClean="0">
                <a:latin typeface="Quan"/>
              </a:rPr>
              <a:t> </a:t>
            </a:r>
            <a:r>
              <a:rPr lang="en-US" sz="1200" dirty="0" err="1" smtClean="0">
                <a:latin typeface="Quan"/>
              </a:rPr>
              <a:t>ou</a:t>
            </a:r>
            <a:r>
              <a:rPr lang="en-US" sz="1200" dirty="0" smtClean="0">
                <a:latin typeface="Quan"/>
              </a:rPr>
              <a:t> </a:t>
            </a:r>
            <a:r>
              <a:rPr lang="en-US" sz="1200" dirty="0" err="1" smtClean="0">
                <a:latin typeface="Quan"/>
              </a:rPr>
              <a:t>pou</a:t>
            </a:r>
            <a:r>
              <a:rPr lang="en-US" sz="1200" dirty="0" smtClean="0">
                <a:latin typeface="Quan"/>
              </a:rPr>
              <a:t> </a:t>
            </a:r>
            <a:r>
              <a:rPr lang="en-US" sz="1200" dirty="0" err="1" smtClean="0">
                <a:latin typeface="Quan"/>
              </a:rPr>
              <a:t>reponn</a:t>
            </a: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Quan"/>
              <a:ea typeface="+mn-ea"/>
              <a:cs typeface="+mn-cs"/>
            </a:endParaRPr>
          </a:p>
          <a:p>
            <a:pPr>
              <a:defRPr/>
            </a:pPr>
            <a:r>
              <a:rPr lang="en-US" baseline="0" dirty="0" smtClean="0"/>
              <a:t>E: </a:t>
            </a:r>
            <a:r>
              <a:rPr lang="en-US" dirty="0" smtClean="0"/>
              <a:t>Tire </a:t>
            </a:r>
            <a:r>
              <a:rPr lang="en-US" dirty="0" err="1" smtClean="0"/>
              <a:t>sou</a:t>
            </a:r>
            <a:r>
              <a:rPr lang="en-US" dirty="0" smtClean="0"/>
              <a:t> </a:t>
            </a:r>
            <a:r>
              <a:rPr lang="en-US" dirty="0" err="1"/>
              <a:t>konesans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nan </a:t>
            </a:r>
            <a:r>
              <a:rPr lang="en-US" dirty="0" err="1"/>
              <a:t>pwodwi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r>
              <a:rPr lang="en-US" dirty="0" smtClean="0"/>
              <a:t> </a:t>
            </a:r>
            <a:r>
              <a:rPr lang="en-US" dirty="0" err="1" smtClean="0"/>
              <a:t>ak</a:t>
            </a:r>
            <a:r>
              <a:rPr lang="en-US" dirty="0" smtClean="0"/>
              <a:t> </a:t>
            </a:r>
            <a:r>
              <a:rPr lang="en-US" dirty="0" err="1" smtClean="0"/>
              <a:t>sou</a:t>
            </a:r>
            <a:r>
              <a:rPr lang="en-US" dirty="0" smtClean="0"/>
              <a:t> </a:t>
            </a:r>
            <a:r>
              <a:rPr lang="en-US" dirty="0" err="1" smtClean="0"/>
              <a:t>eksperyans</a:t>
            </a:r>
            <a:r>
              <a:rPr lang="en-US" dirty="0" smtClean="0"/>
              <a:t> </a:t>
            </a:r>
            <a:r>
              <a:rPr lang="en-US" dirty="0" err="1"/>
              <a:t>lòt</a:t>
            </a:r>
            <a:r>
              <a:rPr lang="en-US" dirty="0"/>
              <a:t> </a:t>
            </a:r>
            <a:r>
              <a:rPr lang="en-US" dirty="0" err="1" smtClean="0"/>
              <a:t>kliyan</a:t>
            </a:r>
            <a:endParaRPr lang="en-US" baseline="0" dirty="0" smtClean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P: </a:t>
            </a:r>
            <a:r>
              <a:rPr lang="en-US" sz="1200" dirty="0" smtClean="0">
                <a:latin typeface="Quan"/>
              </a:rPr>
              <a:t>Bay </a:t>
            </a:r>
            <a:r>
              <a:rPr lang="en-US" sz="1200" dirty="0" err="1" smtClean="0">
                <a:latin typeface="Quan"/>
              </a:rPr>
              <a:t>ekzanp</a:t>
            </a:r>
            <a:r>
              <a:rPr lang="en-US" sz="1200" dirty="0" smtClean="0">
                <a:latin typeface="Quan"/>
              </a:rPr>
              <a:t> </a:t>
            </a:r>
            <a:r>
              <a:rPr lang="en-US" sz="1200" dirty="0" err="1" smtClean="0">
                <a:latin typeface="Quan"/>
              </a:rPr>
              <a:t>ki</a:t>
            </a:r>
            <a:r>
              <a:rPr lang="en-US" sz="1200" dirty="0" smtClean="0">
                <a:latin typeface="Quan"/>
              </a:rPr>
              <a:t> </a:t>
            </a:r>
            <a:r>
              <a:rPr lang="en-US" sz="1200" dirty="0" err="1" smtClean="0">
                <a:latin typeface="Quan"/>
              </a:rPr>
              <a:t>reyèl</a:t>
            </a:r>
            <a:r>
              <a:rPr lang="en-US" sz="1200" dirty="0" smtClean="0">
                <a:latin typeface="Quan"/>
              </a:rPr>
              <a:t> </a:t>
            </a:r>
            <a:r>
              <a:rPr lang="en-US" sz="1200" dirty="0" err="1" smtClean="0">
                <a:latin typeface="Quan"/>
              </a:rPr>
              <a:t>epi</a:t>
            </a:r>
            <a:r>
              <a:rPr lang="en-US" sz="1200" dirty="0" smtClean="0">
                <a:latin typeface="Quan"/>
              </a:rPr>
              <a:t> </a:t>
            </a:r>
            <a:r>
              <a:rPr lang="en-US" sz="1200" dirty="0" err="1" smtClean="0">
                <a:latin typeface="Quan"/>
              </a:rPr>
              <a:t>toujou</a:t>
            </a:r>
            <a:r>
              <a:rPr lang="en-US" sz="1200" dirty="0" smtClean="0">
                <a:latin typeface="Quan"/>
              </a:rPr>
              <a:t> </a:t>
            </a:r>
            <a:r>
              <a:rPr lang="en-US" sz="1200" dirty="0" err="1" smtClean="0">
                <a:latin typeface="Quan"/>
              </a:rPr>
              <a:t>rete</a:t>
            </a:r>
            <a:r>
              <a:rPr lang="en-US" sz="1200" dirty="0" smtClean="0">
                <a:latin typeface="Quan"/>
              </a:rPr>
              <a:t> </a:t>
            </a:r>
            <a:r>
              <a:rPr lang="en-US" sz="1200" dirty="0" err="1" smtClean="0">
                <a:latin typeface="Quan"/>
              </a:rPr>
              <a:t>natirèl</a:t>
            </a:r>
            <a:endParaRPr lang="en-US" sz="1200" dirty="0" smtClean="0">
              <a:latin typeface="Quan"/>
            </a:endParaRPr>
          </a:p>
          <a:p>
            <a:pPr>
              <a:defRPr/>
            </a:pPr>
            <a:r>
              <a:rPr lang="en-US" baseline="0" dirty="0" smtClean="0"/>
              <a:t>P: </a:t>
            </a:r>
            <a:r>
              <a:rPr lang="en-US" dirty="0" err="1"/>
              <a:t>Istwa</a:t>
            </a:r>
            <a:r>
              <a:rPr lang="en-US" dirty="0"/>
              <a:t> </a:t>
            </a:r>
            <a:r>
              <a:rPr lang="en-US" dirty="0" err="1"/>
              <a:t>endividyèl</a:t>
            </a:r>
            <a:r>
              <a:rPr lang="en-US" dirty="0"/>
              <a:t>, </a:t>
            </a:r>
            <a:r>
              <a:rPr lang="en-US" dirty="0" err="1"/>
              <a:t>espesyalman</a:t>
            </a:r>
            <a:r>
              <a:rPr lang="en-US" dirty="0"/>
              <a:t> nan </a:t>
            </a:r>
            <a:r>
              <a:rPr lang="en-US" dirty="0" err="1"/>
              <a:t>kominote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, </a:t>
            </a:r>
            <a:r>
              <a:rPr lang="en-US" dirty="0" err="1"/>
              <a:t>yo</a:t>
            </a:r>
            <a:r>
              <a:rPr lang="en-US" dirty="0"/>
              <a:t> ka </a:t>
            </a:r>
            <a:r>
              <a:rPr lang="en-US" dirty="0" err="1"/>
              <a:t>trè</a:t>
            </a:r>
            <a:r>
              <a:rPr lang="en-US" dirty="0"/>
              <a:t> </a:t>
            </a:r>
            <a:r>
              <a:rPr lang="en-US" dirty="0" err="1"/>
              <a:t>konvenkan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Kat blanch</a:t>
            </a:r>
          </a:p>
          <a:p>
            <a:pPr>
              <a:buFont typeface="Arial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Avèk</a:t>
            </a:r>
            <a:r>
              <a:rPr lang="en-US" dirty="0" smtClean="0"/>
              <a:t> </a:t>
            </a:r>
            <a:r>
              <a:rPr lang="en-US" dirty="0" err="1" smtClean="0"/>
              <a:t>letan</a:t>
            </a:r>
            <a:r>
              <a:rPr lang="en-US" dirty="0" smtClean="0"/>
              <a:t>,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pral</a:t>
            </a:r>
            <a:r>
              <a:rPr lang="en-US" dirty="0" smtClean="0"/>
              <a:t> </a:t>
            </a:r>
            <a:r>
              <a:rPr lang="en-US" dirty="0" err="1" smtClean="0"/>
              <a:t>devlope</a:t>
            </a:r>
            <a:r>
              <a:rPr lang="en-US" dirty="0" smtClean="0"/>
              <a:t> </a:t>
            </a:r>
            <a:r>
              <a:rPr lang="en-US" dirty="0" err="1" smtClean="0"/>
              <a:t>pwòp</a:t>
            </a:r>
            <a:r>
              <a:rPr lang="en-US" dirty="0" smtClean="0"/>
              <a:t> </a:t>
            </a:r>
            <a:r>
              <a:rPr lang="en-US" dirty="0" err="1" smtClean="0"/>
              <a:t>repons</a:t>
            </a:r>
            <a:r>
              <a:rPr lang="en-US" dirty="0" smtClean="0"/>
              <a:t> paw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kesyon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kliyanw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r>
              <a:rPr lang="en-US" dirty="0" smtClean="0"/>
              <a:t> </a:t>
            </a:r>
            <a:r>
              <a:rPr lang="en-US" dirty="0" err="1" smtClean="0"/>
              <a:t>poze</a:t>
            </a:r>
            <a:r>
              <a:rPr lang="en-US" dirty="0" smtClean="0"/>
              <a:t> </a:t>
            </a:r>
            <a:r>
              <a:rPr lang="en-US" dirty="0" err="1" smtClean="0"/>
              <a:t>souvan</a:t>
            </a:r>
            <a:endParaRPr lang="en-US" dirty="0" smtClean="0"/>
          </a:p>
          <a:p>
            <a:pPr>
              <a:buFont typeface="Arial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Ekri</a:t>
            </a:r>
            <a:r>
              <a:rPr lang="en-US" dirty="0" smtClean="0"/>
              <a:t> </a:t>
            </a:r>
            <a:r>
              <a:rPr lang="en-US" dirty="0" err="1" smtClean="0"/>
              <a:t>lòt</a:t>
            </a:r>
            <a:r>
              <a:rPr lang="en-US" dirty="0" smtClean="0"/>
              <a:t> </a:t>
            </a:r>
            <a:r>
              <a:rPr lang="en-US" dirty="0" err="1" smtClean="0"/>
              <a:t>objeksyon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tande</a:t>
            </a:r>
            <a:r>
              <a:rPr lang="en-US" dirty="0" smtClean="0"/>
              <a:t> de </a:t>
            </a:r>
            <a:r>
              <a:rPr lang="en-US" dirty="0" err="1" smtClean="0"/>
              <a:t>kliyan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r>
              <a:rPr lang="en-US" dirty="0" smtClean="0"/>
              <a:t> </a:t>
            </a:r>
            <a:r>
              <a:rPr lang="en-US" dirty="0" err="1" smtClean="0"/>
              <a:t>epi</a:t>
            </a:r>
            <a:r>
              <a:rPr lang="en-US" dirty="0" smtClean="0"/>
              <a:t> </a:t>
            </a:r>
            <a:r>
              <a:rPr lang="en-US" dirty="0" err="1" smtClean="0"/>
              <a:t>sèvi</a:t>
            </a:r>
            <a:r>
              <a:rPr lang="en-US" dirty="0" smtClean="0"/>
              <a:t> </a:t>
            </a:r>
            <a:r>
              <a:rPr lang="en-US" dirty="0" err="1" smtClean="0"/>
              <a:t>avèk</a:t>
            </a:r>
            <a:r>
              <a:rPr lang="en-US" dirty="0" smtClean="0"/>
              <a:t> </a:t>
            </a:r>
            <a:r>
              <a:rPr lang="en-US" dirty="0" err="1" smtClean="0"/>
              <a:t>etap</a:t>
            </a:r>
            <a:r>
              <a:rPr lang="en-US" dirty="0" smtClean="0"/>
              <a:t> </a:t>
            </a:r>
            <a:r>
              <a:rPr lang="en-US" dirty="0" err="1" smtClean="0"/>
              <a:t>anlè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w</a:t>
            </a:r>
            <a:r>
              <a:rPr lang="en-US" dirty="0" smtClean="0"/>
              <a:t> </a:t>
            </a:r>
            <a:r>
              <a:rPr lang="en-US" dirty="0" err="1" smtClean="0"/>
              <a:t>panse</a:t>
            </a:r>
            <a:r>
              <a:rPr lang="en-US" dirty="0" smtClean="0"/>
              <a:t> a yon bon </a:t>
            </a:r>
            <a:r>
              <a:rPr lang="en-US" dirty="0" err="1" smtClean="0"/>
              <a:t>repons</a:t>
            </a:r>
            <a:r>
              <a:rPr lang="en-US" dirty="0" smtClean="0"/>
              <a:t> a </a:t>
            </a:r>
            <a:r>
              <a:rPr lang="en-US" dirty="0" err="1" smtClean="0"/>
              <a:t>lavni</a:t>
            </a:r>
            <a:endParaRPr lang="en-US" dirty="0" smtClean="0"/>
          </a:p>
          <a:p>
            <a:pPr>
              <a:buFont typeface="Arial"/>
              <a:buChar char="•"/>
            </a:pPr>
            <a:r>
              <a:rPr lang="en-US" dirty="0" smtClean="0"/>
              <a:t> </a:t>
            </a:r>
            <a:r>
              <a:rPr lang="en-US" dirty="0"/>
              <a:t>Si </a:t>
            </a:r>
            <a:r>
              <a:rPr lang="en-US" dirty="0" err="1"/>
              <a:t>yo</a:t>
            </a:r>
            <a:r>
              <a:rPr lang="en-US" dirty="0"/>
              <a:t> </a:t>
            </a:r>
            <a:r>
              <a:rPr lang="en-US" dirty="0" err="1"/>
              <a:t>menm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pa </a:t>
            </a:r>
            <a:r>
              <a:rPr lang="en-US" dirty="0" err="1"/>
              <a:t>deja</a:t>
            </a:r>
            <a:r>
              <a:rPr lang="en-US" dirty="0"/>
              <a:t> </a:t>
            </a:r>
            <a:r>
              <a:rPr lang="en-US" dirty="0" err="1"/>
              <a:t>sou</a:t>
            </a:r>
            <a:r>
              <a:rPr lang="en-US" dirty="0"/>
              <a:t> </a:t>
            </a:r>
            <a:r>
              <a:rPr lang="en-US" dirty="0" err="1"/>
              <a:t>kat</a:t>
            </a:r>
            <a:r>
              <a:rPr lang="en-US" dirty="0" smtClean="0"/>
              <a:t> MSPD, </a:t>
            </a:r>
            <a:r>
              <a:rPr lang="en-US" dirty="0" err="1"/>
              <a:t>ou</a:t>
            </a:r>
            <a:r>
              <a:rPr lang="en-US" dirty="0"/>
              <a:t> ka </a:t>
            </a:r>
            <a:r>
              <a:rPr lang="en-US" dirty="0" err="1"/>
              <a:t>itilize</a:t>
            </a:r>
            <a:r>
              <a:rPr lang="en-US" dirty="0"/>
              <a:t> </a:t>
            </a:r>
            <a:r>
              <a:rPr lang="en-US" dirty="0" err="1"/>
              <a:t>kat</a:t>
            </a:r>
            <a:r>
              <a:rPr lang="en-US" dirty="0"/>
              <a:t> </a:t>
            </a:r>
            <a:r>
              <a:rPr lang="en-US" dirty="0" err="1"/>
              <a:t>vid</a:t>
            </a:r>
            <a:r>
              <a:rPr lang="en-US" dirty="0"/>
              <a:t> </a:t>
            </a:r>
            <a:r>
              <a:rPr lang="en-US" dirty="0" err="1" smtClean="0"/>
              <a:t>yo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/>
              <a:t>fè </a:t>
            </a:r>
            <a:r>
              <a:rPr lang="en-US" dirty="0" err="1"/>
              <a:t>pwòp</a:t>
            </a:r>
            <a:r>
              <a:rPr lang="en-US" dirty="0" smtClean="0"/>
              <a:t> paw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8873802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 </a:t>
            </a:r>
            <a:r>
              <a:rPr lang="en-US" dirty="0" err="1" smtClean="0"/>
              <a:t>egzanp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kliyan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petet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pale’w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konkirans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avek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pwodwi</a:t>
            </a:r>
            <a:r>
              <a:rPr lang="en-US" baseline="0" dirty="0" smtClean="0"/>
              <a:t> Enèji Pwòp </a:t>
            </a:r>
            <a:r>
              <a:rPr lang="en-US" baseline="0" dirty="0" err="1" smtClean="0"/>
              <a:t>yo</a:t>
            </a:r>
            <a:r>
              <a:rPr lang="en-US" baseline="0" dirty="0" smtClean="0"/>
              <a:t>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Pi </a:t>
            </a:r>
            <a:r>
              <a:rPr lang="en-US" dirty="0" err="1" smtClean="0"/>
              <a:t>gwo</a:t>
            </a:r>
            <a:r>
              <a:rPr lang="en-US" dirty="0" smtClean="0"/>
              <a:t> </a:t>
            </a:r>
            <a:r>
              <a:rPr lang="en-US" dirty="0" err="1" smtClean="0"/>
              <a:t>konkirans</a:t>
            </a:r>
            <a:r>
              <a:rPr lang="en-US" dirty="0" smtClean="0"/>
              <a:t> </a:t>
            </a:r>
            <a:r>
              <a:rPr lang="en-US" dirty="0" err="1" smtClean="0"/>
              <a:t>pwodwi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genyen</a:t>
            </a:r>
            <a:r>
              <a:rPr lang="en-US" baseline="0" dirty="0" smtClean="0"/>
              <a:t> se KEWOZEN. </a:t>
            </a:r>
            <a:r>
              <a:rPr lang="en-US" baseline="0" dirty="0" err="1" smtClean="0"/>
              <a:t>Kewozen</a:t>
            </a:r>
            <a:r>
              <a:rPr lang="en-US" baseline="0" dirty="0" smtClean="0"/>
              <a:t> se </a:t>
            </a:r>
            <a:r>
              <a:rPr lang="en-US" baseline="0" dirty="0" err="1" smtClean="0"/>
              <a:t>eneji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tradisyonel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fasil</a:t>
            </a:r>
            <a:r>
              <a:rPr lang="en-US" baseline="0" dirty="0" smtClean="0"/>
              <a:t> a </a:t>
            </a:r>
            <a:r>
              <a:rPr lang="en-US" baseline="0" dirty="0" err="1" smtClean="0"/>
              <a:t>jwenn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Epi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moun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panse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</a:t>
            </a:r>
            <a:r>
              <a:rPr lang="en-US" baseline="0" dirty="0" smtClean="0"/>
              <a:t> se </a:t>
            </a:r>
            <a:r>
              <a:rPr lang="en-US" baseline="0" dirty="0" err="1" smtClean="0"/>
              <a:t>mwen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lanp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solèy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yo</a:t>
            </a:r>
            <a:r>
              <a:rPr lang="en-US" baseline="0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Men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gade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Liv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Vandè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</a:t>
            </a:r>
            <a:r>
              <a:rPr lang="en-US" baseline="0" dirty="0" smtClean="0"/>
              <a:t> la </a:t>
            </a:r>
            <a:r>
              <a:rPr lang="en-US" baseline="0" dirty="0" err="1" smtClean="0"/>
              <a:t>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konnen</a:t>
            </a:r>
            <a:r>
              <a:rPr lang="en-US" baseline="0" dirty="0" smtClean="0"/>
              <a:t> se pa </a:t>
            </a:r>
            <a:r>
              <a:rPr lang="en-US" baseline="0" dirty="0" err="1" smtClean="0"/>
              <a:t>vre</a:t>
            </a:r>
            <a:r>
              <a:rPr lang="en-US" baseline="0" dirty="0" smtClean="0"/>
              <a:t>! </a:t>
            </a:r>
            <a:r>
              <a:rPr lang="en-US" baseline="0" dirty="0" err="1" smtClean="0"/>
              <a:t>Sonje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moutre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kliyan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konparezon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ekonomik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Liv</a:t>
            </a:r>
            <a:r>
              <a:rPr lang="en-US" baseline="0" dirty="0" smtClean="0"/>
              <a:t> la </a:t>
            </a:r>
            <a:r>
              <a:rPr lang="en-US" baseline="0" dirty="0" err="1" smtClean="0"/>
              <a:t>epi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sonje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movè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enpak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kewozen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genyen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sante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nou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err="1" smtClean="0"/>
              <a:t>Sonje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</a:t>
            </a:r>
            <a:r>
              <a:rPr lang="en-US" baseline="0" dirty="0" smtClean="0"/>
              <a:t> se KEWOZEN </a:t>
            </a:r>
            <a:r>
              <a:rPr lang="en-US" baseline="0" dirty="0" err="1" smtClean="0"/>
              <a:t>ki</a:t>
            </a:r>
            <a:r>
              <a:rPr lang="en-US" baseline="0" dirty="0" smtClean="0"/>
              <a:t> pi </a:t>
            </a:r>
            <a:r>
              <a:rPr lang="en-US" baseline="0" dirty="0" err="1" smtClean="0"/>
              <a:t>gwo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konkirans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genyen</a:t>
            </a:r>
            <a:r>
              <a:rPr lang="en-US" baseline="0" dirty="0" smtClean="0"/>
              <a:t>. Men…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2655452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Sonje</a:t>
            </a:r>
            <a:r>
              <a:rPr lang="en-US" dirty="0" smtClean="0"/>
              <a:t>, gen lot </a:t>
            </a:r>
            <a:r>
              <a:rPr lang="en-US" dirty="0" err="1" smtClean="0"/>
              <a:t>lanp</a:t>
            </a:r>
            <a:r>
              <a:rPr lang="en-US" dirty="0" smtClean="0"/>
              <a:t> </a:t>
            </a:r>
            <a:r>
              <a:rPr lang="en-US" dirty="0" err="1" smtClean="0"/>
              <a:t>solèy</a:t>
            </a:r>
            <a:r>
              <a:rPr lang="en-US" dirty="0" smtClean="0"/>
              <a:t> </a:t>
            </a:r>
            <a:r>
              <a:rPr lang="en-US" dirty="0" err="1" smtClean="0"/>
              <a:t>nan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mache</a:t>
            </a:r>
            <a:r>
              <a:rPr lang="en-US" baseline="0" dirty="0" smtClean="0"/>
              <a:t> a. Men se </a:t>
            </a:r>
            <a:r>
              <a:rPr lang="en-US" baseline="0" dirty="0" err="1" smtClean="0"/>
              <a:t>pwodwi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ki</a:t>
            </a:r>
            <a:r>
              <a:rPr lang="en-US" baseline="0" dirty="0" smtClean="0"/>
              <a:t> pi bon </a:t>
            </a:r>
            <a:r>
              <a:rPr lang="en-US" baseline="0" dirty="0" err="1" smtClean="0"/>
              <a:t>kalite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ki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ap</a:t>
            </a:r>
            <a:r>
              <a:rPr lang="en-US" baseline="0" dirty="0" smtClean="0"/>
              <a:t> dire pi </a:t>
            </a:r>
            <a:r>
              <a:rPr lang="en-US" baseline="0" dirty="0" err="1" smtClean="0"/>
              <a:t>lontan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ki</a:t>
            </a:r>
            <a:r>
              <a:rPr lang="en-US" baseline="0" dirty="0" smtClean="0"/>
              <a:t> gen </a:t>
            </a:r>
            <a:r>
              <a:rPr lang="en-US" baseline="0" dirty="0" err="1" smtClean="0"/>
              <a:t>garanti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epi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vini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avek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sevis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teknik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Fòk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toujou</a:t>
            </a:r>
            <a:r>
              <a:rPr lang="en-US" baseline="0" dirty="0" smtClean="0"/>
              <a:t> bat </a:t>
            </a:r>
            <a:r>
              <a:rPr lang="en-US" baseline="0" dirty="0" err="1" smtClean="0"/>
              <a:t>kont</a:t>
            </a:r>
            <a:r>
              <a:rPr lang="en-US" baseline="0" dirty="0" smtClean="0"/>
              <a:t> lot </a:t>
            </a:r>
            <a:r>
              <a:rPr lang="en-US" baseline="0" dirty="0" err="1" smtClean="0"/>
              <a:t>pwodwi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menm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jan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nou</a:t>
            </a:r>
            <a:r>
              <a:rPr lang="en-US" baseline="0" dirty="0" smtClean="0"/>
              <a:t> bat </a:t>
            </a:r>
            <a:r>
              <a:rPr lang="en-US" baseline="0" dirty="0" err="1" smtClean="0"/>
              <a:t>kont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kewozen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err="1" smtClean="0"/>
              <a:t>Moun</a:t>
            </a:r>
            <a:r>
              <a:rPr lang="en-US" baseline="0" dirty="0" smtClean="0"/>
              <a:t> pa </a:t>
            </a:r>
            <a:r>
              <a:rPr lang="en-US" baseline="0" dirty="0" err="1" smtClean="0"/>
              <a:t>moun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smtClean="0"/>
              <a:t>[Si </a:t>
            </a:r>
            <a:r>
              <a:rPr lang="en-US" baseline="0" dirty="0" err="1" smtClean="0"/>
              <a:t>fomate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jwenn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kesyon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pri</a:t>
            </a:r>
            <a:r>
              <a:rPr lang="en-US" baseline="0" dirty="0" smtClean="0"/>
              <a:t>: Se </a:t>
            </a:r>
            <a:r>
              <a:rPr lang="en-US" baseline="0" dirty="0" err="1" smtClean="0"/>
              <a:t>vre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oblije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monte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yo</a:t>
            </a:r>
            <a:r>
              <a:rPr lang="en-US" baseline="0" dirty="0" smtClean="0"/>
              <a:t>. MEN: </a:t>
            </a:r>
            <a:r>
              <a:rPr lang="en-US" baseline="0" dirty="0" err="1" smtClean="0"/>
              <a:t>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konnen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pou</a:t>
            </a:r>
            <a:r>
              <a:rPr lang="en-US" baseline="0" dirty="0" smtClean="0"/>
              <a:t> tout </a:t>
            </a:r>
            <a:r>
              <a:rPr lang="en-US" baseline="0" dirty="0" err="1" smtClean="0"/>
              <a:t>bagay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isit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monte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Nou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oblije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peye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plis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diri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pou</a:t>
            </a:r>
            <a:r>
              <a:rPr lang="en-US" baseline="0" dirty="0" smtClean="0"/>
              <a:t> spaghetti, </a:t>
            </a:r>
            <a:r>
              <a:rPr lang="en-US" baseline="0" dirty="0" err="1" smtClean="0"/>
              <a:t>pou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pwa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Nou</a:t>
            </a:r>
            <a:r>
              <a:rPr lang="en-US" baseline="0" dirty="0" smtClean="0"/>
              <a:t> tout </a:t>
            </a:r>
            <a:r>
              <a:rPr lang="en-US" baseline="0" dirty="0" err="1" smtClean="0"/>
              <a:t>konnen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</a:t>
            </a:r>
            <a:r>
              <a:rPr lang="en-US" baseline="0" dirty="0" smtClean="0"/>
              <a:t> tout </a:t>
            </a:r>
            <a:r>
              <a:rPr lang="en-US" baseline="0" dirty="0" err="1" smtClean="0"/>
              <a:t>pwodwi</a:t>
            </a:r>
            <a:r>
              <a:rPr lang="en-US" baseline="0" dirty="0" smtClean="0"/>
              <a:t> an </a:t>
            </a:r>
            <a:r>
              <a:rPr lang="en-US" baseline="0" dirty="0" err="1" smtClean="0"/>
              <a:t>ayiti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chè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Nou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bezwen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peye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dwan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chè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Nou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bezwen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peye</a:t>
            </a:r>
            <a:r>
              <a:rPr lang="en-US" baseline="0" dirty="0" smtClean="0"/>
              <a:t> tax </a:t>
            </a:r>
            <a:r>
              <a:rPr lang="en-US" baseline="0" dirty="0" err="1" smtClean="0"/>
              <a:t>pou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amelyore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lavi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ayisyen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Donk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bezwen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monte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kon</a:t>
            </a:r>
            <a:r>
              <a:rPr lang="en-US" baseline="0" dirty="0" smtClean="0"/>
              <a:t> tout </a:t>
            </a:r>
            <a:r>
              <a:rPr lang="en-US" baseline="0" dirty="0" err="1" smtClean="0"/>
              <a:t>biznis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ayisyen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bezwen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tou</a:t>
            </a:r>
            <a:r>
              <a:rPr lang="en-US" baseline="0" dirty="0" smtClean="0"/>
              <a:t>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0853390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Fòmatè </a:t>
            </a:r>
            <a:r>
              <a:rPr lang="en-US" dirty="0" err="1"/>
              <a:t>mache</a:t>
            </a:r>
            <a:r>
              <a:rPr lang="en-US" dirty="0"/>
              <a:t> nan </a:t>
            </a:r>
            <a:r>
              <a:rPr lang="en-US" dirty="0" err="1"/>
              <a:t>sal</a:t>
            </a:r>
            <a:r>
              <a:rPr lang="en-US" dirty="0"/>
              <a:t> la </a:t>
            </a:r>
            <a:r>
              <a:rPr lang="en-US" dirty="0" err="1"/>
              <a:t>yo</a:t>
            </a:r>
            <a:r>
              <a:rPr lang="en-US" dirty="0"/>
              <a:t> </a:t>
            </a:r>
            <a:r>
              <a:rPr lang="en-US" dirty="0" err="1"/>
              <a:t>tcheke</a:t>
            </a:r>
            <a:r>
              <a:rPr lang="en-US" dirty="0"/>
              <a:t> nan </a:t>
            </a:r>
            <a:r>
              <a:rPr lang="en-US" dirty="0" err="1"/>
              <a:t>ak</a:t>
            </a:r>
            <a:r>
              <a:rPr lang="en-US" dirty="0"/>
              <a:t> </a:t>
            </a:r>
            <a:r>
              <a:rPr lang="en-US" dirty="0" err="1"/>
              <a:t>chak</a:t>
            </a:r>
            <a:r>
              <a:rPr lang="en-US" dirty="0"/>
              <a:t> </a:t>
            </a:r>
            <a:r>
              <a:rPr lang="en-US" dirty="0" err="1"/>
              <a:t>gwoup</a:t>
            </a:r>
            <a:r>
              <a:rPr lang="en-US" dirty="0"/>
              <a:t> </a:t>
            </a:r>
            <a:r>
              <a:rPr lang="en-US" dirty="0" err="1"/>
              <a:t>ak</a:t>
            </a:r>
            <a:r>
              <a:rPr lang="en-US" dirty="0"/>
              <a:t> </a:t>
            </a:r>
            <a:r>
              <a:rPr lang="en-US" dirty="0" err="1"/>
              <a:t>tande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</a:t>
            </a:r>
            <a:r>
              <a:rPr lang="en-US" dirty="0" err="1"/>
              <a:t>ap</a:t>
            </a:r>
            <a:r>
              <a:rPr lang="en-US" dirty="0"/>
              <a:t> </a:t>
            </a:r>
            <a:r>
              <a:rPr lang="en-US" dirty="0" err="1"/>
              <a:t>diskite</a:t>
            </a:r>
            <a:r>
              <a:rPr lang="en-US" dirty="0"/>
              <a:t> </a:t>
            </a:r>
            <a:r>
              <a:rPr lang="en-US" dirty="0" err="1"/>
              <a:t>ak</a:t>
            </a:r>
            <a:r>
              <a:rPr lang="en-US" dirty="0"/>
              <a:t> </a:t>
            </a:r>
            <a:r>
              <a:rPr lang="en-US" dirty="0" err="1"/>
              <a:t>pratike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Lè </a:t>
            </a:r>
            <a:r>
              <a:rPr lang="en-US" dirty="0" err="1"/>
              <a:t>sa</a:t>
            </a:r>
            <a:r>
              <a:rPr lang="en-US" dirty="0"/>
              <a:t> a, </a:t>
            </a:r>
            <a:r>
              <a:rPr lang="en-US" dirty="0" err="1"/>
              <a:t>vini</a:t>
            </a:r>
            <a:r>
              <a:rPr lang="en-US" dirty="0"/>
              <a:t> </a:t>
            </a:r>
            <a:r>
              <a:rPr lang="en-US" dirty="0" err="1"/>
              <a:t>ak</a:t>
            </a:r>
            <a:r>
              <a:rPr lang="en-US" dirty="0"/>
              <a:t> kèk </a:t>
            </a:r>
            <a:r>
              <a:rPr lang="en-US" dirty="0" err="1"/>
              <a:t>objeksyon</a:t>
            </a:r>
            <a:r>
              <a:rPr lang="en-US" dirty="0"/>
              <a:t> </a:t>
            </a:r>
            <a:r>
              <a:rPr lang="en-US" dirty="0" err="1"/>
              <a:t>komen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tande</a:t>
            </a:r>
            <a:r>
              <a:rPr lang="en-US" dirty="0"/>
              <a:t> </a:t>
            </a:r>
            <a:r>
              <a:rPr lang="en-US" dirty="0" err="1"/>
              <a:t>soti</a:t>
            </a:r>
            <a:r>
              <a:rPr lang="en-US" dirty="0"/>
              <a:t> nan </a:t>
            </a:r>
            <a:r>
              <a:rPr lang="en-US" dirty="0" err="1"/>
              <a:t>kliyan</a:t>
            </a:r>
            <a:r>
              <a:rPr lang="en-US" dirty="0"/>
              <a:t> </a:t>
            </a:r>
          </a:p>
          <a:p>
            <a:r>
              <a:rPr lang="en-US" dirty="0"/>
              <a:t>Nan </a:t>
            </a:r>
            <a:r>
              <a:rPr lang="en-US" dirty="0" err="1"/>
              <a:t>lavni</a:t>
            </a:r>
            <a:r>
              <a:rPr lang="en-US" dirty="0"/>
              <a:t> an, </a:t>
            </a:r>
            <a:r>
              <a:rPr lang="en-US" dirty="0" err="1"/>
              <a:t>ap</a:t>
            </a:r>
            <a:r>
              <a:rPr lang="en-US" dirty="0"/>
              <a:t> </a:t>
            </a:r>
            <a:r>
              <a:rPr lang="en-US" dirty="0" err="1"/>
              <a:t>travay</a:t>
            </a:r>
            <a:r>
              <a:rPr lang="en-US" dirty="0"/>
              <a:t> </a:t>
            </a:r>
            <a:r>
              <a:rPr lang="en-US" dirty="0" err="1"/>
              <a:t>ak</a:t>
            </a:r>
            <a:r>
              <a:rPr lang="en-US" dirty="0"/>
              <a:t> </a:t>
            </a:r>
            <a:r>
              <a:rPr lang="en-US" dirty="0" err="1"/>
              <a:t>lòt</a:t>
            </a:r>
            <a:r>
              <a:rPr lang="en-US" dirty="0"/>
              <a:t> </a:t>
            </a:r>
            <a:r>
              <a:rPr lang="en-US" dirty="0" err="1"/>
              <a:t>detay</a:t>
            </a:r>
            <a:r>
              <a:rPr lang="en-US" dirty="0"/>
              <a:t> nan </a:t>
            </a:r>
            <a:r>
              <a:rPr lang="en-US" dirty="0" err="1"/>
              <a:t>kominote</a:t>
            </a:r>
            <a:r>
              <a:rPr lang="en-US" dirty="0"/>
              <a:t> w la </a:t>
            </a:r>
            <a:r>
              <a:rPr lang="en-US" dirty="0" err="1"/>
              <a:t>kapab</a:t>
            </a:r>
            <a:r>
              <a:rPr lang="en-US" dirty="0"/>
              <a:t> </a:t>
            </a:r>
            <a:r>
              <a:rPr lang="en-US" dirty="0" err="1"/>
              <a:t>ede</a:t>
            </a:r>
            <a:r>
              <a:rPr lang="en-US" dirty="0"/>
              <a:t> w </a:t>
            </a:r>
            <a:r>
              <a:rPr lang="en-US" dirty="0" err="1"/>
              <a:t>vini</a:t>
            </a:r>
            <a:r>
              <a:rPr lang="en-US" dirty="0"/>
              <a:t> </a:t>
            </a:r>
            <a:r>
              <a:rPr lang="en-US" dirty="0" err="1"/>
              <a:t>ak</a:t>
            </a:r>
            <a:r>
              <a:rPr lang="en-US" dirty="0"/>
              <a:t> bon </a:t>
            </a:r>
            <a:r>
              <a:rPr lang="en-US" dirty="0" err="1"/>
              <a:t>repons</a:t>
            </a:r>
            <a:r>
              <a:rPr lang="en-US" dirty="0"/>
              <a:t>! </a:t>
            </a:r>
          </a:p>
          <a:p>
            <a:r>
              <a:rPr lang="en-US" dirty="0" err="1"/>
              <a:t>Kapab</a:t>
            </a:r>
            <a:r>
              <a:rPr lang="en-US" dirty="0"/>
              <a:t> </a:t>
            </a:r>
            <a:r>
              <a:rPr lang="en-US" dirty="0" err="1"/>
              <a:t>diskite</a:t>
            </a:r>
            <a:r>
              <a:rPr lang="en-US" dirty="0"/>
              <a:t> </a:t>
            </a:r>
            <a:r>
              <a:rPr lang="en-US" dirty="0" err="1"/>
              <a:t>sou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moun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vini</a:t>
            </a:r>
            <a:r>
              <a:rPr lang="en-US" dirty="0"/>
              <a:t> </a:t>
            </a:r>
            <a:r>
              <a:rPr lang="en-US" dirty="0" err="1" smtClean="0"/>
              <a:t>avek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5131675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0" baseline="0" dirty="0" smtClean="0"/>
              <a:t>Trainer</a:t>
            </a:r>
            <a:r>
              <a:rPr lang="en-US" b="0" dirty="0" smtClean="0"/>
              <a:t> 1</a:t>
            </a:r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6130823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Fòmatè 1: </a:t>
            </a:r>
            <a:r>
              <a:rPr lang="en-US" dirty="0" err="1"/>
              <a:t>Moun</a:t>
            </a:r>
            <a:r>
              <a:rPr lang="en-US" dirty="0"/>
              <a:t> ka </a:t>
            </a:r>
            <a:r>
              <a:rPr lang="en-US" dirty="0" err="1"/>
              <a:t>sèvi</a:t>
            </a:r>
            <a:r>
              <a:rPr lang="en-US" dirty="0"/>
              <a:t> </a:t>
            </a:r>
            <a:r>
              <a:rPr lang="en-US" dirty="0" err="1"/>
              <a:t>ak</a:t>
            </a:r>
            <a:r>
              <a:rPr lang="en-US" dirty="0"/>
              <a:t> </a:t>
            </a:r>
            <a:r>
              <a:rPr lang="en-US" dirty="0" err="1"/>
              <a:t>lajan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</a:t>
            </a:r>
            <a:r>
              <a:rPr lang="en-US" dirty="0" err="1"/>
              <a:t>deja</a:t>
            </a:r>
            <a:r>
              <a:rPr lang="en-US" dirty="0"/>
              <a:t> </a:t>
            </a:r>
            <a:r>
              <a:rPr lang="en-US" dirty="0" err="1"/>
              <a:t>depans</a:t>
            </a:r>
            <a:r>
              <a:rPr lang="en-US" dirty="0"/>
              <a:t> </a:t>
            </a:r>
            <a:r>
              <a:rPr lang="en-US" dirty="0" err="1"/>
              <a:t>sou</a:t>
            </a:r>
            <a:r>
              <a:rPr lang="en-US" dirty="0"/>
              <a:t> </a:t>
            </a:r>
            <a:r>
              <a:rPr lang="en-US" dirty="0" err="1" smtClean="0"/>
              <a:t>kewozèn</a:t>
            </a:r>
            <a:r>
              <a:rPr lang="en-US" dirty="0" smtClean="0"/>
              <a:t> </a:t>
            </a:r>
            <a:r>
              <a:rPr lang="en-US" dirty="0"/>
              <a:t>/ </a:t>
            </a:r>
            <a:r>
              <a:rPr lang="en-US" dirty="0" err="1"/>
              <a:t>chabon</a:t>
            </a:r>
            <a:r>
              <a:rPr lang="en-US" dirty="0"/>
              <a:t> </a:t>
            </a:r>
            <a:r>
              <a:rPr lang="en-US" dirty="0" err="1"/>
              <a:t>pou</a:t>
            </a:r>
            <a:r>
              <a:rPr lang="en-US" dirty="0"/>
              <a:t> </a:t>
            </a:r>
            <a:r>
              <a:rPr lang="en-US" dirty="0" err="1"/>
              <a:t>nouvo</a:t>
            </a:r>
            <a:r>
              <a:rPr lang="en-US" dirty="0"/>
              <a:t> </a:t>
            </a:r>
            <a:r>
              <a:rPr lang="en-US" dirty="0" err="1"/>
              <a:t>pwodwi</a:t>
            </a:r>
            <a:r>
              <a:rPr lang="en-US" dirty="0"/>
              <a:t> </a:t>
            </a:r>
            <a:r>
              <a:rPr lang="en-US" dirty="0" err="1"/>
              <a:t>yo</a:t>
            </a: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Kit </a:t>
            </a:r>
            <a:r>
              <a:rPr lang="en-US" dirty="0" err="1" smtClean="0"/>
              <a:t>Lokasyon</a:t>
            </a:r>
            <a:r>
              <a:rPr lang="en-US" dirty="0" smtClean="0"/>
              <a:t> pal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moun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konprann</a:t>
            </a:r>
            <a:r>
              <a:rPr lang="en-US" baseline="0" dirty="0" smtClean="0"/>
              <a:t> pi </a:t>
            </a:r>
            <a:r>
              <a:rPr lang="en-US" baseline="0" dirty="0" err="1" smtClean="0"/>
              <a:t>byen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kòb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depanse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enèji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7040195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Fòmatè 1:</a:t>
            </a:r>
            <a:r>
              <a:rPr lang="en-US" dirty="0" smtClean="0"/>
              <a:t> </a:t>
            </a:r>
            <a:r>
              <a:rPr lang="en-US" dirty="0" err="1" smtClean="0"/>
              <a:t>Mwen</a:t>
            </a:r>
            <a:r>
              <a:rPr lang="en-US" baseline="0" dirty="0" smtClean="0"/>
              <a:t> </a:t>
            </a:r>
            <a:r>
              <a:rPr lang="en-US" dirty="0" smtClean="0"/>
              <a:t>ka </a:t>
            </a:r>
            <a:r>
              <a:rPr lang="en-US" dirty="0" err="1"/>
              <a:t>ede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deside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vle</a:t>
            </a:r>
            <a:r>
              <a:rPr lang="en-US" dirty="0"/>
              <a:t> </a:t>
            </a:r>
            <a:r>
              <a:rPr lang="en-US" dirty="0" err="1"/>
              <a:t>sèvi</a:t>
            </a:r>
            <a:r>
              <a:rPr lang="en-US" dirty="0"/>
              <a:t> </a:t>
            </a:r>
            <a:r>
              <a:rPr lang="en-US" dirty="0" err="1"/>
              <a:t>ak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a. 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err="1" smtClean="0"/>
              <a:t>Aranjman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sijere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moutre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avantaj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pwofi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kliyan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epi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revandè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yo</a:t>
            </a:r>
            <a:r>
              <a:rPr lang="en-US" baseline="0" dirty="0" smtClean="0"/>
              <a:t>.</a:t>
            </a:r>
          </a:p>
          <a:p>
            <a:pPr lvl="1"/>
            <a:r>
              <a:rPr lang="en-US" dirty="0" smtClean="0"/>
              <a:t>Sa </a:t>
            </a:r>
            <a:r>
              <a:rPr lang="en-US" dirty="0" err="1" smtClean="0"/>
              <a:t>ap</a:t>
            </a:r>
            <a:r>
              <a:rPr lang="en-US" dirty="0" smtClean="0"/>
              <a:t> </a:t>
            </a:r>
            <a:r>
              <a:rPr lang="en-US" dirty="0" err="1"/>
              <a:t>ede</a:t>
            </a:r>
            <a:r>
              <a:rPr lang="en-US" dirty="0"/>
              <a:t> </a:t>
            </a:r>
            <a:r>
              <a:rPr lang="en-US" dirty="0" err="1"/>
              <a:t>konpanse</a:t>
            </a:r>
            <a:r>
              <a:rPr lang="en-US" dirty="0" smtClean="0"/>
              <a:t> </a:t>
            </a:r>
            <a:r>
              <a:rPr lang="en-US" dirty="0" err="1" smtClean="0"/>
              <a:t>gwo</a:t>
            </a:r>
            <a:r>
              <a:rPr lang="en-US" baseline="0" dirty="0" smtClean="0"/>
              <a:t> </a:t>
            </a:r>
            <a:r>
              <a:rPr lang="en-US" dirty="0" smtClean="0"/>
              <a:t>risk </a:t>
            </a:r>
            <a:r>
              <a:rPr lang="en-US" dirty="0" err="1" smtClean="0"/>
              <a:t>kew</a:t>
            </a:r>
            <a:r>
              <a:rPr lang="en-US" dirty="0" smtClean="0"/>
              <a:t> </a:t>
            </a:r>
            <a:r>
              <a:rPr lang="en-US" dirty="0" err="1"/>
              <a:t>ap</a:t>
            </a:r>
            <a:r>
              <a:rPr lang="en-US" dirty="0"/>
              <a:t> </a:t>
            </a:r>
            <a:r>
              <a:rPr lang="en-US" dirty="0" err="1"/>
              <a:t>pran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1393255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Trainer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2790653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Fòmatè 1 ale </a:t>
            </a:r>
            <a:r>
              <a:rPr lang="en-US" dirty="0" err="1"/>
              <a:t>sou</a:t>
            </a:r>
            <a:r>
              <a:rPr lang="en-US" dirty="0"/>
              <a:t> Fey </a:t>
            </a:r>
            <a:r>
              <a:rPr lang="en-US" dirty="0" err="1"/>
              <a:t>Pou</a:t>
            </a:r>
            <a:r>
              <a:rPr lang="en-US" dirty="0"/>
              <a:t> </a:t>
            </a:r>
            <a:r>
              <a:rPr lang="en-US" dirty="0" err="1"/>
              <a:t>Kalkile</a:t>
            </a:r>
            <a:r>
              <a:rPr lang="en-US" dirty="0"/>
              <a:t>: </a:t>
            </a:r>
          </a:p>
          <a:p>
            <a:endParaRPr lang="en-US" dirty="0"/>
          </a:p>
          <a:p>
            <a:r>
              <a:rPr lang="en-US" dirty="0" err="1"/>
              <a:t>Kòmanse</a:t>
            </a:r>
            <a:r>
              <a:rPr lang="en-US" dirty="0"/>
              <a:t> pa </a:t>
            </a:r>
            <a:r>
              <a:rPr lang="en-US" dirty="0" err="1"/>
              <a:t>kalkile</a:t>
            </a:r>
            <a:r>
              <a:rPr lang="en-US" dirty="0"/>
              <a:t> </a:t>
            </a:r>
            <a:r>
              <a:rPr lang="en-US" dirty="0" err="1"/>
              <a:t>depans</a:t>
            </a:r>
            <a:r>
              <a:rPr lang="en-US" dirty="0"/>
              <a:t> </a:t>
            </a:r>
            <a:r>
              <a:rPr lang="en-US" dirty="0" err="1"/>
              <a:t>pou</a:t>
            </a:r>
            <a:r>
              <a:rPr lang="en-US" dirty="0"/>
              <a:t> </a:t>
            </a:r>
            <a:r>
              <a:rPr lang="en-US" dirty="0" err="1"/>
              <a:t>gaz</a:t>
            </a:r>
            <a:r>
              <a:rPr lang="en-US" dirty="0"/>
              <a:t> </a:t>
            </a:r>
            <a:r>
              <a:rPr lang="en-US" dirty="0" err="1"/>
              <a:t>kliyan</a:t>
            </a:r>
            <a:r>
              <a:rPr lang="en-US" dirty="0"/>
              <a:t> an </a:t>
            </a:r>
            <a:r>
              <a:rPr lang="en-US" dirty="0" err="1"/>
              <a:t>kounye</a:t>
            </a:r>
            <a:r>
              <a:rPr lang="en-US" dirty="0"/>
              <a:t> a </a:t>
            </a:r>
          </a:p>
          <a:p>
            <a:r>
              <a:rPr lang="en-US" dirty="0" err="1"/>
              <a:t>Konpare</a:t>
            </a:r>
            <a:r>
              <a:rPr lang="en-US" dirty="0"/>
              <a:t> nan </a:t>
            </a:r>
            <a:r>
              <a:rPr lang="en-US" dirty="0" err="1"/>
              <a:t>pri</a:t>
            </a:r>
            <a:r>
              <a:rPr lang="en-US" dirty="0"/>
              <a:t> a nan </a:t>
            </a:r>
            <a:r>
              <a:rPr lang="en-US" dirty="0" err="1"/>
              <a:t>pwodwi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</a:p>
          <a:p>
            <a:r>
              <a:rPr lang="en-US" dirty="0"/>
              <a:t>Sa a </a:t>
            </a:r>
            <a:r>
              <a:rPr lang="en-US" dirty="0" err="1"/>
              <a:t>ede</a:t>
            </a:r>
            <a:r>
              <a:rPr lang="en-US" dirty="0"/>
              <a:t> </a:t>
            </a:r>
            <a:r>
              <a:rPr lang="en-US" dirty="0" err="1"/>
              <a:t>kliyan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</a:t>
            </a:r>
            <a:r>
              <a:rPr lang="en-US" dirty="0" err="1"/>
              <a:t>konprann</a:t>
            </a:r>
            <a:r>
              <a:rPr lang="en-US" dirty="0"/>
              <a:t> </a:t>
            </a:r>
            <a:r>
              <a:rPr lang="en-US" dirty="0" err="1"/>
              <a:t>relasyon</a:t>
            </a:r>
            <a:r>
              <a:rPr lang="en-US" dirty="0"/>
              <a:t> </a:t>
            </a:r>
            <a:r>
              <a:rPr lang="en-US" dirty="0" err="1"/>
              <a:t>ki</a:t>
            </a:r>
            <a:r>
              <a:rPr lang="en-US" dirty="0"/>
              <a:t> </a:t>
            </a:r>
            <a:r>
              <a:rPr lang="en-US" dirty="0" err="1"/>
              <a:t>genyen</a:t>
            </a:r>
            <a:r>
              <a:rPr lang="en-US" dirty="0"/>
              <a:t> ant </a:t>
            </a:r>
            <a:r>
              <a:rPr lang="en-US" dirty="0" err="1"/>
              <a:t>nouvo</a:t>
            </a:r>
            <a:r>
              <a:rPr lang="en-US" dirty="0"/>
              <a:t> </a:t>
            </a:r>
            <a:r>
              <a:rPr lang="en-US" dirty="0" err="1"/>
              <a:t>pwodwi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</a:t>
            </a:r>
            <a:r>
              <a:rPr lang="en-US" dirty="0" err="1"/>
              <a:t>ak</a:t>
            </a:r>
            <a:r>
              <a:rPr lang="en-US" dirty="0"/>
              <a:t> </a:t>
            </a:r>
            <a:r>
              <a:rPr lang="en-US" dirty="0" err="1"/>
              <a:t>depans</a:t>
            </a:r>
            <a:r>
              <a:rPr lang="en-US" dirty="0" smtClean="0"/>
              <a:t> </a:t>
            </a:r>
            <a:r>
              <a:rPr lang="en-US" dirty="0" err="1" smtClean="0"/>
              <a:t>li</a:t>
            </a:r>
            <a:r>
              <a:rPr lang="en-US" dirty="0" smtClean="0"/>
              <a:t> </a:t>
            </a:r>
            <a:r>
              <a:rPr lang="en-US" dirty="0" err="1" smtClean="0"/>
              <a:t>abitye</a:t>
            </a:r>
            <a:r>
              <a:rPr lang="en-US" dirty="0" smtClean="0"/>
              <a:t> </a:t>
            </a:r>
            <a:r>
              <a:rPr lang="en-US" dirty="0" err="1" smtClean="0"/>
              <a:t>fè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enèji</a:t>
            </a:r>
            <a:endParaRPr lang="en-US" dirty="0" smtClean="0"/>
          </a:p>
          <a:p>
            <a:r>
              <a:rPr lang="en-US" dirty="0" err="1"/>
              <a:t>Fèy</a:t>
            </a:r>
            <a:r>
              <a:rPr lang="en-US" dirty="0"/>
              <a:t> </a:t>
            </a:r>
            <a:r>
              <a:rPr lang="en-US" dirty="0" err="1"/>
              <a:t>travay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a bay</a:t>
            </a:r>
            <a:r>
              <a:rPr lang="en-US" dirty="0" smtClean="0"/>
              <a:t> </a:t>
            </a:r>
            <a:r>
              <a:rPr lang="en-US" dirty="0" err="1" smtClean="0"/>
              <a:t>kliyan</a:t>
            </a:r>
            <a:r>
              <a:rPr lang="en-US" dirty="0" smtClean="0"/>
              <a:t> yon </a:t>
            </a:r>
            <a:r>
              <a:rPr lang="en-US" dirty="0" err="1" smtClean="0"/>
              <a:t>ide</a:t>
            </a:r>
            <a:r>
              <a:rPr lang="en-US" dirty="0" smtClean="0"/>
              <a:t> de </a:t>
            </a:r>
            <a:r>
              <a:rPr lang="en-US" dirty="0" err="1" smtClean="0"/>
              <a:t>kisa</a:t>
            </a:r>
            <a:r>
              <a:rPr lang="en-US" dirty="0" smtClean="0"/>
              <a:t> </a:t>
            </a:r>
            <a:r>
              <a:rPr lang="en-US" dirty="0" err="1" smtClean="0"/>
              <a:t>angajman</a:t>
            </a:r>
            <a:r>
              <a:rPr lang="en-US" dirty="0" smtClean="0"/>
              <a:t> an </a:t>
            </a:r>
            <a:r>
              <a:rPr lang="en-US" dirty="0" err="1" smtClean="0"/>
              <a:t>li</a:t>
            </a:r>
            <a:r>
              <a:rPr lang="en-US" dirty="0" smtClean="0"/>
              <a:t> </a:t>
            </a:r>
            <a:r>
              <a:rPr lang="en-US" dirty="0" err="1" smtClean="0"/>
              <a:t>pral</a:t>
            </a:r>
            <a:r>
              <a:rPr lang="en-US" dirty="0" smtClean="0"/>
              <a:t> </a:t>
            </a:r>
            <a:r>
              <a:rPr lang="en-US" dirty="0" err="1" smtClean="0"/>
              <a:t>pran</a:t>
            </a:r>
            <a:r>
              <a:rPr lang="en-US" dirty="0" smtClean="0"/>
              <a:t> ye </a:t>
            </a:r>
            <a:r>
              <a:rPr lang="en-US" dirty="0" err="1" smtClean="0"/>
              <a:t>ekzakteman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/>
              <a:t>-&gt; </a:t>
            </a:r>
            <a:r>
              <a:rPr lang="en-US" dirty="0" err="1"/>
              <a:t>Pwosesis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a </a:t>
            </a:r>
            <a:r>
              <a:rPr lang="en-US" dirty="0" err="1"/>
              <a:t>ap</a:t>
            </a:r>
            <a:r>
              <a:rPr lang="en-US" dirty="0"/>
              <a:t> </a:t>
            </a:r>
            <a:r>
              <a:rPr lang="en-US" dirty="0" err="1"/>
              <a:t>ede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evalye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wi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non </a:t>
            </a:r>
            <a:r>
              <a:rPr lang="en-US" dirty="0" err="1"/>
              <a:t>moun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a se yon</a:t>
            </a:r>
            <a:r>
              <a:rPr lang="en-US" dirty="0" smtClean="0"/>
              <a:t> bon </a:t>
            </a:r>
            <a:r>
              <a:rPr lang="en-US" dirty="0" err="1" smtClean="0"/>
              <a:t>kandida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/>
              <a:t>Lokasyon</a:t>
            </a:r>
            <a:r>
              <a:rPr lang="en-US" dirty="0"/>
              <a:t>. Si </a:t>
            </a:r>
            <a:r>
              <a:rPr lang="en-US" dirty="0" err="1"/>
              <a:t>yo</a:t>
            </a:r>
            <a:r>
              <a:rPr lang="en-US" dirty="0"/>
              <a:t> pa </a:t>
            </a:r>
            <a:r>
              <a:rPr lang="en-US" dirty="0" err="1"/>
              <a:t>depanse</a:t>
            </a:r>
            <a:r>
              <a:rPr lang="en-US" dirty="0"/>
              <a:t> </a:t>
            </a:r>
            <a:r>
              <a:rPr lang="en-US" dirty="0" err="1"/>
              <a:t>menm</a:t>
            </a:r>
            <a:r>
              <a:rPr lang="en-US" dirty="0"/>
              <a:t> </a:t>
            </a:r>
            <a:r>
              <a:rPr lang="en-US" dirty="0" err="1"/>
              <a:t>kantite</a:t>
            </a:r>
            <a:r>
              <a:rPr lang="en-US" dirty="0"/>
              <a:t> </a:t>
            </a:r>
            <a:r>
              <a:rPr lang="en-US" dirty="0" err="1"/>
              <a:t>lajan</a:t>
            </a:r>
            <a:r>
              <a:rPr lang="en-US" dirty="0"/>
              <a:t> an nan </a:t>
            </a:r>
            <a:r>
              <a:rPr lang="en-US" dirty="0" err="1"/>
              <a:t>lajan</a:t>
            </a:r>
            <a:r>
              <a:rPr lang="en-US" dirty="0"/>
              <a:t> </a:t>
            </a:r>
            <a:r>
              <a:rPr lang="en-US" dirty="0" err="1"/>
              <a:t>sou</a:t>
            </a:r>
            <a:r>
              <a:rPr lang="en-US" dirty="0"/>
              <a:t> </a:t>
            </a:r>
            <a:r>
              <a:rPr lang="en-US" dirty="0" err="1"/>
              <a:t>gaz</a:t>
            </a:r>
            <a:r>
              <a:rPr lang="en-US" dirty="0"/>
              <a:t> li pa ta </a:t>
            </a:r>
            <a:r>
              <a:rPr lang="en-US" dirty="0" err="1"/>
              <a:t>kapab</a:t>
            </a:r>
            <a:r>
              <a:rPr lang="en-US" dirty="0"/>
              <a:t> yon bon </a:t>
            </a:r>
            <a:r>
              <a:rPr lang="en-US" dirty="0" err="1"/>
              <a:t>chwa</a:t>
            </a:r>
            <a:r>
              <a:rPr lang="en-US" dirty="0"/>
              <a:t> </a:t>
            </a:r>
            <a:r>
              <a:rPr lang="en-US" dirty="0" err="1"/>
              <a:t>pou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. Si </a:t>
            </a:r>
            <a:r>
              <a:rPr lang="en-US" dirty="0" err="1"/>
              <a:t>yo</a:t>
            </a:r>
            <a:r>
              <a:rPr lang="en-US" dirty="0"/>
              <a:t> </a:t>
            </a:r>
            <a:r>
              <a:rPr lang="en-US" dirty="0" err="1"/>
              <a:t>sanble</a:t>
            </a:r>
            <a:r>
              <a:rPr lang="en-US" dirty="0"/>
              <a:t> </a:t>
            </a:r>
            <a:r>
              <a:rPr lang="en-US" dirty="0" err="1"/>
              <a:t>tankou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gen yon bon </a:t>
            </a:r>
            <a:r>
              <a:rPr lang="en-US" dirty="0" err="1"/>
              <a:t>revni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</a:t>
            </a:r>
            <a:r>
              <a:rPr lang="en-US" dirty="0" err="1"/>
              <a:t>ka</a:t>
            </a:r>
            <a:r>
              <a:rPr lang="en-US" dirty="0"/>
              <a:t> yon bon </a:t>
            </a:r>
            <a:r>
              <a:rPr lang="en-US" dirty="0" err="1"/>
              <a:t>chwa</a:t>
            </a:r>
            <a:r>
              <a:rPr lang="en-US" dirty="0"/>
              <a:t>!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9574631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 smtClean="0"/>
              <a:t>Sonje</a:t>
            </a:r>
            <a:r>
              <a:rPr lang="en-US" b="1" dirty="0" smtClean="0"/>
              <a:t>, </a:t>
            </a:r>
            <a:r>
              <a:rPr lang="en-US" b="1" dirty="0" err="1" smtClean="0"/>
              <a:t>ou</a:t>
            </a:r>
            <a:r>
              <a:rPr lang="en-US" b="1" dirty="0" smtClean="0"/>
              <a:t> </a:t>
            </a:r>
            <a:r>
              <a:rPr lang="en-US" b="1" dirty="0" err="1" smtClean="0"/>
              <a:t>bezwen</a:t>
            </a:r>
            <a:r>
              <a:rPr lang="en-US" b="1" dirty="0" smtClean="0"/>
              <a:t> </a:t>
            </a:r>
            <a:r>
              <a:rPr lang="en-US" b="1" dirty="0" err="1" smtClean="0"/>
              <a:t>peye</a:t>
            </a:r>
            <a:r>
              <a:rPr lang="en-US" b="1" dirty="0" smtClean="0"/>
              <a:t> </a:t>
            </a:r>
            <a:r>
              <a:rPr lang="en-US" b="1" dirty="0" err="1" smtClean="0"/>
              <a:t>kontra</a:t>
            </a:r>
            <a:r>
              <a:rPr lang="en-US" b="1" dirty="0" smtClean="0"/>
              <a:t> Enèji Pwòp </a:t>
            </a:r>
            <a:r>
              <a:rPr lang="en-US" b="1" dirty="0" err="1" smtClean="0"/>
              <a:t>ou</a:t>
            </a:r>
            <a:r>
              <a:rPr lang="en-US" b="1" dirty="0" smtClean="0"/>
              <a:t> </a:t>
            </a:r>
            <a:r>
              <a:rPr lang="en-US" b="1" dirty="0" err="1" smtClean="0"/>
              <a:t>menm</a:t>
            </a:r>
            <a:r>
              <a:rPr lang="en-US" b="1" dirty="0" smtClean="0"/>
              <a:t> </a:t>
            </a:r>
            <a:r>
              <a:rPr lang="en-US" b="1" dirty="0" err="1" smtClean="0"/>
              <a:t>si</a:t>
            </a:r>
            <a:r>
              <a:rPr lang="en-US" b="1" dirty="0" smtClean="0"/>
              <a:t> </a:t>
            </a:r>
            <a:r>
              <a:rPr lang="en-US" b="1" dirty="0" err="1" smtClean="0"/>
              <a:t>kliyan</a:t>
            </a:r>
            <a:r>
              <a:rPr lang="en-US" b="1" dirty="0" smtClean="0"/>
              <a:t> </a:t>
            </a:r>
            <a:r>
              <a:rPr lang="en-US" b="1" dirty="0" err="1" smtClean="0"/>
              <a:t>yo</a:t>
            </a:r>
            <a:r>
              <a:rPr lang="en-US" b="1" dirty="0" smtClean="0"/>
              <a:t> </a:t>
            </a:r>
            <a:r>
              <a:rPr lang="en-US" b="1" dirty="0" err="1" smtClean="0"/>
              <a:t>poko</a:t>
            </a:r>
            <a:r>
              <a:rPr lang="en-US" b="1" dirty="0" smtClean="0"/>
              <a:t> </a:t>
            </a:r>
            <a:r>
              <a:rPr lang="en-US" b="1" dirty="0" err="1" smtClean="0"/>
              <a:t>peye</a:t>
            </a:r>
            <a:r>
              <a:rPr lang="en-US" b="1" dirty="0" smtClean="0"/>
              <a:t> </a:t>
            </a:r>
            <a:r>
              <a:rPr lang="en-US" b="1" dirty="0" err="1" smtClean="0"/>
              <a:t>w</a:t>
            </a:r>
            <a:r>
              <a:rPr lang="en-US" b="1" dirty="0" smtClean="0"/>
              <a:t>! </a:t>
            </a:r>
            <a:r>
              <a:rPr lang="en-US" b="1" dirty="0" err="1" smtClean="0"/>
              <a:t>Donk</a:t>
            </a:r>
            <a:r>
              <a:rPr lang="en-US" b="1" dirty="0" smtClean="0"/>
              <a:t>, </a:t>
            </a:r>
            <a:r>
              <a:rPr lang="en-US" b="1" dirty="0" err="1" smtClean="0"/>
              <a:t>menm</a:t>
            </a:r>
            <a:r>
              <a:rPr lang="en-US" b="1" dirty="0" smtClean="0"/>
              <a:t> </a:t>
            </a:r>
            <a:r>
              <a:rPr lang="en-US" b="1" dirty="0" err="1" smtClean="0"/>
              <a:t>si</a:t>
            </a:r>
            <a:r>
              <a:rPr lang="en-US" b="1" dirty="0" smtClean="0"/>
              <a:t> </a:t>
            </a:r>
            <a:r>
              <a:rPr lang="en-US" b="1" dirty="0" err="1" smtClean="0"/>
              <a:t>ou</a:t>
            </a:r>
            <a:r>
              <a:rPr lang="en-US" b="1" dirty="0" smtClean="0"/>
              <a:t> bay </a:t>
            </a:r>
            <a:r>
              <a:rPr lang="en-US" b="1" dirty="0" err="1" smtClean="0"/>
              <a:t>kliyan</a:t>
            </a:r>
            <a:r>
              <a:rPr lang="en-US" b="1" dirty="0" smtClean="0"/>
              <a:t> yon </a:t>
            </a:r>
            <a:r>
              <a:rPr lang="en-US" b="1" dirty="0" err="1" smtClean="0"/>
              <a:t>kontra</a:t>
            </a:r>
            <a:r>
              <a:rPr lang="en-US" b="1" dirty="0" smtClean="0"/>
              <a:t> </a:t>
            </a:r>
            <a:r>
              <a:rPr lang="en-US" b="1" dirty="0" err="1" smtClean="0"/>
              <a:t>ki</a:t>
            </a:r>
            <a:r>
              <a:rPr lang="en-US" b="1" dirty="0" smtClean="0"/>
              <a:t> </a:t>
            </a:r>
            <a:r>
              <a:rPr lang="en-US" b="1" dirty="0" err="1" smtClean="0"/>
              <a:t>ap</a:t>
            </a:r>
            <a:r>
              <a:rPr lang="en-US" b="1" dirty="0" smtClean="0"/>
              <a:t> dire pi long </a:t>
            </a:r>
            <a:r>
              <a:rPr lang="en-US" b="1" dirty="0" err="1" smtClean="0"/>
              <a:t>ke</a:t>
            </a:r>
            <a:r>
              <a:rPr lang="en-US" b="1" dirty="0" smtClean="0"/>
              <a:t> </a:t>
            </a:r>
            <a:r>
              <a:rPr lang="en-US" b="1" dirty="0" err="1" smtClean="0"/>
              <a:t>kontra</a:t>
            </a:r>
            <a:r>
              <a:rPr lang="en-US" b="1" dirty="0" smtClean="0"/>
              <a:t> </a:t>
            </a:r>
            <a:r>
              <a:rPr lang="en-US" b="1" dirty="0" err="1" smtClean="0"/>
              <a:t>w</a:t>
            </a:r>
            <a:r>
              <a:rPr lang="en-US" b="1" dirty="0" smtClean="0"/>
              <a:t> </a:t>
            </a:r>
            <a:r>
              <a:rPr lang="en-US" b="1" dirty="0" err="1" smtClean="0"/>
              <a:t>avek</a:t>
            </a:r>
            <a:r>
              <a:rPr lang="en-US" b="1" dirty="0" smtClean="0"/>
              <a:t> Enèji Pwòp </a:t>
            </a:r>
            <a:r>
              <a:rPr lang="en-US" b="1" dirty="0" err="1" smtClean="0"/>
              <a:t>ou</a:t>
            </a:r>
            <a:r>
              <a:rPr lang="en-US" b="1" dirty="0" smtClean="0"/>
              <a:t> </a:t>
            </a:r>
            <a:r>
              <a:rPr lang="en-US" b="1" dirty="0" err="1" smtClean="0"/>
              <a:t>toujou</a:t>
            </a:r>
            <a:r>
              <a:rPr lang="en-US" b="1" dirty="0" smtClean="0"/>
              <a:t> </a:t>
            </a:r>
            <a:r>
              <a:rPr lang="en-US" b="1" dirty="0" err="1" smtClean="0"/>
              <a:t>oblije</a:t>
            </a:r>
            <a:r>
              <a:rPr lang="en-US" b="1" dirty="0" smtClean="0"/>
              <a:t> </a:t>
            </a:r>
            <a:r>
              <a:rPr lang="en-US" b="1" dirty="0" err="1" smtClean="0"/>
              <a:t>peye</a:t>
            </a:r>
            <a:r>
              <a:rPr lang="en-US" b="1" dirty="0" smtClean="0"/>
              <a:t> </a:t>
            </a:r>
            <a:r>
              <a:rPr lang="en-US" b="1" dirty="0" err="1" smtClean="0"/>
              <a:t>det</a:t>
            </a:r>
            <a:r>
              <a:rPr lang="en-US" b="1" dirty="0" smtClean="0"/>
              <a:t> </a:t>
            </a:r>
            <a:r>
              <a:rPr lang="en-US" b="1" dirty="0" err="1" smtClean="0"/>
              <a:t>ou</a:t>
            </a:r>
            <a:r>
              <a:rPr lang="en-US" b="1" dirty="0" smtClean="0"/>
              <a:t>!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err="1" smtClean="0"/>
              <a:t>Fòmatè</a:t>
            </a:r>
            <a:r>
              <a:rPr lang="en-US" dirty="0" smtClean="0"/>
              <a:t> </a:t>
            </a:r>
            <a:r>
              <a:rPr lang="en-US" dirty="0"/>
              <a:t>1: </a:t>
            </a:r>
            <a:r>
              <a:rPr lang="en-US" dirty="0" err="1"/>
              <a:t>Nou</a:t>
            </a:r>
            <a:r>
              <a:rPr lang="en-US" dirty="0"/>
              <a:t> bay </a:t>
            </a:r>
            <a:r>
              <a:rPr lang="en-US" dirty="0" err="1"/>
              <a:t>opsyon</a:t>
            </a:r>
            <a:r>
              <a:rPr lang="en-US" dirty="0"/>
              <a:t> </a:t>
            </a:r>
            <a:r>
              <a:rPr lang="en-US" dirty="0" err="1"/>
              <a:t>peman</a:t>
            </a:r>
            <a:r>
              <a:rPr lang="en-US" dirty="0"/>
              <a:t> </a:t>
            </a:r>
            <a:r>
              <a:rPr lang="en-US" dirty="0" err="1"/>
              <a:t>sijere</a:t>
            </a:r>
            <a:r>
              <a:rPr lang="en-US" dirty="0"/>
              <a:t> </a:t>
            </a:r>
            <a:r>
              <a:rPr lang="en-US" dirty="0" err="1"/>
              <a:t>pou</a:t>
            </a:r>
            <a:r>
              <a:rPr lang="en-US" dirty="0"/>
              <a:t> </a:t>
            </a:r>
            <a:r>
              <a:rPr lang="en-US" dirty="0" err="1"/>
              <a:t>chak</a:t>
            </a:r>
            <a:r>
              <a:rPr lang="en-US" dirty="0" smtClean="0"/>
              <a:t> </a:t>
            </a:r>
            <a:r>
              <a:rPr lang="en-US" dirty="0" err="1" smtClean="0"/>
              <a:t>lannwit</a:t>
            </a:r>
            <a:r>
              <a:rPr lang="en-US" dirty="0"/>
              <a:t>, men </a:t>
            </a:r>
            <a:r>
              <a:rPr lang="en-US" dirty="0" err="1"/>
              <a:t>ou</a:t>
            </a:r>
            <a:r>
              <a:rPr lang="en-US" dirty="0"/>
              <a:t> ta </a:t>
            </a:r>
            <a:r>
              <a:rPr lang="en-US" dirty="0" err="1"/>
              <a:t>dwe</a:t>
            </a:r>
            <a:r>
              <a:rPr lang="en-US" dirty="0" smtClean="0"/>
              <a:t> </a:t>
            </a:r>
            <a:r>
              <a:rPr lang="en-US" dirty="0" err="1" smtClean="0"/>
              <a:t>fè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r>
              <a:rPr lang="en-US" dirty="0" smtClean="0"/>
              <a:t> </a:t>
            </a:r>
            <a:r>
              <a:rPr lang="en-US" dirty="0" err="1" smtClean="0"/>
              <a:t>santi</a:t>
            </a:r>
            <a:r>
              <a:rPr lang="en-US" dirty="0" smtClean="0"/>
              <a:t> </a:t>
            </a:r>
            <a:r>
              <a:rPr lang="en-US" dirty="0" err="1"/>
              <a:t>yo</a:t>
            </a:r>
            <a:r>
              <a:rPr lang="en-US" dirty="0"/>
              <a:t> lib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r>
              <a:rPr lang="en-US" dirty="0" smtClean="0"/>
              <a:t> </a:t>
            </a:r>
            <a:r>
              <a:rPr lang="en-US" dirty="0" err="1"/>
              <a:t>kolekte</a:t>
            </a:r>
            <a:r>
              <a:rPr lang="en-US" dirty="0"/>
              <a:t> </a:t>
            </a:r>
            <a:r>
              <a:rPr lang="en-US" dirty="0" err="1" smtClean="0"/>
              <a:t>mwen</a:t>
            </a:r>
            <a:r>
              <a:rPr lang="en-US" dirty="0" smtClean="0"/>
              <a:t> </a:t>
            </a:r>
            <a:r>
              <a:rPr lang="en-US" dirty="0" err="1"/>
              <a:t>souvan</a:t>
            </a:r>
            <a:r>
              <a:rPr lang="en-US" dirty="0"/>
              <a:t> (</a:t>
            </a:r>
            <a:r>
              <a:rPr lang="en-US" dirty="0" err="1"/>
              <a:t>pou</a:t>
            </a:r>
            <a:r>
              <a:rPr lang="en-US" dirty="0"/>
              <a:t> </a:t>
            </a:r>
            <a:r>
              <a:rPr lang="en-US" dirty="0" err="1"/>
              <a:t>egzanp</a:t>
            </a:r>
            <a:r>
              <a:rPr lang="en-US" dirty="0"/>
              <a:t> yon </a:t>
            </a:r>
            <a:r>
              <a:rPr lang="en-US" dirty="0" err="1"/>
              <a:t>fwa</a:t>
            </a:r>
            <a:r>
              <a:rPr lang="en-US" dirty="0"/>
              <a:t> </a:t>
            </a:r>
            <a:r>
              <a:rPr lang="en-US" dirty="0" err="1"/>
              <a:t>chak</a:t>
            </a:r>
            <a:r>
              <a:rPr lang="en-US" dirty="0"/>
              <a:t> </a:t>
            </a:r>
            <a:r>
              <a:rPr lang="en-US" dirty="0" err="1"/>
              <a:t>semèn</a:t>
            </a:r>
            <a:r>
              <a:rPr lang="en-US" dirty="0"/>
              <a:t>).</a:t>
            </a:r>
            <a:r>
              <a:rPr lang="en-US" dirty="0" smtClean="0"/>
              <a:t> Sa </a:t>
            </a:r>
            <a:r>
              <a:rPr lang="en-US" dirty="0" err="1" smtClean="0"/>
              <a:t>ki</a:t>
            </a:r>
            <a:r>
              <a:rPr lang="en-US" dirty="0" smtClean="0"/>
              <a:t> </a:t>
            </a:r>
            <a:r>
              <a:rPr lang="en-US" dirty="0" err="1" smtClean="0"/>
              <a:t>enpòtan</a:t>
            </a:r>
            <a:r>
              <a:rPr lang="en-US" dirty="0" smtClean="0"/>
              <a:t> </a:t>
            </a:r>
            <a:r>
              <a:rPr lang="en-US" dirty="0"/>
              <a:t>se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ak</a:t>
            </a:r>
            <a:r>
              <a:rPr lang="en-US" dirty="0"/>
              <a:t> </a:t>
            </a:r>
            <a:r>
              <a:rPr lang="en-US" dirty="0" err="1"/>
              <a:t>kliyan</a:t>
            </a:r>
            <a:r>
              <a:rPr lang="en-US" dirty="0"/>
              <a:t> an </a:t>
            </a:r>
            <a:r>
              <a:rPr lang="en-US" dirty="0" err="1"/>
              <a:t>kapab</a:t>
            </a:r>
            <a:r>
              <a:rPr lang="en-US" dirty="0" smtClean="0"/>
              <a:t> </a:t>
            </a:r>
            <a:r>
              <a:rPr lang="en-US" dirty="0" err="1" smtClean="0"/>
              <a:t>swiv</a:t>
            </a:r>
            <a:r>
              <a:rPr lang="en-US" dirty="0" smtClean="0"/>
              <a:t> </a:t>
            </a:r>
            <a:r>
              <a:rPr lang="en-US" dirty="0" err="1" smtClean="0"/>
              <a:t>kalandriye</a:t>
            </a:r>
            <a:r>
              <a:rPr lang="en-US" dirty="0" smtClean="0"/>
              <a:t> </a:t>
            </a:r>
            <a:r>
              <a:rPr lang="en-US" dirty="0" err="1" smtClean="0"/>
              <a:t>pèman</a:t>
            </a:r>
            <a:r>
              <a:rPr lang="en-US" dirty="0" smtClean="0"/>
              <a:t> </a:t>
            </a:r>
            <a:r>
              <a:rPr lang="en-US" dirty="0"/>
              <a:t>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1567432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Bon </a:t>
            </a:r>
            <a:r>
              <a:rPr lang="en-US" dirty="0" err="1"/>
              <a:t>chwa</a:t>
            </a:r>
            <a:r>
              <a:rPr lang="en-US" dirty="0"/>
              <a:t> </a:t>
            </a:r>
            <a:r>
              <a:rPr lang="en-US" dirty="0" err="1"/>
              <a:t>pou</a:t>
            </a:r>
            <a:r>
              <a:rPr lang="en-US" dirty="0" smtClean="0"/>
              <a:t> </a:t>
            </a:r>
            <a:r>
              <a:rPr lang="en-US" dirty="0" err="1" smtClean="0"/>
              <a:t>garan</a:t>
            </a:r>
            <a:r>
              <a:rPr lang="en-US" dirty="0" smtClean="0"/>
              <a:t> an: </a:t>
            </a:r>
          </a:p>
          <a:p>
            <a:r>
              <a:rPr lang="en-US" dirty="0" smtClean="0"/>
              <a:t>Yon </a:t>
            </a:r>
            <a:r>
              <a:rPr lang="en-US" dirty="0" err="1" smtClean="0"/>
              <a:t>ansyen</a:t>
            </a:r>
            <a:r>
              <a:rPr lang="en-US" baseline="0" dirty="0" smtClean="0"/>
              <a:t> bon </a:t>
            </a:r>
            <a:r>
              <a:rPr lang="en-US" baseline="0" dirty="0" err="1" smtClean="0"/>
              <a:t>kliyan</a:t>
            </a:r>
            <a:endParaRPr lang="en-US" dirty="0" smtClean="0"/>
          </a:p>
          <a:p>
            <a:r>
              <a:rPr lang="en-US" dirty="0" err="1" smtClean="0"/>
              <a:t>Moun</a:t>
            </a:r>
            <a:r>
              <a:rPr lang="en-US" dirty="0" smtClean="0"/>
              <a:t> </a:t>
            </a:r>
            <a:r>
              <a:rPr lang="en-US" dirty="0" err="1"/>
              <a:t>ki</a:t>
            </a:r>
            <a:r>
              <a:rPr lang="en-US" dirty="0"/>
              <a:t> </a:t>
            </a:r>
            <a:r>
              <a:rPr lang="en-US" dirty="0" err="1"/>
              <a:t>refere</a:t>
            </a:r>
            <a:r>
              <a:rPr lang="en-US" dirty="0"/>
              <a:t> w bay </a:t>
            </a:r>
            <a:r>
              <a:rPr lang="en-US" dirty="0" err="1"/>
              <a:t>kliyan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a an </a:t>
            </a:r>
            <a:r>
              <a:rPr lang="en-US" dirty="0" err="1"/>
              <a:t>patikilye</a:t>
            </a:r>
            <a:r>
              <a:rPr lang="en-US" dirty="0"/>
              <a:t> </a:t>
            </a:r>
          </a:p>
          <a:p>
            <a:r>
              <a:rPr lang="en-US" dirty="0" err="1"/>
              <a:t>Ou</a:t>
            </a:r>
            <a:r>
              <a:rPr lang="en-US" dirty="0"/>
              <a:t> ka </a:t>
            </a:r>
            <a:r>
              <a:rPr lang="en-US" dirty="0" err="1"/>
              <a:t>ofri</a:t>
            </a:r>
            <a:r>
              <a:rPr lang="en-US" dirty="0"/>
              <a:t> </a:t>
            </a:r>
            <a:r>
              <a:rPr lang="en-US" dirty="0" err="1"/>
              <a:t>Lokasyon</a:t>
            </a:r>
            <a:r>
              <a:rPr lang="en-US" dirty="0" smtClean="0"/>
              <a:t> an san </a:t>
            </a:r>
            <a:r>
              <a:rPr lang="en-US" dirty="0" err="1" smtClean="0"/>
              <a:t>garan</a:t>
            </a:r>
            <a:r>
              <a:rPr lang="en-US" dirty="0" smtClean="0"/>
              <a:t>, </a:t>
            </a:r>
            <a:r>
              <a:rPr lang="en-US" dirty="0"/>
              <a:t>men </a:t>
            </a:r>
            <a:r>
              <a:rPr lang="en-US" dirty="0" err="1"/>
              <a:t>sa</a:t>
            </a:r>
            <a:r>
              <a:rPr lang="en-US" dirty="0"/>
              <a:t> a </a:t>
            </a:r>
            <a:r>
              <a:rPr lang="en-US" dirty="0" err="1"/>
              <a:t>ap</a:t>
            </a:r>
            <a:r>
              <a:rPr lang="en-US" dirty="0"/>
              <a:t> </a:t>
            </a:r>
            <a:r>
              <a:rPr lang="en-US" dirty="0" err="1"/>
              <a:t>ogmante</a:t>
            </a:r>
            <a:r>
              <a:rPr lang="en-US" dirty="0"/>
              <a:t> risk </a:t>
            </a:r>
            <a:r>
              <a:rPr lang="en-US" dirty="0" err="1"/>
              <a:t>ou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3190200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Fòmatè 1 ale </a:t>
            </a:r>
            <a:r>
              <a:rPr lang="en-US" dirty="0" err="1"/>
              <a:t>sou</a:t>
            </a:r>
            <a:r>
              <a:rPr lang="en-US" dirty="0"/>
              <a:t> </a:t>
            </a:r>
            <a:r>
              <a:rPr lang="en-US" dirty="0" err="1"/>
              <a:t>chak</a:t>
            </a:r>
            <a:r>
              <a:rPr lang="en-US" dirty="0"/>
              <a:t> </a:t>
            </a:r>
            <a:r>
              <a:rPr lang="en-US" dirty="0" err="1"/>
              <a:t>pati</a:t>
            </a:r>
            <a:r>
              <a:rPr lang="en-US" dirty="0"/>
              <a:t> nan </a:t>
            </a:r>
            <a:r>
              <a:rPr lang="en-US" dirty="0" err="1"/>
              <a:t>kontra</a:t>
            </a:r>
            <a:r>
              <a:rPr lang="en-US" dirty="0"/>
              <a:t> a: </a:t>
            </a:r>
            <a:endParaRPr lang="en-US" dirty="0" smtClean="0"/>
          </a:p>
          <a:p>
            <a:r>
              <a:rPr lang="en-US" dirty="0" err="1"/>
              <a:t>E</a:t>
            </a:r>
            <a:r>
              <a:rPr lang="en-US" dirty="0" err="1" smtClean="0"/>
              <a:t>nfòmasyon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 err="1"/>
              <a:t>Aranjman</a:t>
            </a:r>
            <a:r>
              <a:rPr lang="en-US" dirty="0"/>
              <a:t> </a:t>
            </a:r>
            <a:r>
              <a:rPr lang="en-US" dirty="0" err="1"/>
              <a:t>Pèman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err="1" smtClean="0"/>
              <a:t>Orè</a:t>
            </a:r>
            <a:r>
              <a:rPr lang="en-US" dirty="0" smtClean="0"/>
              <a:t> </a:t>
            </a:r>
            <a:r>
              <a:rPr lang="en-US" dirty="0" err="1"/>
              <a:t>Pèman</a:t>
            </a:r>
            <a:r>
              <a:rPr lang="en-US" dirty="0"/>
              <a:t> </a:t>
            </a:r>
          </a:p>
          <a:p>
            <a:r>
              <a:rPr lang="en-US" dirty="0" err="1"/>
              <a:t>Defo</a:t>
            </a:r>
            <a:r>
              <a:rPr lang="en-US" dirty="0" smtClean="0"/>
              <a:t> </a:t>
            </a:r>
            <a:r>
              <a:rPr lang="en-US" dirty="0" err="1" smtClean="0"/>
              <a:t>ak</a:t>
            </a:r>
            <a:r>
              <a:rPr lang="en-US" dirty="0" smtClean="0"/>
              <a:t> </a:t>
            </a:r>
            <a:r>
              <a:rPr lang="en-US" dirty="0" err="1" smtClean="0"/>
              <a:t>Reta</a:t>
            </a:r>
            <a:r>
              <a:rPr lang="en-US" dirty="0" smtClean="0"/>
              <a:t> </a:t>
            </a:r>
            <a:r>
              <a:rPr lang="en-US" dirty="0" err="1" smtClean="0"/>
              <a:t>Frè</a:t>
            </a:r>
            <a:r>
              <a:rPr lang="en-US" dirty="0" smtClean="0"/>
              <a:t> </a:t>
            </a:r>
            <a:r>
              <a:rPr lang="en-US" dirty="0" err="1"/>
              <a:t>Pèman</a:t>
            </a:r>
            <a:r>
              <a:rPr lang="en-US" dirty="0"/>
              <a:t> </a:t>
            </a:r>
          </a:p>
          <a:p>
            <a:r>
              <a:rPr lang="en-US" dirty="0"/>
              <a:t>SIYATI! </a:t>
            </a:r>
          </a:p>
          <a:p>
            <a:endParaRPr lang="en-US" dirty="0"/>
          </a:p>
          <a:p>
            <a:r>
              <a:rPr lang="en-US" dirty="0" err="1"/>
              <a:t>Akò</a:t>
            </a:r>
            <a:r>
              <a:rPr lang="en-US" dirty="0"/>
              <a:t> </a:t>
            </a:r>
            <a:r>
              <a:rPr lang="en-US" dirty="0" err="1"/>
              <a:t>ekri</a:t>
            </a:r>
            <a:r>
              <a:rPr lang="en-US" dirty="0"/>
              <a:t> ant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menm</a:t>
            </a:r>
            <a:r>
              <a:rPr lang="en-US" dirty="0"/>
              <a:t> </a:t>
            </a:r>
            <a:r>
              <a:rPr lang="en-US" dirty="0" err="1"/>
              <a:t>ak</a:t>
            </a:r>
            <a:r>
              <a:rPr lang="en-US" dirty="0"/>
              <a:t> </a:t>
            </a:r>
            <a:r>
              <a:rPr lang="en-US" dirty="0" err="1"/>
              <a:t>kliyan</a:t>
            </a:r>
            <a:r>
              <a:rPr lang="en-US" dirty="0"/>
              <a:t> men PA legal </a:t>
            </a:r>
            <a:endParaRPr lang="en-US" dirty="0" smtClean="0"/>
          </a:p>
          <a:p>
            <a:r>
              <a:rPr lang="en-US" dirty="0" smtClean="0"/>
              <a:t>Si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wap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itilize</a:t>
            </a:r>
            <a:r>
              <a:rPr lang="en-US" baseline="0" dirty="0" smtClean="0"/>
              <a:t> yon </a:t>
            </a:r>
            <a:r>
              <a:rPr lang="en-US" baseline="0" dirty="0" err="1" smtClean="0"/>
              <a:t>g</a:t>
            </a:r>
            <a:r>
              <a:rPr lang="en-US" dirty="0" err="1" smtClean="0"/>
              <a:t>aran</a:t>
            </a:r>
            <a:r>
              <a:rPr lang="en-US" dirty="0" smtClean="0"/>
              <a:t>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li</a:t>
            </a:r>
            <a:r>
              <a:rPr lang="en-US" dirty="0" smtClean="0"/>
              <a:t> </a:t>
            </a:r>
            <a:r>
              <a:rPr lang="en-US" dirty="0"/>
              <a:t>ta </a:t>
            </a:r>
            <a:r>
              <a:rPr lang="en-US" dirty="0" err="1"/>
              <a:t>dwe</a:t>
            </a:r>
            <a:r>
              <a:rPr lang="en-US" dirty="0"/>
              <a:t> yon </a:t>
            </a:r>
            <a:r>
              <a:rPr lang="en-US" dirty="0" err="1"/>
              <a:t>pati</a:t>
            </a:r>
            <a:r>
              <a:rPr lang="en-US" dirty="0"/>
              <a:t> nan </a:t>
            </a:r>
            <a:r>
              <a:rPr lang="en-US" dirty="0" err="1"/>
              <a:t>pwosesis</a:t>
            </a:r>
            <a:r>
              <a:rPr lang="en-US" dirty="0"/>
              <a:t> </a:t>
            </a:r>
            <a:r>
              <a:rPr lang="en-US" dirty="0" err="1" smtClean="0"/>
              <a:t>sa</a:t>
            </a:r>
            <a:endParaRPr lang="en-US" dirty="0" smtClean="0"/>
          </a:p>
          <a:p>
            <a:r>
              <a:rPr lang="en-US" dirty="0" err="1" smtClean="0"/>
              <a:t>Asire</a:t>
            </a:r>
            <a:r>
              <a:rPr lang="en-US" dirty="0" smtClean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wè</a:t>
            </a:r>
            <a:r>
              <a:rPr lang="en-US" dirty="0"/>
              <a:t> </a:t>
            </a:r>
            <a:r>
              <a:rPr lang="en-US" dirty="0" err="1"/>
              <a:t>chak</a:t>
            </a:r>
            <a:r>
              <a:rPr lang="en-US" dirty="0"/>
              <a:t> </a:t>
            </a:r>
            <a:r>
              <a:rPr lang="en-US" dirty="0" err="1"/>
              <a:t>moun</a:t>
            </a:r>
            <a:r>
              <a:rPr lang="en-US" dirty="0"/>
              <a:t> </a:t>
            </a:r>
            <a:r>
              <a:rPr lang="en-US" dirty="0" err="1"/>
              <a:t>siyen</a:t>
            </a:r>
            <a:r>
              <a:rPr lang="en-US" dirty="0"/>
              <a:t> </a:t>
            </a:r>
            <a:r>
              <a:rPr lang="en-US" dirty="0" err="1"/>
              <a:t>dokiman</a:t>
            </a:r>
            <a:r>
              <a:rPr lang="en-US" dirty="0"/>
              <a:t> </a:t>
            </a:r>
            <a:r>
              <a:rPr lang="en-US" dirty="0" smtClean="0"/>
              <a:t>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9293596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Fòmatè 1: </a:t>
            </a:r>
            <a:r>
              <a:rPr lang="en-US" dirty="0" err="1"/>
              <a:t>Ou</a:t>
            </a:r>
            <a:r>
              <a:rPr lang="en-US" dirty="0"/>
              <a:t> pa ta </a:t>
            </a:r>
            <a:r>
              <a:rPr lang="en-US" dirty="0" err="1"/>
              <a:t>dwe</a:t>
            </a:r>
            <a:r>
              <a:rPr lang="en-US" dirty="0"/>
              <a:t> </a:t>
            </a:r>
            <a:r>
              <a:rPr lang="en-US" dirty="0" err="1"/>
              <a:t>janm</a:t>
            </a:r>
            <a:r>
              <a:rPr lang="en-US" dirty="0"/>
              <a:t> </a:t>
            </a:r>
            <a:r>
              <a:rPr lang="en-US" dirty="0" err="1"/>
              <a:t>chaje</a:t>
            </a:r>
            <a:r>
              <a:rPr lang="en-US" dirty="0"/>
              <a:t> yon </a:t>
            </a:r>
            <a:r>
              <a:rPr lang="en-US" dirty="0" err="1"/>
              <a:t>frè</a:t>
            </a:r>
            <a:r>
              <a:rPr lang="en-US" dirty="0"/>
              <a:t> an </a:t>
            </a:r>
            <a:r>
              <a:rPr lang="en-US" dirty="0" err="1"/>
              <a:t>reta</a:t>
            </a:r>
            <a:r>
              <a:rPr lang="en-US" dirty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/>
              <a:t>se </a:t>
            </a:r>
            <a:r>
              <a:rPr lang="en-US" dirty="0" err="1"/>
              <a:t>fòt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 smtClean="0"/>
              <a:t>ki</a:t>
            </a:r>
            <a:r>
              <a:rPr lang="en-US" dirty="0" smtClean="0"/>
              <a:t> </a:t>
            </a:r>
            <a:r>
              <a:rPr lang="en-US" dirty="0" err="1" smtClean="0"/>
              <a:t>fè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pè</a:t>
            </a:r>
            <a:r>
              <a:rPr lang="en-US" dirty="0" err="1" smtClean="0"/>
              <a:t>man</a:t>
            </a:r>
            <a:r>
              <a:rPr lang="en-US" dirty="0" smtClean="0"/>
              <a:t> pa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 smtClean="0"/>
              <a:t>fèt</a:t>
            </a:r>
            <a:r>
              <a:rPr lang="en-US" dirty="0" smtClean="0"/>
              <a:t>, </a:t>
            </a:r>
            <a:r>
              <a:rPr lang="en-US" dirty="0" err="1"/>
              <a:t>egzanp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manke</a:t>
            </a:r>
            <a:r>
              <a:rPr lang="en-US" dirty="0"/>
              <a:t> yon </a:t>
            </a:r>
            <a:r>
              <a:rPr lang="en-US" dirty="0" err="1"/>
              <a:t>reyinyon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3369544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Fòmatè 1: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dwe</a:t>
            </a:r>
            <a:r>
              <a:rPr lang="en-US" dirty="0"/>
              <a:t> </a:t>
            </a:r>
            <a:r>
              <a:rPr lang="en-US" dirty="0" err="1"/>
              <a:t>toujou</a:t>
            </a:r>
            <a:r>
              <a:rPr lang="en-US" dirty="0" smtClean="0"/>
              <a:t> </a:t>
            </a:r>
            <a:r>
              <a:rPr lang="en-US" dirty="0" err="1" smtClean="0"/>
              <a:t>fè</a:t>
            </a:r>
            <a:r>
              <a:rPr lang="en-US" dirty="0" smtClean="0"/>
              <a:t> yon </a:t>
            </a:r>
            <a:r>
              <a:rPr lang="en-US" dirty="0" err="1" smtClean="0"/>
              <a:t>ti</a:t>
            </a:r>
            <a:r>
              <a:rPr lang="en-US" dirty="0" smtClean="0"/>
              <a:t> pale </a:t>
            </a:r>
            <a:r>
              <a:rPr lang="en-US" dirty="0" err="1" smtClean="0"/>
              <a:t>apre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n-US" dirty="0" err="1" smtClean="0"/>
              <a:t>pèman</a:t>
            </a:r>
            <a:r>
              <a:rPr lang="en-US" dirty="0" smtClean="0"/>
              <a:t> </a:t>
            </a:r>
            <a:r>
              <a:rPr lang="en-US" dirty="0"/>
              <a:t>rate, de </a:t>
            </a:r>
            <a:r>
              <a:rPr lang="en-US" dirty="0" err="1"/>
              <a:t>preferans</a:t>
            </a:r>
            <a:r>
              <a:rPr lang="en-US" dirty="0"/>
              <a:t> </a:t>
            </a:r>
            <a:r>
              <a:rPr lang="en-US" dirty="0" err="1"/>
              <a:t>avèk</a:t>
            </a:r>
            <a:r>
              <a:rPr lang="en-US" dirty="0" smtClean="0"/>
              <a:t> </a:t>
            </a:r>
            <a:r>
              <a:rPr lang="en-US" dirty="0" err="1" smtClean="0"/>
              <a:t>garan</a:t>
            </a:r>
            <a:r>
              <a:rPr lang="en-US" baseline="0" dirty="0" smtClean="0"/>
              <a:t> an</a:t>
            </a:r>
          </a:p>
          <a:p>
            <a:pPr>
              <a:defRPr/>
            </a:pPr>
            <a:endParaRPr lang="en-US" baseline="0" dirty="0" smtClean="0"/>
          </a:p>
          <a:p>
            <a:pPr>
              <a:defRPr/>
            </a:pPr>
            <a:r>
              <a:rPr lang="en-US" baseline="0" dirty="0" err="1" smtClean="0"/>
              <a:t>Sonje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</a:t>
            </a:r>
            <a:r>
              <a:rPr lang="en-US" baseline="0" dirty="0" smtClean="0"/>
              <a:t> se pa </a:t>
            </a:r>
            <a:r>
              <a:rPr lang="en-US" baseline="0" dirty="0" err="1" smtClean="0"/>
              <a:t>nesese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pouw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ogmente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pri</a:t>
            </a:r>
            <a:r>
              <a:rPr lang="en-US" baseline="0" dirty="0" smtClean="0"/>
              <a:t> a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3564117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900" lvl="0" indent="-342900">
              <a:buFont typeface="Arial"/>
              <a:buNone/>
            </a:pPr>
            <a:r>
              <a:rPr lang="en-US" sz="1200" dirty="0" smtClean="0">
                <a:solidFill>
                  <a:srgbClr val="FFFFFF"/>
                </a:solidFill>
              </a:rPr>
              <a:t>Trainer 1: </a:t>
            </a:r>
            <a:r>
              <a:rPr lang="en-US" sz="1200" dirty="0" err="1" smtClean="0">
                <a:solidFill>
                  <a:srgbClr val="FFFFFF"/>
                </a:solidFill>
              </a:rPr>
              <a:t>Sonje</a:t>
            </a:r>
            <a:r>
              <a:rPr lang="en-US" sz="1200" dirty="0" smtClean="0">
                <a:solidFill>
                  <a:srgbClr val="FFFFFF"/>
                </a:solidFill>
              </a:rPr>
              <a:t>, </a:t>
            </a:r>
            <a:r>
              <a:rPr lang="en-US" sz="1200" dirty="0" err="1" smtClean="0">
                <a:solidFill>
                  <a:srgbClr val="FFFFFF"/>
                </a:solidFill>
              </a:rPr>
              <a:t>toujou</a:t>
            </a:r>
            <a:r>
              <a:rPr lang="en-US" sz="1200" dirty="0" smtClean="0">
                <a:solidFill>
                  <a:srgbClr val="FFFFFF"/>
                </a:solidFill>
              </a:rPr>
              <a:t> </a:t>
            </a:r>
            <a:r>
              <a:rPr lang="en-US" sz="1200" dirty="0" err="1" smtClean="0">
                <a:solidFill>
                  <a:srgbClr val="FFFFFF"/>
                </a:solidFill>
              </a:rPr>
              <a:t>kenbe</a:t>
            </a:r>
            <a:r>
              <a:rPr lang="en-US" sz="1200" baseline="0" dirty="0" smtClean="0">
                <a:solidFill>
                  <a:srgbClr val="FFFFFF"/>
                </a:solidFill>
              </a:rPr>
              <a:t> yon </a:t>
            </a:r>
            <a:r>
              <a:rPr lang="en-US" sz="1200" dirty="0" err="1" smtClean="0">
                <a:solidFill>
                  <a:srgbClr val="FFFFFF"/>
                </a:solidFill>
              </a:rPr>
              <a:t>dosye</a:t>
            </a:r>
            <a:r>
              <a:rPr lang="en-US" sz="1200" baseline="0" dirty="0" smtClean="0">
                <a:solidFill>
                  <a:srgbClr val="FFFFFF"/>
                </a:solidFill>
              </a:rPr>
              <a:t> </a:t>
            </a:r>
            <a:r>
              <a:rPr lang="en-US" sz="1200" baseline="0" dirty="0" err="1" smtClean="0">
                <a:solidFill>
                  <a:srgbClr val="FFFFFF"/>
                </a:solidFill>
              </a:rPr>
              <a:t>pou</a:t>
            </a:r>
            <a:r>
              <a:rPr lang="en-US" sz="1200" baseline="0" dirty="0" smtClean="0">
                <a:solidFill>
                  <a:srgbClr val="FFFFFF"/>
                </a:solidFill>
              </a:rPr>
              <a:t> </a:t>
            </a:r>
            <a:r>
              <a:rPr lang="en-US" sz="1200" baseline="0" dirty="0" err="1" smtClean="0">
                <a:solidFill>
                  <a:srgbClr val="FFFFFF"/>
                </a:solidFill>
              </a:rPr>
              <a:t>chak</a:t>
            </a:r>
            <a:r>
              <a:rPr lang="en-US" sz="1200" baseline="0" dirty="0" smtClean="0">
                <a:solidFill>
                  <a:srgbClr val="FFFFFF"/>
                </a:solidFill>
              </a:rPr>
              <a:t> </a:t>
            </a:r>
            <a:r>
              <a:rPr lang="en-US" sz="1200" baseline="0" dirty="0" err="1" smtClean="0">
                <a:solidFill>
                  <a:srgbClr val="FFFFFF"/>
                </a:solidFill>
              </a:rPr>
              <a:t>kliyan</a:t>
            </a:r>
            <a:endParaRPr lang="en-US" sz="1200" baseline="0" dirty="0" smtClean="0">
              <a:solidFill>
                <a:srgbClr val="FFFFFF"/>
              </a:solidFill>
            </a:endParaRPr>
          </a:p>
          <a:p>
            <a:pPr marL="342900" lvl="0" indent="-342900">
              <a:buFont typeface="Arial"/>
              <a:buNone/>
            </a:pPr>
            <a:endParaRPr lang="en-US" sz="1200" dirty="0" smtClean="0">
              <a:solidFill>
                <a:srgbClr val="FFFFFF"/>
              </a:solidFill>
            </a:endParaRPr>
          </a:p>
          <a:p>
            <a:pPr marL="342900" lvl="0" indent="-342900">
              <a:buFont typeface="Arial"/>
              <a:buChar char="•"/>
            </a:pPr>
            <a:r>
              <a:rPr lang="en-US" sz="1200" dirty="0" err="1" smtClean="0">
                <a:solidFill>
                  <a:srgbClr val="FFFFFF"/>
                </a:solidFill>
              </a:rPr>
              <a:t>Enfòmasyon</a:t>
            </a:r>
            <a:r>
              <a:rPr lang="en-US" sz="1200" dirty="0" smtClean="0">
                <a:solidFill>
                  <a:srgbClr val="FFFFFF"/>
                </a:solidFill>
              </a:rPr>
              <a:t> </a:t>
            </a:r>
            <a:r>
              <a:rPr lang="en-US" sz="1200" dirty="0" err="1" smtClean="0">
                <a:solidFill>
                  <a:srgbClr val="FFFFFF"/>
                </a:solidFill>
              </a:rPr>
              <a:t>sou</a:t>
            </a:r>
            <a:r>
              <a:rPr lang="en-US" sz="1200" dirty="0" smtClean="0">
                <a:solidFill>
                  <a:srgbClr val="FFFFFF"/>
                </a:solidFill>
              </a:rPr>
              <a:t> </a:t>
            </a:r>
            <a:r>
              <a:rPr lang="en-US" sz="1200" dirty="0" err="1" smtClean="0">
                <a:solidFill>
                  <a:srgbClr val="FFFFFF"/>
                </a:solidFill>
              </a:rPr>
              <a:t>swiv</a:t>
            </a:r>
            <a:r>
              <a:rPr lang="en-US" sz="1200" dirty="0" smtClean="0">
                <a:solidFill>
                  <a:srgbClr val="FFFFFF"/>
                </a:solidFill>
              </a:rPr>
              <a:t> </a:t>
            </a:r>
            <a:r>
              <a:rPr lang="en-US" sz="1200" dirty="0" err="1" smtClean="0">
                <a:solidFill>
                  <a:srgbClr val="FFFFFF"/>
                </a:solidFill>
              </a:rPr>
              <a:t>pèman</a:t>
            </a:r>
            <a:r>
              <a:rPr lang="en-US" sz="1200" dirty="0" smtClean="0">
                <a:solidFill>
                  <a:srgbClr val="FFFFFF"/>
                </a:solidFill>
              </a:rPr>
              <a:t> an </a:t>
            </a:r>
            <a:r>
              <a:rPr lang="en-US" sz="1200" dirty="0" err="1" smtClean="0">
                <a:solidFill>
                  <a:srgbClr val="FFFFFF"/>
                </a:solidFill>
              </a:rPr>
              <a:t>dwe</a:t>
            </a:r>
            <a:r>
              <a:rPr lang="en-US" sz="1200" baseline="0" dirty="0" smtClean="0">
                <a:solidFill>
                  <a:srgbClr val="FFFFFF"/>
                </a:solidFill>
              </a:rPr>
              <a:t> </a:t>
            </a:r>
            <a:r>
              <a:rPr lang="en-US" sz="1200" dirty="0" err="1" smtClean="0">
                <a:solidFill>
                  <a:srgbClr val="FFFFFF"/>
                </a:solidFill>
              </a:rPr>
              <a:t>mache</a:t>
            </a:r>
            <a:r>
              <a:rPr lang="en-US" sz="1200" baseline="0" dirty="0" smtClean="0">
                <a:solidFill>
                  <a:srgbClr val="FFFFFF"/>
                </a:solidFill>
              </a:rPr>
              <a:t> </a:t>
            </a:r>
            <a:r>
              <a:rPr lang="en-US" sz="1200" baseline="0" dirty="0" err="1" smtClean="0">
                <a:solidFill>
                  <a:srgbClr val="FFFFFF"/>
                </a:solidFill>
              </a:rPr>
              <a:t>avek</a:t>
            </a:r>
            <a:r>
              <a:rPr lang="en-US" sz="1200" baseline="0" dirty="0" smtClean="0">
                <a:solidFill>
                  <a:srgbClr val="FFFFFF"/>
                </a:solidFill>
              </a:rPr>
              <a:t> </a:t>
            </a:r>
            <a:r>
              <a:rPr lang="en-US" sz="1200" baseline="0" dirty="0" err="1" smtClean="0">
                <a:solidFill>
                  <a:srgbClr val="FFFFFF"/>
                </a:solidFill>
              </a:rPr>
              <a:t>kontra</a:t>
            </a:r>
            <a:r>
              <a:rPr lang="en-US" sz="1200" baseline="0" dirty="0" smtClean="0">
                <a:solidFill>
                  <a:srgbClr val="FFFFFF"/>
                </a:solidFill>
              </a:rPr>
              <a:t> a</a:t>
            </a:r>
            <a:endParaRPr lang="en-US" sz="1200" dirty="0" smtClean="0">
              <a:solidFill>
                <a:srgbClr val="FFFFFF"/>
              </a:solidFill>
            </a:endParaRPr>
          </a:p>
          <a:p>
            <a:pPr marL="342900" lvl="0" indent="-342900">
              <a:buFont typeface="Arial"/>
              <a:buChar char="•"/>
            </a:pPr>
            <a:r>
              <a:rPr lang="en-US" sz="1200" dirty="0" err="1" smtClean="0">
                <a:solidFill>
                  <a:srgbClr val="FFFFFF"/>
                </a:solidFill>
              </a:rPr>
              <a:t>Toujou</a:t>
            </a:r>
            <a:r>
              <a:rPr lang="en-US" sz="1200" baseline="0" dirty="0" smtClean="0">
                <a:solidFill>
                  <a:srgbClr val="FFFFFF"/>
                </a:solidFill>
              </a:rPr>
              <a:t> </a:t>
            </a:r>
            <a:r>
              <a:rPr lang="en-US" sz="1200" baseline="0" dirty="0" err="1" smtClean="0">
                <a:solidFill>
                  <a:srgbClr val="FFFFFF"/>
                </a:solidFill>
              </a:rPr>
              <a:t>ekri</a:t>
            </a:r>
            <a:r>
              <a:rPr lang="en-US" sz="1200" baseline="0" dirty="0" smtClean="0">
                <a:solidFill>
                  <a:srgbClr val="FFFFFF"/>
                </a:solidFill>
              </a:rPr>
              <a:t> </a:t>
            </a:r>
            <a:r>
              <a:rPr lang="en-US" sz="1200" baseline="0" dirty="0" err="1" smtClean="0">
                <a:solidFill>
                  <a:srgbClr val="FFFFFF"/>
                </a:solidFill>
              </a:rPr>
              <a:t>premye</a:t>
            </a:r>
            <a:r>
              <a:rPr lang="en-US" sz="1200" baseline="0" dirty="0" smtClean="0">
                <a:solidFill>
                  <a:srgbClr val="FFFFFF"/>
                </a:solidFill>
              </a:rPr>
              <a:t> </a:t>
            </a:r>
            <a:r>
              <a:rPr lang="en-US" sz="1200" baseline="0" dirty="0" err="1" smtClean="0">
                <a:solidFill>
                  <a:srgbClr val="FFFFFF"/>
                </a:solidFill>
              </a:rPr>
              <a:t>pèman</a:t>
            </a:r>
            <a:r>
              <a:rPr lang="en-US" sz="1200" baseline="0" dirty="0" smtClean="0">
                <a:solidFill>
                  <a:srgbClr val="FFFFFF"/>
                </a:solidFill>
              </a:rPr>
              <a:t> </a:t>
            </a:r>
            <a:r>
              <a:rPr lang="en-US" sz="1200" baseline="0" dirty="0" err="1" smtClean="0">
                <a:solidFill>
                  <a:srgbClr val="FFFFFF"/>
                </a:solidFill>
              </a:rPr>
              <a:t>epi</a:t>
            </a:r>
            <a:r>
              <a:rPr lang="en-US" sz="1200" baseline="0" dirty="0" smtClean="0">
                <a:solidFill>
                  <a:srgbClr val="FFFFFF"/>
                </a:solidFill>
              </a:rPr>
              <a:t> </a:t>
            </a:r>
            <a:r>
              <a:rPr lang="en-US" sz="1200" baseline="0" dirty="0" err="1" smtClean="0">
                <a:solidFill>
                  <a:srgbClr val="FFFFFF"/>
                </a:solidFill>
              </a:rPr>
              <a:t>eksplike</a:t>
            </a:r>
            <a:r>
              <a:rPr lang="en-US" sz="1200" baseline="0" dirty="0" smtClean="0">
                <a:solidFill>
                  <a:srgbClr val="FFFFFF"/>
                </a:solidFill>
              </a:rPr>
              <a:t> </a:t>
            </a:r>
            <a:r>
              <a:rPr lang="en-US" sz="1200" baseline="0" dirty="0" err="1" smtClean="0">
                <a:solidFill>
                  <a:srgbClr val="FFFFFF"/>
                </a:solidFill>
              </a:rPr>
              <a:t>kliyan</a:t>
            </a:r>
            <a:r>
              <a:rPr lang="en-US" sz="1200" baseline="0" dirty="0" smtClean="0">
                <a:solidFill>
                  <a:srgbClr val="FFFFFF"/>
                </a:solidFill>
              </a:rPr>
              <a:t> </a:t>
            </a:r>
            <a:r>
              <a:rPr lang="en-US" sz="1200" baseline="0" dirty="0" err="1" smtClean="0">
                <a:solidFill>
                  <a:srgbClr val="FFFFFF"/>
                </a:solidFill>
              </a:rPr>
              <a:t>chak</a:t>
            </a:r>
            <a:r>
              <a:rPr lang="en-US" sz="1200" baseline="0" dirty="0" smtClean="0">
                <a:solidFill>
                  <a:srgbClr val="FFFFFF"/>
                </a:solidFill>
              </a:rPr>
              <a:t> </a:t>
            </a:r>
            <a:r>
              <a:rPr lang="en-US" sz="1200" baseline="0" dirty="0" err="1" smtClean="0">
                <a:solidFill>
                  <a:srgbClr val="FFFFFF"/>
                </a:solidFill>
              </a:rPr>
              <a:t>etap</a:t>
            </a:r>
            <a:r>
              <a:rPr lang="en-US" sz="1200" baseline="0" dirty="0" smtClean="0">
                <a:solidFill>
                  <a:srgbClr val="FFFFFF"/>
                </a:solidFill>
              </a:rPr>
              <a:t> </a:t>
            </a:r>
            <a:r>
              <a:rPr lang="en-US" sz="1200" baseline="0" dirty="0" err="1" smtClean="0">
                <a:solidFill>
                  <a:srgbClr val="FFFFFF"/>
                </a:solidFill>
              </a:rPr>
              <a:t>yo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7604283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2419565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9816386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Trainer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9610342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 smtClean="0">
                <a:latin typeface="Quan"/>
                <a:cs typeface="Quan"/>
              </a:rPr>
              <a:t>Lè</a:t>
            </a:r>
            <a:r>
              <a:rPr lang="en-US" sz="1200" dirty="0" smtClean="0">
                <a:latin typeface="Quan"/>
                <a:cs typeface="Quan"/>
              </a:rPr>
              <a:t> </a:t>
            </a:r>
            <a:r>
              <a:rPr lang="en-US" sz="1200" dirty="0" err="1" smtClean="0">
                <a:latin typeface="Quan"/>
                <a:cs typeface="Quan"/>
              </a:rPr>
              <a:t>ou</a:t>
            </a:r>
            <a:r>
              <a:rPr lang="en-US" sz="1200" dirty="0" smtClean="0">
                <a:latin typeface="Quan"/>
                <a:cs typeface="Quan"/>
              </a:rPr>
              <a:t> bay </a:t>
            </a:r>
            <a:r>
              <a:rPr lang="en-US" sz="1200" dirty="0" err="1" smtClean="0">
                <a:latin typeface="Quan"/>
                <a:cs typeface="Quan"/>
              </a:rPr>
              <a:t>kliyan</a:t>
            </a:r>
            <a:r>
              <a:rPr lang="en-US" sz="1200" dirty="0" smtClean="0">
                <a:latin typeface="Quan"/>
                <a:cs typeface="Quan"/>
              </a:rPr>
              <a:t> </a:t>
            </a:r>
            <a:r>
              <a:rPr lang="en-US" sz="1200" dirty="0" err="1" smtClean="0">
                <a:latin typeface="Quan"/>
                <a:cs typeface="Quan"/>
              </a:rPr>
              <a:t>yo</a:t>
            </a:r>
            <a:r>
              <a:rPr lang="en-US" sz="1200" dirty="0" smtClean="0">
                <a:latin typeface="Quan"/>
                <a:cs typeface="Quan"/>
              </a:rPr>
              <a:t> </a:t>
            </a:r>
            <a:r>
              <a:rPr lang="en-US" sz="1200" dirty="0" err="1" smtClean="0">
                <a:latin typeface="Quan"/>
                <a:cs typeface="Quan"/>
              </a:rPr>
              <a:t>kat</a:t>
            </a:r>
            <a:r>
              <a:rPr lang="en-US" sz="1200" dirty="0" smtClean="0">
                <a:latin typeface="Quan"/>
                <a:cs typeface="Quan"/>
              </a:rPr>
              <a:t> </a:t>
            </a:r>
            <a:r>
              <a:rPr lang="en-US" sz="1200" dirty="0" err="1" smtClean="0">
                <a:latin typeface="Quan"/>
                <a:cs typeface="Quan"/>
              </a:rPr>
              <a:t>garanti</a:t>
            </a:r>
            <a:r>
              <a:rPr lang="en-US" sz="1200" dirty="0" smtClean="0">
                <a:latin typeface="Quan"/>
                <a:cs typeface="Quan"/>
              </a:rPr>
              <a:t> </a:t>
            </a:r>
            <a:r>
              <a:rPr lang="en-US" sz="1200" dirty="0" err="1" smtClean="0">
                <a:latin typeface="Quan"/>
                <a:cs typeface="Quan"/>
              </a:rPr>
              <a:t>avèk</a:t>
            </a:r>
            <a:r>
              <a:rPr lang="en-US" sz="1200" dirty="0" smtClean="0">
                <a:latin typeface="Quan"/>
                <a:cs typeface="Quan"/>
              </a:rPr>
              <a:t> </a:t>
            </a:r>
            <a:r>
              <a:rPr lang="en-US" sz="1200" dirty="0" err="1" smtClean="0">
                <a:latin typeface="Quan"/>
                <a:cs typeface="Quan"/>
              </a:rPr>
              <a:t>chak</a:t>
            </a:r>
            <a:r>
              <a:rPr lang="en-US" sz="1200" dirty="0" smtClean="0">
                <a:latin typeface="Quan"/>
                <a:cs typeface="Quan"/>
              </a:rPr>
              <a:t> </a:t>
            </a:r>
            <a:r>
              <a:rPr lang="en-US" sz="1200" dirty="0" err="1" smtClean="0">
                <a:latin typeface="Quan"/>
                <a:cs typeface="Quan"/>
              </a:rPr>
              <a:t>fich</a:t>
            </a:r>
            <a:r>
              <a:rPr lang="en-US" sz="1200" dirty="0" smtClean="0">
                <a:latin typeface="Quan"/>
                <a:cs typeface="Quan"/>
              </a:rPr>
              <a:t> </a:t>
            </a:r>
            <a:r>
              <a:rPr lang="en-US" sz="1200" dirty="0" err="1" smtClean="0">
                <a:latin typeface="Quan"/>
                <a:cs typeface="Quan"/>
              </a:rPr>
              <a:t>sa</a:t>
            </a:r>
            <a:r>
              <a:rPr lang="en-US" sz="1200" dirty="0" smtClean="0">
                <a:latin typeface="Quan"/>
                <a:cs typeface="Quan"/>
              </a:rPr>
              <a:t> </a:t>
            </a:r>
            <a:r>
              <a:rPr lang="en-US" sz="1200" dirty="0" err="1" smtClean="0">
                <a:latin typeface="Quan"/>
                <a:cs typeface="Quan"/>
              </a:rPr>
              <a:t>sekirize</a:t>
            </a:r>
            <a:r>
              <a:rPr lang="en-US" sz="1200" dirty="0" smtClean="0">
                <a:latin typeface="Quan"/>
                <a:cs typeface="Quan"/>
              </a:rPr>
              <a:t> </a:t>
            </a:r>
            <a:r>
              <a:rPr lang="en-US" sz="1200" dirty="0" err="1" smtClean="0">
                <a:latin typeface="Quan"/>
                <a:cs typeface="Quan"/>
              </a:rPr>
              <a:t>pwodwi</a:t>
            </a:r>
            <a:r>
              <a:rPr lang="en-US" sz="1200" dirty="0" smtClean="0">
                <a:latin typeface="Quan"/>
                <a:cs typeface="Quan"/>
              </a:rPr>
              <a:t> a </a:t>
            </a:r>
            <a:r>
              <a:rPr lang="en-US" sz="1200" dirty="0" err="1" smtClean="0">
                <a:latin typeface="Quan"/>
                <a:cs typeface="Quan"/>
              </a:rPr>
              <a:t>kont</a:t>
            </a:r>
            <a:r>
              <a:rPr lang="en-US" sz="1200" dirty="0" smtClean="0">
                <a:latin typeface="Quan"/>
                <a:cs typeface="Quan"/>
              </a:rPr>
              <a:t> tout </a:t>
            </a:r>
            <a:r>
              <a:rPr lang="en-US" sz="1200" dirty="0" err="1" smtClean="0">
                <a:latin typeface="Quan"/>
                <a:cs typeface="Quan"/>
              </a:rPr>
              <a:t>pwoblèm</a:t>
            </a:r>
            <a:r>
              <a:rPr lang="en-US" sz="1200" dirty="0" smtClean="0">
                <a:latin typeface="Quan"/>
                <a:cs typeface="Quan"/>
              </a:rPr>
              <a:t> </a:t>
            </a:r>
            <a:r>
              <a:rPr lang="en-US" sz="1200" dirty="0" err="1" smtClean="0">
                <a:latin typeface="Quan"/>
                <a:cs typeface="Quan"/>
              </a:rPr>
              <a:t>teknik</a:t>
            </a:r>
            <a:r>
              <a:rPr lang="en-US" sz="1200" dirty="0" smtClean="0">
                <a:latin typeface="Quan"/>
                <a:cs typeface="Quan"/>
              </a:rPr>
              <a:t> </a:t>
            </a:r>
            <a:r>
              <a:rPr lang="en-US" sz="1200" dirty="0" err="1" smtClean="0">
                <a:latin typeface="Quan"/>
                <a:cs typeface="Quan"/>
              </a:rPr>
              <a:t>ak</a:t>
            </a:r>
            <a:r>
              <a:rPr lang="en-US" sz="1200" dirty="0" smtClean="0">
                <a:latin typeface="Quan"/>
                <a:cs typeface="Quan"/>
              </a:rPr>
              <a:t> </a:t>
            </a:r>
            <a:r>
              <a:rPr lang="en-US" sz="1200" dirty="0" err="1" smtClean="0">
                <a:latin typeface="Quan"/>
                <a:cs typeface="Quan"/>
              </a:rPr>
              <a:t>defo</a:t>
            </a:r>
            <a:r>
              <a:rPr lang="en-US" sz="1200" dirty="0" smtClean="0">
                <a:latin typeface="Quan"/>
                <a:cs typeface="Quan"/>
              </a:rPr>
              <a:t> </a:t>
            </a:r>
            <a:r>
              <a:rPr lang="en-US" sz="1200" dirty="0" err="1" smtClean="0">
                <a:latin typeface="Quan"/>
                <a:cs typeface="Quan"/>
              </a:rPr>
              <a:t>ki</a:t>
            </a:r>
            <a:r>
              <a:rPr lang="en-US" sz="1200" dirty="0" smtClean="0">
                <a:latin typeface="Quan"/>
                <a:cs typeface="Quan"/>
              </a:rPr>
              <a:t> </a:t>
            </a:r>
            <a:r>
              <a:rPr lang="en-US" sz="1200" dirty="0" err="1" smtClean="0">
                <a:latin typeface="Quan"/>
                <a:cs typeface="Quan"/>
              </a:rPr>
              <a:t>soti</a:t>
            </a:r>
            <a:r>
              <a:rPr lang="en-US" sz="1200" dirty="0" smtClean="0">
                <a:latin typeface="Quan"/>
                <a:cs typeface="Quan"/>
              </a:rPr>
              <a:t> nan </a:t>
            </a:r>
            <a:r>
              <a:rPr lang="en-US" sz="1200" dirty="0" err="1" smtClean="0">
                <a:latin typeface="Quan"/>
                <a:cs typeface="Quan"/>
              </a:rPr>
              <a:t>fabrikasyon</a:t>
            </a:r>
            <a:r>
              <a:rPr lang="en-US" sz="1200" dirty="0" smtClean="0">
                <a:latin typeface="Quan"/>
                <a:cs typeface="Quan"/>
              </a:rPr>
              <a:t> </a:t>
            </a:r>
            <a:r>
              <a:rPr lang="en-US" sz="1200" dirty="0" err="1" smtClean="0">
                <a:latin typeface="Quan"/>
                <a:cs typeface="Quan"/>
              </a:rPr>
              <a:t>kliyan</a:t>
            </a:r>
            <a:r>
              <a:rPr lang="en-US" sz="1200" dirty="0" smtClean="0">
                <a:latin typeface="Quan"/>
                <a:cs typeface="Quan"/>
              </a:rPr>
              <a:t> </a:t>
            </a:r>
            <a:r>
              <a:rPr lang="en-US" sz="1200" dirty="0" err="1" smtClean="0">
                <a:latin typeface="Quan"/>
                <a:cs typeface="Quan"/>
              </a:rPr>
              <a:t>yo</a:t>
            </a:r>
            <a:r>
              <a:rPr lang="en-US" sz="1200" dirty="0" smtClean="0">
                <a:latin typeface="Quan"/>
                <a:cs typeface="Quan"/>
              </a:rPr>
              <a:t> </a:t>
            </a:r>
            <a:r>
              <a:rPr lang="en-US" sz="1200" dirty="0" err="1" smtClean="0">
                <a:latin typeface="Quan"/>
                <a:cs typeface="Quan"/>
              </a:rPr>
              <a:t>dwe</a:t>
            </a:r>
            <a:r>
              <a:rPr lang="en-US" sz="1200" dirty="0" smtClean="0">
                <a:latin typeface="Quan"/>
                <a:cs typeface="Quan"/>
              </a:rPr>
              <a:t> </a:t>
            </a:r>
            <a:r>
              <a:rPr lang="en-US" sz="1200" dirty="0" err="1" smtClean="0">
                <a:latin typeface="Quan"/>
                <a:cs typeface="Quan"/>
              </a:rPr>
              <a:t>genyen</a:t>
            </a:r>
            <a:r>
              <a:rPr lang="en-US" sz="1200" dirty="0" smtClean="0">
                <a:latin typeface="Quan"/>
                <a:cs typeface="Quan"/>
              </a:rPr>
              <a:t> </a:t>
            </a:r>
            <a:r>
              <a:rPr lang="en-US" sz="1200" dirty="0" err="1" smtClean="0">
                <a:latin typeface="Quan"/>
                <a:cs typeface="Quan"/>
              </a:rPr>
              <a:t>kat</a:t>
            </a:r>
            <a:r>
              <a:rPr lang="en-US" sz="1200" dirty="0" smtClean="0">
                <a:latin typeface="Quan"/>
                <a:cs typeface="Quan"/>
              </a:rPr>
              <a:t> </a:t>
            </a:r>
            <a:r>
              <a:rPr lang="en-US" sz="1200" dirty="0" err="1" smtClean="0">
                <a:latin typeface="Quan"/>
                <a:cs typeface="Quan"/>
              </a:rPr>
              <a:t>garanti</a:t>
            </a:r>
            <a:r>
              <a:rPr lang="en-US" sz="1200" dirty="0" smtClean="0">
                <a:latin typeface="Quan"/>
                <a:cs typeface="Quan"/>
              </a:rPr>
              <a:t> a </a:t>
            </a:r>
            <a:r>
              <a:rPr lang="en-US" sz="1200" dirty="0" err="1" smtClean="0">
                <a:latin typeface="Quan"/>
                <a:cs typeface="Quan"/>
              </a:rPr>
              <a:t>pou</a:t>
            </a:r>
            <a:r>
              <a:rPr lang="en-US" sz="1200" dirty="0" smtClean="0">
                <a:latin typeface="Quan"/>
                <a:cs typeface="Quan"/>
              </a:rPr>
              <a:t> </a:t>
            </a:r>
            <a:r>
              <a:rPr lang="en-US" sz="1200" dirty="0" err="1" smtClean="0">
                <a:latin typeface="Quan"/>
                <a:cs typeface="Quan"/>
              </a:rPr>
              <a:t>yo</a:t>
            </a:r>
            <a:r>
              <a:rPr lang="en-US" sz="1200" dirty="0" smtClean="0">
                <a:latin typeface="Quan"/>
                <a:cs typeface="Quan"/>
              </a:rPr>
              <a:t> ka </a:t>
            </a:r>
            <a:r>
              <a:rPr lang="en-US" sz="1200" dirty="0" err="1" smtClean="0">
                <a:latin typeface="Quan"/>
                <a:cs typeface="Quan"/>
              </a:rPr>
              <a:t>jwenn</a:t>
            </a:r>
            <a:r>
              <a:rPr lang="en-US" sz="1200" dirty="0" smtClean="0">
                <a:latin typeface="Quan"/>
                <a:cs typeface="Quan"/>
              </a:rPr>
              <a:t> </a:t>
            </a:r>
            <a:r>
              <a:rPr lang="en-US" sz="1200" dirty="0" err="1" smtClean="0">
                <a:latin typeface="Quan"/>
                <a:cs typeface="Quan"/>
              </a:rPr>
              <a:t>sèvis</a:t>
            </a:r>
            <a:r>
              <a:rPr lang="en-US" sz="1200" dirty="0" smtClean="0">
                <a:latin typeface="Quan"/>
                <a:cs typeface="Quan"/>
              </a:rPr>
              <a:t> gratis.</a:t>
            </a:r>
            <a:r>
              <a:rPr lang="en-US" sz="1200" baseline="0" dirty="0" smtClean="0">
                <a:latin typeface="Quan"/>
                <a:cs typeface="Quan"/>
              </a:rPr>
              <a:t> </a:t>
            </a:r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8571978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 smtClean="0"/>
              <a:t>Fè</a:t>
            </a:r>
            <a:r>
              <a:rPr lang="en-US" sz="1200" dirty="0" smtClean="0"/>
              <a:t> </a:t>
            </a:r>
            <a:r>
              <a:rPr lang="en-US" sz="1200" dirty="0" err="1" smtClean="0"/>
              <a:t>kliyan</a:t>
            </a:r>
            <a:r>
              <a:rPr lang="en-US" sz="1200" dirty="0" smtClean="0"/>
              <a:t> </a:t>
            </a:r>
            <a:r>
              <a:rPr lang="en-US" sz="1200" dirty="0" err="1" smtClean="0"/>
              <a:t>yo</a:t>
            </a:r>
            <a:r>
              <a:rPr lang="en-US" sz="1200" dirty="0" smtClean="0"/>
              <a:t> </a:t>
            </a:r>
            <a:r>
              <a:rPr lang="en-US" sz="1200" dirty="0" err="1" smtClean="0"/>
              <a:t>sonje</a:t>
            </a:r>
            <a:r>
              <a:rPr lang="en-US" sz="1200" dirty="0" smtClean="0"/>
              <a:t> </a:t>
            </a:r>
            <a:r>
              <a:rPr lang="en-US" sz="1200" dirty="0" err="1" smtClean="0"/>
              <a:t>ke</a:t>
            </a:r>
            <a:r>
              <a:rPr lang="en-US" sz="1200" dirty="0" smtClean="0"/>
              <a:t> </a:t>
            </a:r>
            <a:r>
              <a:rPr lang="en-US" sz="1200" dirty="0" err="1" smtClean="0"/>
              <a:t>yo</a:t>
            </a:r>
            <a:r>
              <a:rPr lang="en-US" sz="1200" dirty="0" smtClean="0"/>
              <a:t> </a:t>
            </a:r>
            <a:r>
              <a:rPr lang="en-US" sz="1200" dirty="0" err="1" smtClean="0"/>
              <a:t>kalifye</a:t>
            </a:r>
            <a:r>
              <a:rPr lang="en-US" sz="1200" dirty="0" smtClean="0"/>
              <a:t> </a:t>
            </a:r>
            <a:r>
              <a:rPr lang="en-US" sz="1200" dirty="0" err="1" smtClean="0"/>
              <a:t>pou</a:t>
            </a:r>
            <a:r>
              <a:rPr lang="en-US" sz="1200" dirty="0" smtClean="0"/>
              <a:t> </a:t>
            </a:r>
            <a:r>
              <a:rPr lang="en-US" sz="1200" dirty="0" err="1" smtClean="0"/>
              <a:t>sèvis</a:t>
            </a:r>
            <a:r>
              <a:rPr lang="en-US" sz="1200" dirty="0" smtClean="0"/>
              <a:t> gratis le </a:t>
            </a:r>
            <a:r>
              <a:rPr lang="en-US" sz="1200" dirty="0" err="1" smtClean="0"/>
              <a:t>pwodwi</a:t>
            </a:r>
            <a:r>
              <a:rPr lang="en-US" sz="1200" dirty="0" smtClean="0"/>
              <a:t> a </a:t>
            </a:r>
            <a:r>
              <a:rPr lang="en-US" sz="1200" dirty="0" err="1" smtClean="0"/>
              <a:t>sou</a:t>
            </a:r>
            <a:r>
              <a:rPr lang="en-US" sz="1200" dirty="0" smtClean="0"/>
              <a:t> </a:t>
            </a:r>
            <a:r>
              <a:rPr lang="en-US" sz="1200" dirty="0" err="1" smtClean="0"/>
              <a:t>garanti</a:t>
            </a:r>
            <a:r>
              <a:rPr lang="en-US" sz="1200" dirty="0" smtClean="0"/>
              <a:t> SELMAN </a:t>
            </a:r>
            <a:r>
              <a:rPr lang="en-US" sz="1200" dirty="0" err="1" smtClean="0"/>
              <a:t>si</a:t>
            </a:r>
            <a:r>
              <a:rPr lang="en-US" sz="1200" dirty="0" smtClean="0"/>
              <a:t> </a:t>
            </a:r>
            <a:r>
              <a:rPr lang="en-US" sz="1200" dirty="0" err="1" smtClean="0"/>
              <a:t>yo</a:t>
            </a:r>
            <a:r>
              <a:rPr lang="en-US" sz="1200" dirty="0" smtClean="0"/>
              <a:t> </a:t>
            </a:r>
            <a:r>
              <a:rPr lang="en-US" sz="1200" dirty="0" err="1" smtClean="0"/>
              <a:t>genyen</a:t>
            </a:r>
            <a:r>
              <a:rPr lang="en-US" sz="1200" dirty="0" smtClean="0"/>
              <a:t> </a:t>
            </a:r>
            <a:r>
              <a:rPr lang="en-US" sz="1200" dirty="0" err="1" smtClean="0"/>
              <a:t>kat</a:t>
            </a:r>
            <a:r>
              <a:rPr lang="en-US" sz="1200" dirty="0" smtClean="0"/>
              <a:t> </a:t>
            </a:r>
            <a:r>
              <a:rPr lang="en-US" sz="1200" dirty="0" err="1" smtClean="0"/>
              <a:t>garanti</a:t>
            </a:r>
            <a:r>
              <a:rPr lang="en-US" sz="1200" dirty="0" smtClean="0"/>
              <a:t> a nan men </a:t>
            </a:r>
            <a:r>
              <a:rPr lang="en-US" sz="1200" dirty="0" err="1" smtClean="0"/>
              <a:t>yo</a:t>
            </a:r>
            <a:r>
              <a:rPr lang="en-US" sz="1200" dirty="0" smtClean="0"/>
              <a:t>.</a:t>
            </a:r>
            <a:r>
              <a:rPr lang="en-US" sz="1200" baseline="0" dirty="0" smtClean="0">
                <a:latin typeface="Quan"/>
                <a:cs typeface="Quan"/>
              </a:rPr>
              <a:t> </a:t>
            </a:r>
            <a:r>
              <a:rPr lang="en-US" sz="1200" baseline="0" dirty="0" err="1" smtClean="0">
                <a:latin typeface="Quan"/>
                <a:cs typeface="Quan"/>
              </a:rPr>
              <a:t>Epi</a:t>
            </a:r>
            <a:r>
              <a:rPr lang="en-US" sz="1200" baseline="0" dirty="0" smtClean="0">
                <a:latin typeface="Quan"/>
                <a:cs typeface="Quan"/>
              </a:rPr>
              <a:t> </a:t>
            </a:r>
            <a:r>
              <a:rPr lang="en-US" sz="1200" baseline="0" dirty="0" err="1" smtClean="0">
                <a:latin typeface="Quan"/>
                <a:cs typeface="Quan"/>
              </a:rPr>
              <a:t>sonje</a:t>
            </a:r>
            <a:r>
              <a:rPr lang="en-US" sz="1200" baseline="0" dirty="0" smtClean="0">
                <a:latin typeface="Quan"/>
                <a:cs typeface="Quan"/>
              </a:rPr>
              <a:t> </a:t>
            </a:r>
            <a:r>
              <a:rPr lang="en-US" sz="1200" baseline="0" dirty="0" err="1" smtClean="0">
                <a:latin typeface="Quan"/>
                <a:cs typeface="Quan"/>
              </a:rPr>
              <a:t>ke</a:t>
            </a:r>
            <a:r>
              <a:rPr lang="en-US" sz="1200" baseline="0" dirty="0" smtClean="0">
                <a:latin typeface="Quan"/>
                <a:cs typeface="Quan"/>
              </a:rPr>
              <a:t> </a:t>
            </a:r>
            <a:r>
              <a:rPr lang="en-US" sz="1200" baseline="0" dirty="0" err="1" smtClean="0">
                <a:latin typeface="Quan"/>
                <a:cs typeface="Quan"/>
              </a:rPr>
              <a:t>si</a:t>
            </a:r>
            <a:r>
              <a:rPr lang="en-US" sz="1200" baseline="0" dirty="0" smtClean="0">
                <a:latin typeface="Quan"/>
                <a:cs typeface="Quan"/>
              </a:rPr>
              <a:t> </a:t>
            </a:r>
            <a:r>
              <a:rPr lang="en-US" sz="1200" baseline="0" dirty="0" err="1" smtClean="0">
                <a:latin typeface="Quan"/>
                <a:cs typeface="Quan"/>
              </a:rPr>
              <a:t>ou</a:t>
            </a:r>
            <a:r>
              <a:rPr lang="en-US" sz="1200" baseline="0" dirty="0" smtClean="0">
                <a:latin typeface="Quan"/>
                <a:cs typeface="Quan"/>
              </a:rPr>
              <a:t> pa </a:t>
            </a:r>
            <a:r>
              <a:rPr lang="en-US" sz="1200" baseline="0" dirty="0" err="1" smtClean="0">
                <a:latin typeface="Quan"/>
                <a:cs typeface="Quan"/>
              </a:rPr>
              <a:t>remet</a:t>
            </a:r>
            <a:r>
              <a:rPr lang="en-US" sz="1200" baseline="0" dirty="0" smtClean="0">
                <a:latin typeface="Quan"/>
                <a:cs typeface="Quan"/>
              </a:rPr>
              <a:t> </a:t>
            </a:r>
            <a:r>
              <a:rPr lang="en-US" sz="1200" baseline="0" dirty="0" err="1" smtClean="0">
                <a:latin typeface="Quan"/>
                <a:cs typeface="Quan"/>
              </a:rPr>
              <a:t>resi</a:t>
            </a:r>
            <a:r>
              <a:rPr lang="en-US" sz="1200" baseline="0" dirty="0" smtClean="0">
                <a:latin typeface="Quan"/>
                <a:cs typeface="Quan"/>
              </a:rPr>
              <a:t> </a:t>
            </a:r>
            <a:r>
              <a:rPr lang="en-US" sz="1200" baseline="0" dirty="0" err="1" smtClean="0">
                <a:latin typeface="Quan"/>
                <a:cs typeface="Quan"/>
              </a:rPr>
              <a:t>roz</a:t>
            </a:r>
            <a:r>
              <a:rPr lang="en-US" sz="1200" baseline="0" dirty="0" smtClean="0">
                <a:latin typeface="Quan"/>
                <a:cs typeface="Quan"/>
              </a:rPr>
              <a:t> </a:t>
            </a:r>
            <a:r>
              <a:rPr lang="en-US" sz="1200" baseline="0" dirty="0" err="1" smtClean="0">
                <a:latin typeface="Quan"/>
                <a:cs typeface="Quan"/>
              </a:rPr>
              <a:t>yo</a:t>
            </a:r>
            <a:r>
              <a:rPr lang="en-US" sz="1200" baseline="0" dirty="0" smtClean="0">
                <a:latin typeface="Quan"/>
                <a:cs typeface="Quan"/>
              </a:rPr>
              <a:t>, </a:t>
            </a:r>
            <a:r>
              <a:rPr lang="en-US" sz="1200" baseline="0" dirty="0" err="1" smtClean="0">
                <a:latin typeface="Quan"/>
                <a:cs typeface="Quan"/>
              </a:rPr>
              <a:t>kliyan</a:t>
            </a:r>
            <a:r>
              <a:rPr lang="en-US" sz="1200" baseline="0" dirty="0" smtClean="0">
                <a:latin typeface="Quan"/>
                <a:cs typeface="Quan"/>
              </a:rPr>
              <a:t> </a:t>
            </a:r>
            <a:r>
              <a:rPr lang="en-US" sz="1200" baseline="0" dirty="0" err="1" smtClean="0">
                <a:latin typeface="Quan"/>
                <a:cs typeface="Quan"/>
              </a:rPr>
              <a:t>ou</a:t>
            </a:r>
            <a:r>
              <a:rPr lang="en-US" sz="1200" baseline="0" dirty="0" smtClean="0">
                <a:latin typeface="Quan"/>
                <a:cs typeface="Quan"/>
              </a:rPr>
              <a:t> pa ka </a:t>
            </a:r>
            <a:r>
              <a:rPr lang="en-US" sz="1200" baseline="0" dirty="0" err="1" smtClean="0">
                <a:latin typeface="Quan"/>
                <a:cs typeface="Quan"/>
              </a:rPr>
              <a:t>jwenn</a:t>
            </a:r>
            <a:r>
              <a:rPr lang="en-US" sz="1200" baseline="0" dirty="0" smtClean="0">
                <a:latin typeface="Quan"/>
                <a:cs typeface="Quan"/>
              </a:rPr>
              <a:t> </a:t>
            </a:r>
            <a:r>
              <a:rPr lang="en-US" sz="1200" baseline="0" dirty="0" err="1" smtClean="0">
                <a:latin typeface="Quan"/>
                <a:cs typeface="Quan"/>
              </a:rPr>
              <a:t>sevis</a:t>
            </a:r>
            <a:r>
              <a:rPr lang="en-US" sz="1200" baseline="0" dirty="0" smtClean="0">
                <a:latin typeface="Quan"/>
                <a:cs typeface="Quan"/>
              </a:rPr>
              <a:t> </a:t>
            </a:r>
            <a:r>
              <a:rPr lang="en-US" sz="1200" baseline="0" dirty="0" err="1" smtClean="0">
                <a:latin typeface="Quan"/>
                <a:cs typeface="Quan"/>
              </a:rPr>
              <a:t>teknik</a:t>
            </a:r>
            <a:r>
              <a:rPr lang="en-US" sz="1200" baseline="0" dirty="0" smtClean="0">
                <a:latin typeface="Quan"/>
                <a:cs typeface="Quan"/>
              </a:rPr>
              <a:t> (se </a:t>
            </a:r>
            <a:r>
              <a:rPr lang="en-US" sz="1200" baseline="0" dirty="0" err="1" smtClean="0">
                <a:latin typeface="Quan"/>
                <a:cs typeface="Quan"/>
              </a:rPr>
              <a:t>responsabilite</a:t>
            </a:r>
            <a:r>
              <a:rPr lang="en-US" sz="1200" baseline="0" dirty="0" smtClean="0">
                <a:latin typeface="Quan"/>
                <a:cs typeface="Quan"/>
              </a:rPr>
              <a:t> paw)!</a:t>
            </a:r>
            <a:endParaRPr lang="en-US" sz="1200" dirty="0" smtClean="0"/>
          </a:p>
          <a:p>
            <a:endParaRPr lang="en-US" dirty="0" smtClean="0"/>
          </a:p>
          <a:p>
            <a:r>
              <a:rPr lang="en-US" dirty="0" err="1" smtClean="0"/>
              <a:t>Enpòtans</a:t>
            </a:r>
            <a:r>
              <a:rPr lang="en-US" dirty="0" smtClean="0"/>
              <a:t> </a:t>
            </a:r>
            <a:r>
              <a:rPr lang="en-US" dirty="0" err="1" smtClean="0"/>
              <a:t>kat</a:t>
            </a:r>
            <a:r>
              <a:rPr lang="en-US" dirty="0" smtClean="0"/>
              <a:t> </a:t>
            </a:r>
            <a:r>
              <a:rPr lang="en-US" dirty="0" err="1" smtClean="0"/>
              <a:t>garanti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resevwa</a:t>
            </a:r>
            <a:r>
              <a:rPr lang="en-US" dirty="0" smtClean="0"/>
              <a:t>:</a:t>
            </a:r>
          </a:p>
          <a:p>
            <a:r>
              <a:rPr lang="en-US" dirty="0" err="1" smtClean="0"/>
              <a:t>Pou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resevwa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sèvis</a:t>
            </a:r>
            <a:r>
              <a:rPr lang="en-US" baseline="0" dirty="0" smtClean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r>
              <a:rPr lang="en-US" dirty="0" smtClean="0"/>
              <a:t> </a:t>
            </a:r>
            <a:r>
              <a:rPr lang="en-US" dirty="0" err="1"/>
              <a:t>dwe</a:t>
            </a:r>
            <a:r>
              <a:rPr lang="en-US" dirty="0"/>
              <a:t> gen </a:t>
            </a:r>
            <a:r>
              <a:rPr lang="en-US" dirty="0" err="1"/>
              <a:t>kat</a:t>
            </a:r>
            <a:r>
              <a:rPr lang="en-US" dirty="0"/>
              <a:t> </a:t>
            </a:r>
            <a:r>
              <a:rPr lang="en-US" dirty="0" err="1"/>
              <a:t>garanti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</a:t>
            </a:r>
            <a:r>
              <a:rPr lang="en-US" dirty="0" err="1"/>
              <a:t>ak</a:t>
            </a:r>
            <a:r>
              <a:rPr lang="en-US" dirty="0"/>
              <a:t> </a:t>
            </a:r>
            <a:r>
              <a:rPr lang="en-US" dirty="0" err="1"/>
              <a:t>resi</a:t>
            </a:r>
            <a:r>
              <a:rPr lang="en-US" dirty="0"/>
              <a:t>. Nan ka </a:t>
            </a:r>
            <a:r>
              <a:rPr lang="en-US" dirty="0" err="1"/>
              <a:t>yo</a:t>
            </a:r>
            <a:r>
              <a:rPr lang="en-US" dirty="0"/>
              <a:t> </a:t>
            </a:r>
            <a:r>
              <a:rPr lang="en-US" dirty="0" err="1"/>
              <a:t>pèdi</a:t>
            </a:r>
            <a:r>
              <a:rPr lang="en-US" dirty="0"/>
              <a:t> </a:t>
            </a:r>
            <a:r>
              <a:rPr lang="en-US" dirty="0" err="1"/>
              <a:t>resi</a:t>
            </a:r>
            <a:r>
              <a:rPr lang="en-US" dirty="0"/>
              <a:t> a, </a:t>
            </a:r>
            <a:r>
              <a:rPr lang="en-US" dirty="0" err="1" smtClean="0"/>
              <a:t>asire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</a:t>
            </a:r>
            <a:r>
              <a:rPr lang="en-US" baseline="0" dirty="0" smtClean="0"/>
              <a:t> tout </a:t>
            </a:r>
            <a:r>
              <a:rPr lang="en-US" baseline="0" dirty="0" err="1" smtClean="0"/>
              <a:t>enfòmasyon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kat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garanti</a:t>
            </a:r>
            <a:r>
              <a:rPr lang="en-US" baseline="0" dirty="0" smtClean="0"/>
              <a:t> a </a:t>
            </a:r>
            <a:r>
              <a:rPr lang="en-US" baseline="0" dirty="0" err="1" smtClean="0"/>
              <a:t>soti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ekzakteman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resi</a:t>
            </a:r>
            <a:r>
              <a:rPr lang="en-US" baseline="0" dirty="0" smtClean="0"/>
              <a:t> a, </a:t>
            </a:r>
            <a:r>
              <a:rPr lang="en-US" baseline="0" dirty="0" err="1" smtClean="0"/>
              <a:t>tankou</a:t>
            </a:r>
            <a:r>
              <a:rPr lang="en-US" baseline="0" dirty="0" smtClean="0"/>
              <a:t> </a:t>
            </a:r>
            <a:r>
              <a:rPr lang="en-US" dirty="0" err="1" smtClean="0"/>
              <a:t>nimewo</a:t>
            </a:r>
            <a:r>
              <a:rPr lang="en-US" dirty="0" smtClean="0"/>
              <a:t> </a:t>
            </a:r>
            <a:r>
              <a:rPr lang="en-US" dirty="0" err="1"/>
              <a:t>resi</a:t>
            </a:r>
            <a:r>
              <a:rPr lang="en-US" dirty="0"/>
              <a:t> </a:t>
            </a:r>
            <a:r>
              <a:rPr lang="en-US" dirty="0" err="1"/>
              <a:t>ak</a:t>
            </a:r>
            <a:r>
              <a:rPr lang="en-US" dirty="0"/>
              <a:t> </a:t>
            </a:r>
            <a:r>
              <a:rPr lang="en-US" dirty="0" err="1"/>
              <a:t>dat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vann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lan</a:t>
            </a:r>
            <a:r>
              <a:rPr lang="en-US" baseline="0" dirty="0" smtClean="0"/>
              <a:t>.</a:t>
            </a:r>
            <a:endParaRPr lang="en-US" dirty="0" smtClean="0"/>
          </a:p>
          <a:p>
            <a:endParaRPr lang="en-US" dirty="0"/>
          </a:p>
          <a:p>
            <a:r>
              <a:rPr lang="en-US" dirty="0" err="1"/>
              <a:t>Kòm</a:t>
            </a:r>
            <a:r>
              <a:rPr lang="en-US" dirty="0" smtClean="0"/>
              <a:t> </a:t>
            </a:r>
            <a:r>
              <a:rPr lang="en-US" dirty="0" err="1" smtClean="0"/>
              <a:t>Revande</a:t>
            </a:r>
            <a:r>
              <a:rPr lang="en-US" dirty="0" smtClean="0"/>
              <a:t>,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ap</a:t>
            </a:r>
            <a:r>
              <a:rPr lang="en-US" dirty="0"/>
              <a:t> </a:t>
            </a:r>
            <a:r>
              <a:rPr lang="en-US" dirty="0" err="1"/>
              <a:t>bezwen</a:t>
            </a:r>
            <a:r>
              <a:rPr lang="en-US" dirty="0" smtClean="0"/>
              <a:t> </a:t>
            </a:r>
            <a:r>
              <a:rPr lang="en-US" dirty="0" err="1" smtClean="0"/>
              <a:t>genyen</a:t>
            </a:r>
            <a:r>
              <a:rPr lang="en-US" baseline="0" dirty="0" smtClean="0"/>
              <a:t> </a:t>
            </a:r>
            <a:r>
              <a:rPr lang="en-US" dirty="0" smtClean="0"/>
              <a:t>tout </a:t>
            </a:r>
            <a:r>
              <a:rPr lang="en-US" dirty="0" err="1"/>
              <a:t>kat</a:t>
            </a:r>
            <a:r>
              <a:rPr lang="en-US" dirty="0"/>
              <a:t> </a:t>
            </a:r>
            <a:r>
              <a:rPr lang="en-US" dirty="0" err="1"/>
              <a:t>garanti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ak</a:t>
            </a:r>
            <a:r>
              <a:rPr lang="en-US" dirty="0"/>
              <a:t> </a:t>
            </a:r>
            <a:r>
              <a:rPr lang="en-US" dirty="0" err="1"/>
              <a:t>resi</a:t>
            </a:r>
            <a:r>
              <a:rPr lang="en-US" dirty="0"/>
              <a:t> </a:t>
            </a:r>
            <a:r>
              <a:rPr lang="en-US" dirty="0" err="1"/>
              <a:t>tou</a:t>
            </a:r>
            <a:r>
              <a:rPr lang="en-US" dirty="0"/>
              <a:t>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8571978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Fòmatè 2 li </a:t>
            </a:r>
            <a:r>
              <a:rPr lang="en-US" dirty="0" err="1" smtClean="0"/>
              <a:t>pati</a:t>
            </a:r>
            <a:r>
              <a:rPr lang="en-US" dirty="0" smtClean="0"/>
              <a:t> </a:t>
            </a:r>
            <a:r>
              <a:rPr lang="en-US" dirty="0" err="1"/>
              <a:t>sa</a:t>
            </a:r>
            <a:r>
              <a:rPr lang="en-US" dirty="0"/>
              <a:t> a. Li ta </a:t>
            </a:r>
            <a:r>
              <a:rPr lang="en-US" dirty="0" err="1"/>
              <a:t>dwe</a:t>
            </a:r>
            <a:r>
              <a:rPr lang="en-US" dirty="0"/>
              <a:t> </a:t>
            </a:r>
            <a:r>
              <a:rPr lang="en-US" dirty="0" err="1"/>
              <a:t>tou</a:t>
            </a:r>
            <a:r>
              <a:rPr lang="en-US" dirty="0"/>
              <a:t> bay </a:t>
            </a:r>
            <a:r>
              <a:rPr lang="en-US" dirty="0" err="1"/>
              <a:t>egzanp</a:t>
            </a:r>
            <a:r>
              <a:rPr lang="en-US" dirty="0"/>
              <a:t> nan </a:t>
            </a:r>
            <a:r>
              <a:rPr lang="en-US" dirty="0" err="1"/>
              <a:t>pwoblèm</a:t>
            </a:r>
            <a:r>
              <a:rPr lang="en-US" dirty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/>
              <a:t>yo</a:t>
            </a:r>
            <a:r>
              <a:rPr lang="en-US" dirty="0" smtClean="0"/>
              <a:t> </a:t>
            </a:r>
            <a:r>
              <a:rPr lang="en-US" dirty="0" err="1" smtClean="0"/>
              <a:t>kouvri</a:t>
            </a:r>
            <a:r>
              <a:rPr lang="en-US" dirty="0" smtClean="0"/>
              <a:t> </a:t>
            </a:r>
            <a:r>
              <a:rPr lang="en-US" dirty="0" err="1"/>
              <a:t>pou</a:t>
            </a:r>
            <a:r>
              <a:rPr lang="en-US" dirty="0"/>
              <a:t> </a:t>
            </a:r>
            <a:r>
              <a:rPr lang="en-US" dirty="0" err="1"/>
              <a:t>lanp</a:t>
            </a:r>
            <a:r>
              <a:rPr lang="en-US" dirty="0"/>
              <a:t>, </a:t>
            </a:r>
            <a:r>
              <a:rPr lang="en-US" dirty="0" err="1"/>
              <a:t>tankou</a:t>
            </a:r>
            <a:r>
              <a:rPr lang="en-US" dirty="0"/>
              <a:t> </a:t>
            </a:r>
            <a:r>
              <a:rPr lang="en-US" dirty="0" err="1"/>
              <a:t>limyè</a:t>
            </a:r>
            <a:r>
              <a:rPr lang="en-US" dirty="0"/>
              <a:t> a pa </a:t>
            </a:r>
            <a:r>
              <a:rPr lang="en-US" dirty="0" err="1" smtClean="0"/>
              <a:t>vire</a:t>
            </a:r>
            <a:r>
              <a:rPr lang="en-US" dirty="0" smtClean="0"/>
              <a:t>, </a:t>
            </a:r>
            <a:r>
              <a:rPr lang="en-US" dirty="0" err="1"/>
              <a:t>ak</a:t>
            </a:r>
            <a:r>
              <a:rPr lang="en-US" dirty="0"/>
              <a:t> </a:t>
            </a:r>
            <a:r>
              <a:rPr lang="en-US" dirty="0" err="1"/>
              <a:t>pwoblèm</a:t>
            </a:r>
            <a:r>
              <a:rPr lang="en-US" dirty="0"/>
              <a:t> </a:t>
            </a:r>
            <a:r>
              <a:rPr lang="en-US" dirty="0" err="1"/>
              <a:t>ki</a:t>
            </a:r>
            <a:r>
              <a:rPr lang="en-US" dirty="0"/>
              <a:t> </a:t>
            </a:r>
            <a:r>
              <a:rPr lang="en-US" dirty="0" err="1"/>
              <a:t>kouvri</a:t>
            </a:r>
            <a:r>
              <a:rPr lang="en-US" dirty="0"/>
              <a:t> </a:t>
            </a:r>
            <a:r>
              <a:rPr lang="en-US" dirty="0" err="1"/>
              <a:t>pou</a:t>
            </a:r>
            <a:r>
              <a:rPr lang="en-US" dirty="0"/>
              <a:t> recho, </a:t>
            </a:r>
            <a:r>
              <a:rPr lang="en-US" dirty="0" err="1"/>
              <a:t>tankou</a:t>
            </a:r>
            <a:r>
              <a:rPr lang="en-US" dirty="0"/>
              <a:t> </a:t>
            </a:r>
            <a:r>
              <a:rPr lang="en-US" dirty="0" err="1"/>
              <a:t>pòt</a:t>
            </a:r>
            <a:r>
              <a:rPr lang="en-US" dirty="0"/>
              <a:t> la </a:t>
            </a:r>
            <a:r>
              <a:rPr lang="en-US" dirty="0" err="1"/>
              <a:t>tonbe</a:t>
            </a:r>
            <a:r>
              <a:rPr lang="en-US" dirty="0"/>
              <a:t> la. Li </a:t>
            </a:r>
            <a:r>
              <a:rPr lang="en-US" dirty="0" err="1"/>
              <a:t>te</a:t>
            </a:r>
            <a:r>
              <a:rPr lang="en-US" dirty="0"/>
              <a:t> ka bay </a:t>
            </a:r>
            <a:r>
              <a:rPr lang="en-US" dirty="0" err="1"/>
              <a:t>nenpòt</a:t>
            </a:r>
            <a:r>
              <a:rPr lang="en-US" dirty="0"/>
              <a:t> </a:t>
            </a:r>
            <a:r>
              <a:rPr lang="en-US" dirty="0" err="1"/>
              <a:t>ki</a:t>
            </a:r>
            <a:r>
              <a:rPr lang="en-US" dirty="0"/>
              <a:t> </a:t>
            </a:r>
            <a:r>
              <a:rPr lang="en-US" dirty="0" err="1"/>
              <a:t>lòt</a:t>
            </a:r>
            <a:r>
              <a:rPr lang="en-US" dirty="0"/>
              <a:t> </a:t>
            </a:r>
            <a:r>
              <a:rPr lang="en-US" dirty="0" err="1"/>
              <a:t>egzanp</a:t>
            </a:r>
            <a:r>
              <a:rPr lang="en-US" dirty="0"/>
              <a:t> li </a:t>
            </a:r>
            <a:r>
              <a:rPr lang="en-US" dirty="0" err="1"/>
              <a:t>vle</a:t>
            </a:r>
            <a:r>
              <a:rPr lang="en-US" dirty="0"/>
              <a:t> </a:t>
            </a:r>
            <a:r>
              <a:rPr lang="en-US" dirty="0" err="1"/>
              <a:t>tou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Fòmatè 2: </a:t>
            </a:r>
            <a:r>
              <a:rPr lang="en-US" dirty="0" err="1"/>
              <a:t>Nou</a:t>
            </a:r>
            <a:r>
              <a:rPr lang="en-US" dirty="0"/>
              <a:t> pa </a:t>
            </a:r>
            <a:r>
              <a:rPr lang="en-US" dirty="0" err="1"/>
              <a:t>pral</a:t>
            </a:r>
            <a:r>
              <a:rPr lang="en-US" dirty="0"/>
              <a:t> </a:t>
            </a:r>
            <a:r>
              <a:rPr lang="en-US" dirty="0" err="1"/>
              <a:t>kouvri</a:t>
            </a:r>
            <a:r>
              <a:rPr lang="en-US" dirty="0"/>
              <a:t> </a:t>
            </a:r>
            <a:r>
              <a:rPr lang="en-US" dirty="0" err="1"/>
              <a:t>pwoblèm</a:t>
            </a:r>
            <a:r>
              <a:rPr lang="en-US" dirty="0"/>
              <a:t> </a:t>
            </a:r>
            <a:r>
              <a:rPr lang="en-US" dirty="0" err="1"/>
              <a:t>ki</a:t>
            </a:r>
            <a:r>
              <a:rPr lang="en-US" dirty="0"/>
              <a:t> se </a:t>
            </a:r>
            <a:r>
              <a:rPr lang="en-US" dirty="0" err="1"/>
              <a:t>rezilta</a:t>
            </a:r>
            <a:r>
              <a:rPr lang="en-US" dirty="0"/>
              <a:t> </a:t>
            </a:r>
            <a:r>
              <a:rPr lang="en-US" dirty="0" err="1"/>
              <a:t>nan</a:t>
            </a:r>
            <a:r>
              <a:rPr lang="en-US" dirty="0" smtClean="0"/>
              <a:t> </a:t>
            </a:r>
            <a:r>
              <a:rPr lang="en-US" dirty="0" err="1" smtClean="0"/>
              <a:t>movèz</a:t>
            </a:r>
            <a:r>
              <a:rPr lang="en-US" dirty="0" smtClean="0"/>
              <a:t> </a:t>
            </a:r>
            <a:r>
              <a:rPr lang="en-US" dirty="0" err="1" smtClean="0"/>
              <a:t>itilization</a:t>
            </a:r>
            <a:r>
              <a:rPr lang="en-US" dirty="0" smtClean="0"/>
              <a:t> pa </a:t>
            </a:r>
            <a:r>
              <a:rPr lang="en-US" dirty="0" err="1"/>
              <a:t>nenpòt</a:t>
            </a:r>
            <a:r>
              <a:rPr lang="en-US" dirty="0" smtClean="0"/>
              <a:t> </a:t>
            </a:r>
            <a:r>
              <a:rPr lang="en-US" dirty="0" err="1" smtClean="0"/>
              <a:t>ki</a:t>
            </a:r>
            <a:r>
              <a:rPr lang="en-US" dirty="0" smtClean="0"/>
              <a:t> </a:t>
            </a:r>
            <a:r>
              <a:rPr lang="en-US" dirty="0" err="1" smtClean="0"/>
              <a:t>moun</a:t>
            </a:r>
            <a:r>
              <a:rPr lang="en-US" dirty="0" smtClean="0"/>
              <a:t>, </a:t>
            </a:r>
            <a:r>
              <a:rPr lang="en-US" dirty="0"/>
              <a:t>pa </a:t>
            </a:r>
            <a:r>
              <a:rPr lang="en-US" dirty="0" err="1"/>
              <a:t>sèlman</a:t>
            </a:r>
            <a:r>
              <a:rPr lang="en-US" dirty="0"/>
              <a:t> </a:t>
            </a:r>
            <a:r>
              <a:rPr lang="en-US" dirty="0" err="1"/>
              <a:t>kliyan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. Sa a gen </a:t>
            </a:r>
            <a:r>
              <a:rPr lang="en-US" dirty="0" err="1"/>
              <a:t>ladan</a:t>
            </a:r>
            <a:r>
              <a:rPr lang="en-US" dirty="0"/>
              <a:t> </a:t>
            </a:r>
            <a:r>
              <a:rPr lang="en-US" dirty="0" err="1"/>
              <a:t>timoun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</a:t>
            </a:r>
            <a:r>
              <a:rPr lang="en-US" dirty="0" err="1"/>
              <a:t>ak</a:t>
            </a:r>
            <a:r>
              <a:rPr lang="en-US" dirty="0"/>
              <a:t> </a:t>
            </a:r>
            <a:r>
              <a:rPr lang="en-US" dirty="0" err="1"/>
              <a:t>envite</a:t>
            </a:r>
            <a:r>
              <a:rPr lang="en-US" dirty="0"/>
              <a:t>.</a:t>
            </a:r>
            <a:endParaRPr lang="en-US" u="none" baseline="0" dirty="0" smtClean="0"/>
          </a:p>
          <a:p>
            <a:r>
              <a:rPr lang="en-US" dirty="0" err="1" smtClean="0"/>
              <a:t>Nenpòt</a:t>
            </a:r>
            <a:r>
              <a:rPr lang="en-US" dirty="0" smtClean="0"/>
              <a:t> </a:t>
            </a:r>
            <a:r>
              <a:rPr lang="en-US" dirty="0" err="1" smtClean="0"/>
              <a:t>reparasyon</a:t>
            </a:r>
            <a:r>
              <a:rPr lang="en-US" dirty="0" smtClean="0"/>
              <a:t>, </a:t>
            </a:r>
            <a:r>
              <a:rPr lang="en-US" dirty="0" err="1" smtClean="0"/>
              <a:t>pwoblèm</a:t>
            </a:r>
            <a:r>
              <a:rPr lang="en-US" dirty="0" smtClean="0"/>
              <a:t>, </a:t>
            </a:r>
            <a:r>
              <a:rPr lang="en-US" dirty="0" err="1" smtClean="0"/>
              <a:t>oswa</a:t>
            </a:r>
            <a:r>
              <a:rPr lang="en-US" dirty="0" smtClean="0"/>
              <a:t> yon </a:t>
            </a:r>
            <a:r>
              <a:rPr lang="en-US" dirty="0" err="1" smtClean="0"/>
              <a:t>pati</a:t>
            </a:r>
            <a:r>
              <a:rPr lang="en-US" dirty="0" smtClean="0"/>
              <a:t> </a:t>
            </a:r>
            <a:r>
              <a:rPr lang="en-US" dirty="0" err="1" smtClean="0"/>
              <a:t>ranplasman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8755889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2607"/>
            <a:ext cx="5486400" cy="4114800"/>
          </a:xfrm>
        </p:spPr>
        <p:txBody>
          <a:bodyPr>
            <a:normAutofit/>
          </a:bodyPr>
          <a:lstStyle/>
          <a:p>
            <a:r>
              <a:rPr lang="en-US" dirty="0"/>
              <a:t>Fòmatè 2: Bay </a:t>
            </a:r>
            <a:r>
              <a:rPr lang="en-US" dirty="0" err="1"/>
              <a:t>sijesyon</a:t>
            </a:r>
            <a:r>
              <a:rPr lang="en-US" dirty="0"/>
              <a:t>, </a:t>
            </a:r>
            <a:r>
              <a:rPr lang="en-US" dirty="0" err="1"/>
              <a:t>tankou</a:t>
            </a:r>
            <a:r>
              <a:rPr lang="en-US" dirty="0"/>
              <a:t> </a:t>
            </a:r>
            <a:r>
              <a:rPr lang="en-US" dirty="0" err="1"/>
              <a:t>pran</a:t>
            </a:r>
            <a:r>
              <a:rPr lang="en-US" dirty="0"/>
              <a:t> </a:t>
            </a:r>
            <a:r>
              <a:rPr lang="en-US" dirty="0" err="1"/>
              <a:t>panno</a:t>
            </a:r>
            <a:r>
              <a:rPr lang="en-US" dirty="0"/>
              <a:t> </a:t>
            </a:r>
            <a:r>
              <a:rPr lang="en-US" dirty="0" err="1"/>
              <a:t>solè</a:t>
            </a:r>
            <a:r>
              <a:rPr lang="en-US" dirty="0"/>
              <a:t> </a:t>
            </a:r>
            <a:r>
              <a:rPr lang="en-US" dirty="0" err="1"/>
              <a:t>andedan</a:t>
            </a:r>
            <a:r>
              <a:rPr lang="en-US" dirty="0"/>
              <a:t> nan </a:t>
            </a:r>
            <a:r>
              <a:rPr lang="en-US" dirty="0" err="1"/>
              <a:t>mitan</a:t>
            </a:r>
            <a:r>
              <a:rPr lang="en-US" dirty="0"/>
              <a:t> </a:t>
            </a:r>
            <a:r>
              <a:rPr lang="en-US" dirty="0" err="1"/>
              <a:t>lannwit</a:t>
            </a:r>
            <a:r>
              <a:rPr lang="en-US" dirty="0"/>
              <a:t> Se </a:t>
            </a:r>
            <a:r>
              <a:rPr lang="en-US" dirty="0" err="1"/>
              <a:t>konsa</a:t>
            </a:r>
            <a:r>
              <a:rPr lang="en-US" dirty="0"/>
              <a:t>, </a:t>
            </a:r>
            <a:r>
              <a:rPr lang="en-US" dirty="0" err="1"/>
              <a:t>yo</a:t>
            </a:r>
            <a:r>
              <a:rPr lang="en-US" dirty="0"/>
              <a:t> pa </a:t>
            </a:r>
            <a:r>
              <a:rPr lang="en-US" dirty="0" err="1"/>
              <a:t>jwenn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</a:t>
            </a:r>
            <a:r>
              <a:rPr lang="en-US" dirty="0" err="1"/>
              <a:t>vòlè</a:t>
            </a:r>
            <a:r>
              <a:rPr lang="en-US" dirty="0"/>
              <a:t> li (</a:t>
            </a:r>
            <a:r>
              <a:rPr lang="en-US" dirty="0" err="1"/>
              <a:t>TiPowa</a:t>
            </a:r>
            <a:r>
              <a:rPr lang="en-US" dirty="0"/>
              <a:t>) </a:t>
            </a:r>
          </a:p>
          <a:p>
            <a:r>
              <a:rPr lang="en-US" dirty="0"/>
              <a:t>Pa </a:t>
            </a:r>
            <a:r>
              <a:rPr lang="en-US" dirty="0" err="1"/>
              <a:t>frape</a:t>
            </a:r>
            <a:r>
              <a:rPr lang="en-US" dirty="0"/>
              <a:t> </a:t>
            </a:r>
            <a:r>
              <a:rPr lang="en-US" dirty="0" err="1"/>
              <a:t>pwodwi</a:t>
            </a:r>
            <a:r>
              <a:rPr lang="en-US" dirty="0"/>
              <a:t> </a:t>
            </a:r>
            <a:r>
              <a:rPr lang="en-US" dirty="0" err="1"/>
              <a:t>pou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</a:t>
            </a:r>
            <a:r>
              <a:rPr lang="en-US" dirty="0" err="1"/>
              <a:t>eseye</a:t>
            </a:r>
            <a:r>
              <a:rPr lang="en-US" dirty="0"/>
              <a:t> fè </a:t>
            </a:r>
            <a:r>
              <a:rPr lang="en-US" dirty="0" err="1"/>
              <a:t>yo</a:t>
            </a:r>
            <a:r>
              <a:rPr lang="en-US" dirty="0"/>
              <a:t> </a:t>
            </a:r>
            <a:r>
              <a:rPr lang="en-US" dirty="0" err="1"/>
              <a:t>travay</a:t>
            </a:r>
            <a:r>
              <a:rPr lang="en-US" dirty="0"/>
              <a:t> </a:t>
            </a:r>
          </a:p>
          <a:p>
            <a:r>
              <a:rPr lang="en-US" dirty="0" err="1"/>
              <a:t>Mande</a:t>
            </a:r>
            <a:r>
              <a:rPr lang="en-US" dirty="0"/>
              <a:t> </a:t>
            </a:r>
            <a:r>
              <a:rPr lang="en-US" dirty="0" err="1"/>
              <a:t>pou</a:t>
            </a:r>
            <a:r>
              <a:rPr lang="en-US" dirty="0"/>
              <a:t> </a:t>
            </a:r>
            <a:r>
              <a:rPr lang="en-US" dirty="0" err="1"/>
              <a:t>sijesyon</a:t>
            </a:r>
            <a:r>
              <a:rPr lang="en-US" dirty="0"/>
              <a:t> nan men an </a:t>
            </a:r>
            <a:r>
              <a:rPr lang="en-US" dirty="0" err="1"/>
              <a:t>detay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6354761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Fòmatè 1: </a:t>
            </a:r>
            <a:r>
              <a:rPr lang="en-US" dirty="0" err="1"/>
              <a:t>Ou</a:t>
            </a:r>
            <a:r>
              <a:rPr lang="en-US" dirty="0"/>
              <a:t> ta </a:t>
            </a:r>
            <a:r>
              <a:rPr lang="en-US" dirty="0" err="1"/>
              <a:t>dwe</a:t>
            </a:r>
            <a:r>
              <a:rPr lang="en-US" dirty="0"/>
              <a:t> </a:t>
            </a:r>
            <a:r>
              <a:rPr lang="en-US" dirty="0" err="1"/>
              <a:t>gade</a:t>
            </a:r>
            <a:r>
              <a:rPr lang="en-US" dirty="0"/>
              <a:t> tout </a:t>
            </a:r>
            <a:r>
              <a:rPr lang="en-US" dirty="0" err="1"/>
              <a:t>pwoblèm</a:t>
            </a:r>
            <a:r>
              <a:rPr lang="en-US" dirty="0"/>
              <a:t> </a:t>
            </a: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jantiman</a:t>
            </a:r>
            <a:r>
              <a:rPr lang="en-US" dirty="0" smtClean="0"/>
              <a:t>!</a:t>
            </a:r>
            <a:r>
              <a:rPr lang="en-US" dirty="0"/>
              <a:t>)</a:t>
            </a:r>
            <a:r>
              <a:rPr lang="en-US" dirty="0" smtClean="0"/>
              <a:t> </a:t>
            </a:r>
            <a:r>
              <a:rPr lang="en-US" dirty="0" err="1" smtClean="0"/>
              <a:t>kote</a:t>
            </a:r>
            <a:r>
              <a:rPr lang="en-US" dirty="0" smtClean="0"/>
              <a:t> </a:t>
            </a:r>
            <a:r>
              <a:rPr lang="en-US" dirty="0" err="1"/>
              <a:t>teknisyen</a:t>
            </a:r>
            <a:r>
              <a:rPr lang="en-US" dirty="0"/>
              <a:t> an </a:t>
            </a:r>
            <a:r>
              <a:rPr lang="en-US" dirty="0" err="1"/>
              <a:t>olye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fèl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kont</a:t>
            </a:r>
            <a:r>
              <a:rPr lang="en-US" baseline="0" dirty="0" smtClean="0"/>
              <a:t> </a:t>
            </a:r>
            <a:r>
              <a:rPr lang="en-US" dirty="0" err="1" smtClean="0"/>
              <a:t>ou</a:t>
            </a:r>
            <a:r>
              <a:rPr lang="en-US" dirty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paske</a:t>
            </a:r>
            <a:r>
              <a:rPr lang="en-US" baseline="0" dirty="0" smtClean="0"/>
              <a:t> </a:t>
            </a:r>
            <a:r>
              <a:rPr lang="en-US" dirty="0" smtClean="0"/>
              <a:t>se </a:t>
            </a:r>
            <a:r>
              <a:rPr lang="en-US" dirty="0" err="1"/>
              <a:t>teknisyen</a:t>
            </a:r>
            <a:r>
              <a:rPr lang="en-US" dirty="0"/>
              <a:t> an </a:t>
            </a:r>
            <a:r>
              <a:rPr lang="en-US" dirty="0" err="1"/>
              <a:t>ki</a:t>
            </a:r>
            <a:r>
              <a:rPr lang="en-US" dirty="0"/>
              <a:t> </a:t>
            </a:r>
            <a:r>
              <a:rPr lang="en-US" dirty="0" err="1"/>
              <a:t>resevwa</a:t>
            </a:r>
            <a:r>
              <a:rPr lang="en-US" dirty="0"/>
              <a:t> </a:t>
            </a:r>
            <a:r>
              <a:rPr lang="en-US" dirty="0" err="1" smtClean="0"/>
              <a:t>fòmasyon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/>
              <a:t>reponn</a:t>
            </a:r>
            <a:r>
              <a:rPr lang="en-US" dirty="0"/>
              <a:t> </a:t>
            </a:r>
            <a:r>
              <a:rPr lang="en-US" dirty="0" err="1"/>
              <a:t>kesyon</a:t>
            </a:r>
            <a:r>
              <a:rPr lang="en-US" dirty="0"/>
              <a:t> </a:t>
            </a:r>
            <a:r>
              <a:rPr lang="en-US" dirty="0" err="1"/>
              <a:t>ou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18984382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Fòmatè 2: Ki </a:t>
            </a:r>
            <a:r>
              <a:rPr lang="en-US" dirty="0" err="1"/>
              <a:t>jan</a:t>
            </a:r>
            <a:r>
              <a:rPr lang="en-US" dirty="0"/>
              <a:t> </a:t>
            </a:r>
            <a:r>
              <a:rPr lang="en-US" dirty="0" err="1"/>
              <a:t>rapò</a:t>
            </a:r>
            <a:r>
              <a:rPr lang="en-US" dirty="0"/>
              <a:t> an </a:t>
            </a:r>
            <a:r>
              <a:rPr lang="en-US" dirty="0" err="1"/>
              <a:t>ap</a:t>
            </a:r>
            <a:r>
              <a:rPr lang="en-US" dirty="0"/>
              <a:t> </a:t>
            </a:r>
            <a:r>
              <a:rPr lang="en-US" dirty="0" err="1"/>
              <a:t>travay</a:t>
            </a:r>
            <a:r>
              <a:rPr lang="en-US" dirty="0"/>
              <a:t>? Pale </a:t>
            </a:r>
            <a:r>
              <a:rPr lang="en-US" dirty="0" err="1"/>
              <a:t>sou</a:t>
            </a:r>
            <a:r>
              <a:rPr lang="en-US" dirty="0"/>
              <a:t> </a:t>
            </a:r>
            <a:r>
              <a:rPr lang="en-US" dirty="0" err="1"/>
              <a:t>pwosesis</a:t>
            </a:r>
            <a:r>
              <a:rPr lang="en-US" dirty="0"/>
              <a:t> la pi </a:t>
            </a:r>
            <a:r>
              <a:rPr lang="en-US" dirty="0" err="1"/>
              <a:t>wo</a:t>
            </a:r>
            <a:r>
              <a:rPr lang="en-US" dirty="0"/>
              <a:t> a. </a:t>
            </a:r>
          </a:p>
          <a:p>
            <a:endParaRPr lang="en-US" dirty="0"/>
          </a:p>
          <a:p>
            <a:r>
              <a:rPr lang="en-US" dirty="0"/>
              <a:t>Fòmatè 2: </a:t>
            </a:r>
            <a:r>
              <a:rPr lang="en-US" dirty="0" err="1"/>
              <a:t>Rapò</a:t>
            </a:r>
            <a:r>
              <a:rPr lang="en-US" dirty="0"/>
              <a:t> a se </a:t>
            </a:r>
            <a:r>
              <a:rPr lang="en-US" dirty="0" err="1"/>
              <a:t>nesesè</a:t>
            </a:r>
            <a:r>
              <a:rPr lang="en-US" dirty="0"/>
              <a:t> </a:t>
            </a:r>
            <a:r>
              <a:rPr lang="en-US" dirty="0" err="1"/>
              <a:t>paske</a:t>
            </a:r>
            <a:r>
              <a:rPr lang="en-US" dirty="0"/>
              <a:t> li </a:t>
            </a:r>
            <a:r>
              <a:rPr lang="en-US" dirty="0" err="1"/>
              <a:t>pèmèt</a:t>
            </a:r>
            <a:r>
              <a:rPr lang="en-US" dirty="0"/>
              <a:t> Enèji Pwòp </a:t>
            </a:r>
            <a:r>
              <a:rPr lang="en-US" dirty="0" err="1"/>
              <a:t>swiv</a:t>
            </a:r>
            <a:r>
              <a:rPr lang="en-US" dirty="0"/>
              <a:t> </a:t>
            </a:r>
            <a:r>
              <a:rPr lang="en-US" dirty="0" err="1"/>
              <a:t>pwoblèm</a:t>
            </a:r>
            <a:r>
              <a:rPr lang="en-US" dirty="0"/>
              <a:t> </a:t>
            </a:r>
            <a:r>
              <a:rPr lang="en-US" dirty="0" err="1" smtClean="0"/>
              <a:t>pwodwi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r>
              <a:rPr lang="en-US" dirty="0" smtClean="0"/>
              <a:t>. </a:t>
            </a:r>
            <a:r>
              <a:rPr lang="en-US" dirty="0"/>
              <a:t>Sa a </a:t>
            </a:r>
            <a:r>
              <a:rPr lang="en-US" dirty="0" err="1"/>
              <a:t>ede</a:t>
            </a:r>
            <a:r>
              <a:rPr lang="en-US" dirty="0"/>
              <a:t> </a:t>
            </a:r>
            <a:r>
              <a:rPr lang="en-US" dirty="0" err="1"/>
              <a:t>nou</a:t>
            </a:r>
            <a:r>
              <a:rPr lang="en-US" dirty="0"/>
              <a:t> </a:t>
            </a:r>
            <a:r>
              <a:rPr lang="en-US" dirty="0" err="1"/>
              <a:t>aprann</a:t>
            </a:r>
            <a:r>
              <a:rPr lang="en-US" dirty="0"/>
              <a:t> </a:t>
            </a:r>
            <a:r>
              <a:rPr lang="en-US" dirty="0" err="1"/>
              <a:t>ki</a:t>
            </a:r>
            <a:r>
              <a:rPr lang="en-US" dirty="0"/>
              <a:t> </a:t>
            </a:r>
            <a:r>
              <a:rPr lang="en-US" dirty="0" err="1"/>
              <a:t>pwodwi</a:t>
            </a:r>
            <a:r>
              <a:rPr lang="en-US" dirty="0" smtClean="0"/>
              <a:t> </a:t>
            </a:r>
            <a:r>
              <a:rPr lang="en-US" dirty="0" err="1" smtClean="0"/>
              <a:t>ki</a:t>
            </a:r>
            <a:r>
              <a:rPr lang="en-US" dirty="0" smtClean="0"/>
              <a:t> gen </a:t>
            </a:r>
            <a:r>
              <a:rPr lang="en-US" dirty="0" err="1"/>
              <a:t>pwoblèm</a:t>
            </a:r>
            <a:r>
              <a:rPr lang="en-US" dirty="0"/>
              <a:t>, </a:t>
            </a:r>
            <a:r>
              <a:rPr lang="en-US" dirty="0" err="1"/>
              <a:t>ki</a:t>
            </a:r>
            <a:r>
              <a:rPr lang="en-US" dirty="0"/>
              <a:t> </a:t>
            </a:r>
            <a:r>
              <a:rPr lang="en-US" dirty="0" err="1"/>
              <a:t>erè</a:t>
            </a:r>
            <a:r>
              <a:rPr lang="en-US" dirty="0" smtClean="0"/>
              <a:t> </a:t>
            </a:r>
            <a:r>
              <a:rPr lang="en-US" dirty="0" err="1" smtClean="0"/>
              <a:t>kliyan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yo</a:t>
            </a:r>
            <a:r>
              <a:rPr lang="en-US" baseline="0" dirty="0" smtClean="0"/>
              <a:t> </a:t>
            </a:r>
            <a:r>
              <a:rPr lang="en-US" dirty="0" err="1" smtClean="0"/>
              <a:t>souvan</a:t>
            </a:r>
            <a:r>
              <a:rPr lang="en-US" dirty="0" smtClean="0"/>
              <a:t> </a:t>
            </a:r>
            <a:r>
              <a:rPr lang="en-US" dirty="0" err="1" smtClean="0"/>
              <a:t>fè</a:t>
            </a:r>
            <a:r>
              <a:rPr lang="en-US" dirty="0" smtClean="0"/>
              <a:t>, </a:t>
            </a:r>
            <a:r>
              <a:rPr lang="en-US" dirty="0" err="1"/>
              <a:t>elatriye</a:t>
            </a:r>
            <a:r>
              <a:rPr lang="en-US" dirty="0"/>
              <a:t> </a:t>
            </a:r>
            <a:r>
              <a:rPr lang="en-US" dirty="0" err="1"/>
              <a:t>pou</a:t>
            </a:r>
            <a:r>
              <a:rPr lang="en-US" dirty="0"/>
              <a:t> </a:t>
            </a:r>
            <a:r>
              <a:rPr lang="en-US" dirty="0" err="1"/>
              <a:t>nou</a:t>
            </a:r>
            <a:r>
              <a:rPr lang="en-US" dirty="0"/>
              <a:t> ka </a:t>
            </a:r>
            <a:r>
              <a:rPr lang="en-US" dirty="0" err="1"/>
              <a:t>swa</a:t>
            </a:r>
            <a:r>
              <a:rPr lang="en-US" dirty="0"/>
              <a:t> </a:t>
            </a:r>
            <a:r>
              <a:rPr lang="en-US" dirty="0" err="1"/>
              <a:t>jwenn</a:t>
            </a:r>
            <a:r>
              <a:rPr lang="en-US" dirty="0"/>
              <a:t> </a:t>
            </a:r>
            <a:r>
              <a:rPr lang="en-US" dirty="0" err="1"/>
              <a:t>pwoblèm</a:t>
            </a:r>
            <a:r>
              <a:rPr lang="en-US" dirty="0"/>
              <a:t> </a:t>
            </a:r>
            <a:r>
              <a:rPr lang="en-US" dirty="0" err="1"/>
              <a:t>fiks</a:t>
            </a:r>
            <a:r>
              <a:rPr lang="en-US" dirty="0"/>
              <a:t> </a:t>
            </a:r>
            <a:r>
              <a:rPr lang="en-US" dirty="0" err="1"/>
              <a:t>ak</a:t>
            </a:r>
            <a:r>
              <a:rPr lang="en-US" dirty="0"/>
              <a:t> </a:t>
            </a:r>
            <a:r>
              <a:rPr lang="en-US" dirty="0" err="1"/>
              <a:t>manifakti</a:t>
            </a:r>
            <a:r>
              <a:rPr lang="en-US" dirty="0"/>
              <a:t> a </a:t>
            </a:r>
            <a:r>
              <a:rPr lang="en-US" dirty="0" err="1"/>
              <a:t>oswa</a:t>
            </a:r>
            <a:r>
              <a:rPr lang="en-US" dirty="0"/>
              <a:t> </a:t>
            </a:r>
            <a:r>
              <a:rPr lang="en-US" dirty="0" err="1"/>
              <a:t>ede</a:t>
            </a:r>
            <a:r>
              <a:rPr lang="en-US" dirty="0"/>
              <a:t> </a:t>
            </a:r>
            <a:r>
              <a:rPr lang="en-US" dirty="0" err="1"/>
              <a:t>edike</a:t>
            </a:r>
            <a:r>
              <a:rPr lang="en-US" dirty="0"/>
              <a:t> </a:t>
            </a:r>
            <a:r>
              <a:rPr lang="en-US" dirty="0" err="1"/>
              <a:t>kliyan</a:t>
            </a:r>
            <a:r>
              <a:rPr lang="en-US" dirty="0"/>
              <a:t> pi </a:t>
            </a:r>
            <a:r>
              <a:rPr lang="en-US" dirty="0" err="1"/>
              <a:t>byen</a:t>
            </a:r>
            <a:r>
              <a:rPr lang="en-US" dirty="0"/>
              <a:t>. </a:t>
            </a:r>
            <a:r>
              <a:rPr lang="en-US" dirty="0" err="1"/>
              <a:t>Pou</a:t>
            </a:r>
            <a:r>
              <a:rPr lang="en-US" dirty="0"/>
              <a:t> </a:t>
            </a:r>
            <a:r>
              <a:rPr lang="en-US" dirty="0" err="1" smtClean="0"/>
              <a:t>ekzanp</a:t>
            </a:r>
            <a:r>
              <a:rPr lang="en-US" dirty="0" smtClean="0"/>
              <a:t>, </a:t>
            </a:r>
            <a:r>
              <a:rPr lang="en-US" dirty="0" err="1"/>
              <a:t>petèt</a:t>
            </a:r>
            <a:r>
              <a:rPr lang="en-US" dirty="0"/>
              <a:t> tout </a:t>
            </a:r>
            <a:r>
              <a:rPr lang="en-US" dirty="0" err="1"/>
              <a:t>pwodwi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nan </a:t>
            </a:r>
            <a:r>
              <a:rPr lang="en-US" dirty="0" err="1"/>
              <a:t>youn</a:t>
            </a:r>
            <a:r>
              <a:rPr lang="en-US" dirty="0"/>
              <a:t> nan </a:t>
            </a:r>
            <a:r>
              <a:rPr lang="en-US" dirty="0" err="1"/>
              <a:t>depo</a:t>
            </a:r>
            <a:r>
              <a:rPr lang="en-US" dirty="0"/>
              <a:t> </a:t>
            </a:r>
            <a:r>
              <a:rPr lang="en-US" dirty="0" err="1"/>
              <a:t>nou</a:t>
            </a:r>
            <a:r>
              <a:rPr lang="en-US" dirty="0"/>
              <a:t> an gen yon </a:t>
            </a:r>
            <a:r>
              <a:rPr lang="en-US" dirty="0" err="1"/>
              <a:t>pwoblèm</a:t>
            </a:r>
            <a:r>
              <a:rPr lang="en-US" dirty="0"/>
              <a:t> - </a:t>
            </a:r>
            <a:r>
              <a:rPr lang="en-US" dirty="0" err="1"/>
              <a:t>pou</a:t>
            </a:r>
            <a:r>
              <a:rPr lang="en-US" dirty="0"/>
              <a:t> </a:t>
            </a:r>
            <a:r>
              <a:rPr lang="en-US" dirty="0" err="1"/>
              <a:t>nou</a:t>
            </a:r>
            <a:r>
              <a:rPr lang="en-US" dirty="0"/>
              <a:t> ka </a:t>
            </a:r>
            <a:r>
              <a:rPr lang="en-US" dirty="0" err="1"/>
              <a:t>tcheke</a:t>
            </a:r>
            <a:r>
              <a:rPr lang="en-US" dirty="0"/>
              <a:t> </a:t>
            </a:r>
            <a:r>
              <a:rPr lang="en-US" dirty="0" err="1"/>
              <a:t>ki</a:t>
            </a:r>
            <a:r>
              <a:rPr lang="en-US" dirty="0"/>
              <a:t> </a:t>
            </a:r>
            <a:r>
              <a:rPr lang="en-US" dirty="0" err="1"/>
              <a:t>depo</a:t>
            </a:r>
            <a:r>
              <a:rPr lang="en-US" dirty="0" smtClean="0"/>
              <a:t> </a:t>
            </a:r>
            <a:r>
              <a:rPr lang="en-US" dirty="0" err="1" smtClean="0"/>
              <a:t>ekzakteman</a:t>
            </a:r>
            <a:r>
              <a:rPr lang="en-US" dirty="0" smtClean="0"/>
              <a:t>. </a:t>
            </a:r>
            <a:r>
              <a:rPr lang="en-US" dirty="0"/>
              <a:t>Se </a:t>
            </a:r>
            <a:r>
              <a:rPr lang="en-US" dirty="0" err="1"/>
              <a:t>konsa</a:t>
            </a:r>
            <a:r>
              <a:rPr lang="en-US" dirty="0"/>
              <a:t>, </a:t>
            </a:r>
            <a:r>
              <a:rPr lang="en-US" dirty="0" err="1"/>
              <a:t>asire</a:t>
            </a:r>
            <a:r>
              <a:rPr lang="en-US" dirty="0"/>
              <a:t> w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ak</a:t>
            </a:r>
            <a:r>
              <a:rPr lang="en-US" dirty="0"/>
              <a:t> </a:t>
            </a:r>
            <a:r>
              <a:rPr lang="en-US" dirty="0" err="1"/>
              <a:t>kliyan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bay tout </a:t>
            </a:r>
            <a:r>
              <a:rPr lang="en-US" dirty="0" err="1"/>
              <a:t>enfòmasyon</a:t>
            </a:r>
            <a:r>
              <a:rPr lang="en-US" dirty="0"/>
              <a:t> </a:t>
            </a:r>
            <a:r>
              <a:rPr lang="en-US" dirty="0" err="1"/>
              <a:t>ki</a:t>
            </a:r>
            <a:r>
              <a:rPr lang="en-US" dirty="0"/>
              <a:t> </a:t>
            </a:r>
            <a:r>
              <a:rPr lang="en-US" dirty="0" err="1"/>
              <a:t>posib</a:t>
            </a:r>
            <a:r>
              <a:rPr lang="en-US" dirty="0" smtClean="0"/>
              <a:t>!</a:t>
            </a:r>
          </a:p>
          <a:p>
            <a:endParaRPr lang="en-US" dirty="0"/>
          </a:p>
          <a:p>
            <a:r>
              <a:rPr lang="en-US" dirty="0" err="1" smtClean="0"/>
              <a:t>Apre</a:t>
            </a:r>
            <a:r>
              <a:rPr lang="en-US" dirty="0" smtClean="0"/>
              <a:t> </a:t>
            </a:r>
            <a:r>
              <a:rPr lang="en-US" dirty="0" err="1" smtClean="0"/>
              <a:t>rapò</a:t>
            </a:r>
            <a:r>
              <a:rPr lang="en-US" dirty="0" smtClean="0"/>
              <a:t> a, </a:t>
            </a:r>
            <a:r>
              <a:rPr lang="en-US" dirty="0" err="1" smtClean="0"/>
              <a:t>Teknisyen</a:t>
            </a:r>
            <a:r>
              <a:rPr lang="en-US" dirty="0" smtClean="0"/>
              <a:t> an </a:t>
            </a:r>
            <a:r>
              <a:rPr lang="en-US" dirty="0" err="1" smtClean="0"/>
              <a:t>ap</a:t>
            </a:r>
            <a:r>
              <a:rPr lang="en-US" dirty="0" smtClean="0"/>
              <a:t> </a:t>
            </a:r>
            <a:r>
              <a:rPr lang="en-US" dirty="0" err="1" smtClean="0"/>
              <a:t>eseye</a:t>
            </a:r>
            <a:r>
              <a:rPr lang="en-US" dirty="0" smtClean="0"/>
              <a:t> </a:t>
            </a:r>
            <a:r>
              <a:rPr lang="en-US" dirty="0" err="1" smtClean="0"/>
              <a:t>ede</a:t>
            </a:r>
            <a:r>
              <a:rPr lang="en-US" dirty="0" smtClean="0"/>
              <a:t> </a:t>
            </a:r>
            <a:r>
              <a:rPr lang="en-US" dirty="0" err="1" smtClean="0"/>
              <a:t>kliyan</a:t>
            </a:r>
            <a:r>
              <a:rPr lang="en-US" dirty="0" smtClean="0"/>
              <a:t> nan </a:t>
            </a:r>
            <a:r>
              <a:rPr lang="en-US" dirty="0" err="1" smtClean="0"/>
              <a:t>telefòn</a:t>
            </a:r>
            <a:r>
              <a:rPr lang="en-US" dirty="0" smtClean="0"/>
              <a:t> nan </a:t>
            </a:r>
          </a:p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34700570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Trainer 1: Si </a:t>
            </a:r>
            <a:r>
              <a:rPr lang="en-US" dirty="0" err="1" smtClean="0"/>
              <a:t>garanti</a:t>
            </a:r>
            <a:r>
              <a:rPr lang="en-US" dirty="0" smtClean="0"/>
              <a:t> a </a:t>
            </a:r>
            <a:r>
              <a:rPr lang="en-US" dirty="0" err="1" smtClean="0"/>
              <a:t>fini</a:t>
            </a:r>
            <a:r>
              <a:rPr lang="en-US" dirty="0" smtClean="0"/>
              <a:t>, </a:t>
            </a:r>
            <a:r>
              <a:rPr lang="en-US" dirty="0" err="1" smtClean="0"/>
              <a:t>kliyan</a:t>
            </a:r>
            <a:r>
              <a:rPr lang="en-US" dirty="0" smtClean="0"/>
              <a:t> ka </a:t>
            </a:r>
            <a:r>
              <a:rPr lang="en-US" dirty="0" err="1" smtClean="0"/>
              <a:t>peye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nenpòt</a:t>
            </a:r>
            <a:r>
              <a:rPr lang="en-US" dirty="0" smtClean="0"/>
              <a:t> </a:t>
            </a:r>
            <a:r>
              <a:rPr lang="en-US" dirty="0" err="1" smtClean="0"/>
              <a:t>reparasyon</a:t>
            </a:r>
            <a:r>
              <a:rPr lang="en-US" dirty="0" smtClean="0"/>
              <a:t> </a:t>
            </a:r>
            <a:r>
              <a:rPr lang="en-US" dirty="0" err="1" smtClean="0"/>
              <a:t>ki</a:t>
            </a:r>
            <a:r>
              <a:rPr lang="en-US" dirty="0" smtClean="0"/>
              <a:t> </a:t>
            </a:r>
            <a:r>
              <a:rPr lang="en-US" dirty="0" err="1" smtClean="0"/>
              <a:t>nesesè</a:t>
            </a:r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/>
              <a:t>An </a:t>
            </a:r>
            <a:r>
              <a:rPr lang="en-US" dirty="0" err="1"/>
              <a:t>detay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</a:t>
            </a:r>
            <a:r>
              <a:rPr lang="en-US" dirty="0" err="1"/>
              <a:t>responsab</a:t>
            </a:r>
            <a:r>
              <a:rPr lang="en-US" dirty="0"/>
              <a:t> </a:t>
            </a:r>
            <a:r>
              <a:rPr lang="en-US" dirty="0" err="1"/>
              <a:t>pou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bay </a:t>
            </a:r>
            <a:r>
              <a:rPr lang="en-US" dirty="0" err="1"/>
              <a:t>nouvo</a:t>
            </a:r>
            <a:r>
              <a:rPr lang="en-US" dirty="0"/>
              <a:t> </a:t>
            </a:r>
            <a:r>
              <a:rPr lang="en-US" dirty="0" err="1"/>
              <a:t>pwodwi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nesesè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EP </a:t>
            </a:r>
            <a:r>
              <a:rPr lang="en-US" dirty="0" err="1"/>
              <a:t>pral</a:t>
            </a:r>
            <a:r>
              <a:rPr lang="en-US" dirty="0"/>
              <a:t> fè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jwenn</a:t>
            </a:r>
            <a:r>
              <a:rPr lang="en-US" dirty="0"/>
              <a:t> </a:t>
            </a:r>
            <a:r>
              <a:rPr lang="en-US" dirty="0" err="1"/>
              <a:t>pwodwi</a:t>
            </a:r>
            <a:r>
              <a:rPr lang="en-US" dirty="0"/>
              <a:t> pi </a:t>
            </a:r>
            <a:r>
              <a:rPr lang="en-US" dirty="0" err="1"/>
              <a:t>vit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posib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Sa a se bon </a:t>
            </a:r>
            <a:r>
              <a:rPr lang="en-US" dirty="0" err="1"/>
              <a:t>sèvis</a:t>
            </a:r>
            <a:r>
              <a:rPr lang="en-US" dirty="0"/>
              <a:t> </a:t>
            </a:r>
            <a:r>
              <a:rPr lang="en-US" dirty="0" err="1"/>
              <a:t>ki</a:t>
            </a:r>
            <a:r>
              <a:rPr lang="en-US" dirty="0"/>
              <a:t> </a:t>
            </a:r>
            <a:r>
              <a:rPr lang="en-US" dirty="0" err="1"/>
              <a:t>pral</a:t>
            </a:r>
            <a:r>
              <a:rPr lang="en-US" dirty="0"/>
              <a:t> </a:t>
            </a:r>
            <a:r>
              <a:rPr lang="en-US" dirty="0" err="1"/>
              <a:t>ede</a:t>
            </a:r>
            <a:r>
              <a:rPr lang="en-US" dirty="0"/>
              <a:t> w </a:t>
            </a:r>
            <a:r>
              <a:rPr lang="en-US" dirty="0" err="1"/>
              <a:t>jwenn</a:t>
            </a:r>
            <a:r>
              <a:rPr lang="en-US" dirty="0" smtClean="0"/>
              <a:t> </a:t>
            </a:r>
            <a:r>
              <a:rPr lang="en-US" dirty="0" err="1" smtClean="0"/>
              <a:t>epi</a:t>
            </a:r>
            <a:r>
              <a:rPr lang="en-US" dirty="0" smtClean="0"/>
              <a:t> </a:t>
            </a:r>
            <a:r>
              <a:rPr lang="en-US" dirty="0" err="1"/>
              <a:t>kenbe</a:t>
            </a:r>
            <a:r>
              <a:rPr lang="en-US" dirty="0"/>
              <a:t> </a:t>
            </a:r>
            <a:r>
              <a:rPr lang="en-US" dirty="0" err="1"/>
              <a:t>kliyan</a:t>
            </a:r>
            <a:r>
              <a:rPr lang="en-US" dirty="0"/>
              <a:t>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4870042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>
              <a:defRPr/>
            </a:pPr>
            <a:r>
              <a:rPr lang="en-US" dirty="0"/>
              <a:t>Fòmatè 1: Bon </a:t>
            </a:r>
            <a:r>
              <a:rPr lang="en-US" dirty="0" err="1"/>
              <a:t>sèvis</a:t>
            </a:r>
            <a:r>
              <a:rPr lang="en-US" dirty="0"/>
              <a:t> </a:t>
            </a:r>
            <a:r>
              <a:rPr lang="en-US" dirty="0" err="1"/>
              <a:t>kliyan</a:t>
            </a:r>
            <a:r>
              <a:rPr lang="en-US" dirty="0"/>
              <a:t> </a:t>
            </a:r>
            <a:r>
              <a:rPr lang="en-US" dirty="0" err="1"/>
              <a:t>lè</a:t>
            </a:r>
            <a:r>
              <a:rPr lang="en-US" dirty="0"/>
              <a:t> gen </a:t>
            </a:r>
            <a:r>
              <a:rPr lang="en-US" dirty="0" err="1"/>
              <a:t>pwoblèm</a:t>
            </a:r>
            <a:r>
              <a:rPr lang="en-US" dirty="0"/>
              <a:t> </a:t>
            </a: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ap</a:t>
            </a:r>
            <a:r>
              <a:rPr lang="en-US" dirty="0"/>
              <a:t> </a:t>
            </a:r>
            <a:r>
              <a:rPr lang="en-US" dirty="0" err="1"/>
              <a:t>ede</a:t>
            </a:r>
            <a:r>
              <a:rPr lang="en-US" dirty="0"/>
              <a:t> </a:t>
            </a:r>
            <a:r>
              <a:rPr lang="en-US" dirty="0" err="1"/>
              <a:t>kliyan</a:t>
            </a:r>
            <a:r>
              <a:rPr lang="en-US" dirty="0" smtClean="0"/>
              <a:t> gen </a:t>
            </a:r>
            <a:r>
              <a:rPr lang="en-US" dirty="0" err="1"/>
              <a:t>konfyans</a:t>
            </a:r>
            <a:r>
              <a:rPr lang="en-US" dirty="0" smtClean="0"/>
              <a:t> </a:t>
            </a:r>
            <a:r>
              <a:rPr lang="en-US" dirty="0" err="1" smtClean="0"/>
              <a:t>menm</a:t>
            </a:r>
            <a:r>
              <a:rPr lang="en-US" baseline="0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/>
              <a:t>yo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gen </a:t>
            </a:r>
            <a:r>
              <a:rPr lang="en-US" dirty="0" err="1"/>
              <a:t>pwoblèm</a:t>
            </a:r>
            <a:r>
              <a:rPr lang="en-US" dirty="0"/>
              <a:t> </a:t>
            </a:r>
            <a:r>
              <a:rPr lang="en-US" dirty="0" err="1"/>
              <a:t>ak</a:t>
            </a:r>
            <a:r>
              <a:rPr lang="en-US" dirty="0"/>
              <a:t> </a:t>
            </a:r>
            <a:r>
              <a:rPr lang="en-US" dirty="0" err="1"/>
              <a:t>pwodwi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. </a:t>
            </a:r>
          </a:p>
          <a:p>
            <a:pPr marL="0" lvl="1">
              <a:defRPr/>
            </a:pPr>
            <a:endParaRPr lang="en-US" dirty="0"/>
          </a:p>
          <a:p>
            <a:pPr marL="0" lvl="1">
              <a:defRPr/>
            </a:pPr>
            <a:r>
              <a:rPr lang="en-US" dirty="0" err="1"/>
              <a:t>Ak</a:t>
            </a:r>
            <a:r>
              <a:rPr lang="en-US" dirty="0"/>
              <a:t> yon plan </a:t>
            </a:r>
            <a:r>
              <a:rPr lang="en-US" dirty="0" err="1"/>
              <a:t>kliyan</a:t>
            </a:r>
            <a:r>
              <a:rPr lang="en-US" dirty="0"/>
              <a:t> </a:t>
            </a:r>
            <a:r>
              <a:rPr lang="en-US" dirty="0" err="1"/>
              <a:t>ak</a:t>
            </a:r>
            <a:r>
              <a:rPr lang="en-US" dirty="0"/>
              <a:t> </a:t>
            </a:r>
            <a:r>
              <a:rPr lang="en-US" dirty="0" err="1"/>
              <a:t>sèvis</a:t>
            </a:r>
            <a:r>
              <a:rPr lang="en-US" dirty="0"/>
              <a:t> </a:t>
            </a: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 smtClean="0"/>
              <a:t>fò</a:t>
            </a:r>
            <a:r>
              <a:rPr lang="en-US" dirty="0" smtClean="0"/>
              <a:t> </a:t>
            </a:r>
            <a:r>
              <a:rPr lang="en-US" dirty="0" err="1" smtClean="0"/>
              <a:t>tankou</a:t>
            </a:r>
            <a:r>
              <a:rPr lang="en-US" dirty="0" smtClean="0"/>
              <a:t> plan </a:t>
            </a:r>
            <a:r>
              <a:rPr lang="en-US" dirty="0" err="1" smtClean="0"/>
              <a:t>sa</a:t>
            </a:r>
            <a:r>
              <a:rPr lang="en-US" dirty="0" smtClean="0"/>
              <a:t>, </a:t>
            </a:r>
            <a:r>
              <a:rPr lang="en-US" dirty="0" err="1"/>
              <a:t>biznis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 smtClean="0"/>
              <a:t> a </a:t>
            </a:r>
            <a:r>
              <a:rPr lang="en-US" dirty="0" err="1" smtClean="0"/>
              <a:t>ap</a:t>
            </a:r>
            <a:r>
              <a:rPr lang="en-US" dirty="0" smtClean="0"/>
              <a:t> </a:t>
            </a:r>
            <a:r>
              <a:rPr lang="en-US" dirty="0" err="1"/>
              <a:t>kontinye</a:t>
            </a:r>
            <a:r>
              <a:rPr lang="en-US" dirty="0"/>
              <a:t> </a:t>
            </a:r>
            <a:r>
              <a:rPr lang="en-US" dirty="0" err="1"/>
              <a:t>grandi</a:t>
            </a:r>
            <a:r>
              <a:rPr lang="en-US" dirty="0"/>
              <a:t>!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0100476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2792537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90258410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Fòmatè 1: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dwe</a:t>
            </a:r>
            <a:r>
              <a:rPr lang="en-US" dirty="0"/>
              <a:t> </a:t>
            </a:r>
            <a:r>
              <a:rPr lang="en-US" dirty="0" err="1"/>
              <a:t>rankontre</a:t>
            </a:r>
            <a:r>
              <a:rPr lang="en-US" dirty="0"/>
              <a:t> </a:t>
            </a:r>
            <a:r>
              <a:rPr lang="en-US" dirty="0" err="1"/>
              <a:t>avèk</a:t>
            </a:r>
            <a:r>
              <a:rPr lang="en-US" dirty="0"/>
              <a:t> </a:t>
            </a:r>
            <a:r>
              <a:rPr lang="en-US" dirty="0" err="1"/>
              <a:t>mwen</a:t>
            </a:r>
            <a:r>
              <a:rPr lang="en-US" dirty="0" smtClean="0"/>
              <a:t> </a:t>
            </a:r>
            <a:r>
              <a:rPr lang="en-US" dirty="0" err="1" smtClean="0"/>
              <a:t>avan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/>
              <a:t>resevwa</a:t>
            </a:r>
            <a:r>
              <a:rPr lang="en-US" dirty="0" smtClean="0"/>
              <a:t> </a:t>
            </a:r>
            <a:r>
              <a:rPr lang="en-US" dirty="0" err="1" smtClean="0"/>
              <a:t>pwochèn</a:t>
            </a:r>
            <a:r>
              <a:rPr lang="en-US" dirty="0" smtClean="0"/>
              <a:t> </a:t>
            </a:r>
            <a:r>
              <a:rPr lang="en-US" dirty="0" err="1" smtClean="0"/>
              <a:t>estòk</a:t>
            </a:r>
            <a:r>
              <a:rPr lang="en-US" dirty="0" smtClean="0"/>
              <a:t> </a:t>
            </a:r>
            <a:r>
              <a:rPr lang="en-US" dirty="0" err="1" smtClean="0"/>
              <a:t>oubyen</a:t>
            </a:r>
            <a:r>
              <a:rPr lang="en-US" dirty="0" smtClean="0"/>
              <a:t> </a:t>
            </a:r>
            <a:r>
              <a:rPr lang="en-US" dirty="0" err="1" smtClean="0"/>
              <a:t>prè</a:t>
            </a:r>
            <a:r>
              <a:rPr lang="en-US" dirty="0" smtClean="0"/>
              <a:t> </a:t>
            </a:r>
            <a:r>
              <a:rPr lang="en-US" dirty="0" err="1" smtClean="0"/>
              <a:t>Kiva</a:t>
            </a:r>
            <a:r>
              <a:rPr lang="en-US" dirty="0" smtClean="0"/>
              <a:t> </a:t>
            </a:r>
            <a:r>
              <a:rPr lang="en-US" dirty="0" err="1"/>
              <a:t>si</a:t>
            </a:r>
            <a:r>
              <a:rPr lang="en-US" dirty="0"/>
              <a:t> w </a:t>
            </a:r>
            <a:r>
              <a:rPr lang="en-US" dirty="0" err="1"/>
              <a:t>ap</a:t>
            </a:r>
            <a:r>
              <a:rPr lang="en-US" dirty="0"/>
              <a:t> </a:t>
            </a:r>
            <a:r>
              <a:rPr lang="en-US" dirty="0" err="1"/>
              <a:t>resevwa</a:t>
            </a:r>
            <a:r>
              <a:rPr lang="en-US" dirty="0"/>
              <a:t> </a:t>
            </a:r>
            <a:r>
              <a:rPr lang="en-US" dirty="0" err="1" smtClean="0"/>
              <a:t>youn</a:t>
            </a:r>
            <a:endParaRPr lang="en-US" dirty="0" smtClean="0"/>
          </a:p>
          <a:p>
            <a:endParaRPr lang="en-US" dirty="0"/>
          </a:p>
          <a:p>
            <a:r>
              <a:rPr lang="en-US" dirty="0" err="1"/>
              <a:t>Pou</a:t>
            </a:r>
            <a:r>
              <a:rPr lang="en-US" dirty="0" smtClean="0"/>
              <a:t> </a:t>
            </a:r>
            <a:r>
              <a:rPr lang="en-US" dirty="0" err="1" smtClean="0"/>
              <a:t>pwochèn</a:t>
            </a:r>
            <a:r>
              <a:rPr lang="en-US" dirty="0" smtClean="0"/>
              <a:t> </a:t>
            </a:r>
            <a:r>
              <a:rPr lang="en-US" dirty="0" err="1" smtClean="0"/>
              <a:t>estòk</a:t>
            </a:r>
            <a:r>
              <a:rPr lang="en-US" dirty="0" smtClean="0"/>
              <a:t>: </a:t>
            </a:r>
            <a:r>
              <a:rPr lang="en-US" dirty="0" err="1"/>
              <a:t>Sonje</a:t>
            </a:r>
            <a:r>
              <a:rPr lang="en-US" dirty="0"/>
              <a:t>, </a:t>
            </a:r>
            <a:r>
              <a:rPr lang="en-US" dirty="0" err="1"/>
              <a:t>ou</a:t>
            </a:r>
            <a:r>
              <a:rPr lang="en-US" dirty="0"/>
              <a:t> ka </a:t>
            </a:r>
            <a:r>
              <a:rPr lang="en-US" dirty="0" err="1"/>
              <a:t>retounen</a:t>
            </a:r>
            <a:r>
              <a:rPr lang="en-US" dirty="0"/>
              <a:t> </a:t>
            </a:r>
            <a:r>
              <a:rPr lang="en-US" dirty="0" err="1"/>
              <a:t>pwodwi</a:t>
            </a:r>
            <a:r>
              <a:rPr lang="en-US" dirty="0"/>
              <a:t> nan </a:t>
            </a:r>
            <a:r>
              <a:rPr lang="en-US" dirty="0" err="1"/>
              <a:t>kondisyon</a:t>
            </a:r>
            <a:r>
              <a:rPr lang="en-US" dirty="0"/>
              <a:t> </a:t>
            </a:r>
            <a:r>
              <a:rPr lang="en-US" dirty="0" err="1"/>
              <a:t>orijinal</a:t>
            </a:r>
            <a:r>
              <a:rPr lang="en-US" dirty="0"/>
              <a:t> </a:t>
            </a:r>
            <a:r>
              <a:rPr lang="en-US" dirty="0" err="1" smtClean="0"/>
              <a:t>yo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prann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teste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mache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ou</a:t>
            </a:r>
            <a:r>
              <a:rPr lang="en-US" baseline="0" dirty="0" smtClean="0"/>
              <a:t> a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62739433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AC5571-A0F0-F24C-A47C-60BA23150AF4}" type="slidenum">
              <a:rPr lang="en-US" smtClean="0"/>
              <a:pPr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07424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E98A-61A9-3B46-9529-A9DFCCE48015}" type="datetimeFigureOut">
              <a:rPr lang="en-US" smtClean="0"/>
              <a:pPr/>
              <a:t>10/25/14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60311-6138-4648-9865-7836C2BE00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E98A-61A9-3B46-9529-A9DFCCE48015}" type="datetimeFigureOut">
              <a:rPr lang="en-US" smtClean="0"/>
              <a:pPr/>
              <a:t>10/25/14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60311-6138-4648-9865-7836C2BE00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4406900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4" y="2906712"/>
            <a:ext cx="7772400" cy="15001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E98A-61A9-3B46-9529-A9DFCCE48015}" type="datetimeFigureOut">
              <a:rPr lang="en-US" smtClean="0"/>
              <a:pPr/>
              <a:t>10/25/14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60311-6138-4648-9865-7836C2BE00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E98A-61A9-3B46-9529-A9DFCCE48015}" type="datetimeFigureOut">
              <a:rPr lang="en-US" smtClean="0"/>
              <a:pPr/>
              <a:t>10/25/14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60311-6138-4648-9865-7836C2BE00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4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4"/>
            <a:ext cx="404177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E98A-61A9-3B46-9529-A9DFCCE48015}" type="datetimeFigureOut">
              <a:rPr lang="en-US" smtClean="0"/>
              <a:pPr/>
              <a:t>10/25/14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60311-6138-4648-9865-7836C2BE00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E98A-61A9-3B46-9529-A9DFCCE48015}" type="datetimeFigureOut">
              <a:rPr lang="en-US" smtClean="0"/>
              <a:pPr/>
              <a:t>10/25/14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60311-6138-4648-9865-7836C2BE00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E98A-61A9-3B46-9529-A9DFCCE48015}" type="datetimeFigureOut">
              <a:rPr lang="en-US" smtClean="0"/>
              <a:pPr/>
              <a:t>10/25/14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60311-6138-4648-9865-7836C2BE00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1"/>
            <a:ext cx="300831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585311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4" cy="46910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E98A-61A9-3B46-9529-A9DFCCE48015}" type="datetimeFigureOut">
              <a:rPr lang="en-US" smtClean="0"/>
              <a:pPr/>
              <a:t>10/25/14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60311-6138-4648-9865-7836C2BE00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E98A-61A9-3B46-9529-A9DFCCE48015}" type="datetimeFigureOut">
              <a:rPr lang="en-US" smtClean="0"/>
              <a:pPr/>
              <a:t>10/25/14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60311-6138-4648-9865-7836C2BE00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E98A-61A9-3B46-9529-A9DFCCE48015}" type="datetimeFigureOut">
              <a:rPr lang="en-US" smtClean="0"/>
              <a:pPr/>
              <a:t>10/25/14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60311-6138-4648-9865-7836C2BE00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E98A-61A9-3B46-9529-A9DFCCE48015}" type="datetimeFigureOut">
              <a:rPr lang="en-US" smtClean="0"/>
              <a:pPr/>
              <a:t>10/25/14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60311-6138-4648-9865-7836C2BE00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0">
              <a:schemeClr val="bg1">
                <a:tint val="80000"/>
                <a:satMod val="300000"/>
              </a:schemeClr>
            </a:gs>
            <a:gs pos="100000">
              <a:schemeClr val="bg1">
                <a:shade val="30000"/>
                <a:satMod val="200000"/>
              </a:schemeClr>
            </a:gs>
            <a:gs pos="0">
              <a:schemeClr val="bg1">
                <a:tint val="80000"/>
                <a:satMod val="30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Quan"/>
              </a:defRPr>
            </a:lvl1pPr>
          </a:lstStyle>
          <a:p>
            <a:fld id="{19D0E98A-61A9-3B46-9529-A9DFCCE48015}" type="datetimeFigureOut">
              <a:rPr lang="en-US" smtClean="0"/>
              <a:pPr/>
              <a:t>10/25/14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Quan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Quan"/>
              </a:defRPr>
            </a:lvl1pPr>
          </a:lstStyle>
          <a:p>
            <a:fld id="{83660311-6138-4648-9865-7836C2BE00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white EP logo.png"/>
          <p:cNvPicPr>
            <a:picLocks noChangeAspect="1"/>
          </p:cNvPicPr>
          <p:nvPr userDrawn="1"/>
        </p:nvPicPr>
        <p:blipFill>
          <a:blip r:embed="rId13">
            <a:alphaModFix amt="70000"/>
          </a:blip>
          <a:stretch>
            <a:fillRect/>
          </a:stretch>
        </p:blipFill>
        <p:spPr>
          <a:xfrm>
            <a:off x="6553200" y="5778500"/>
            <a:ext cx="2590800" cy="1079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 Rounded MT Bold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Quan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Quan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Quan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Quan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Quan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4.gi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9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0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29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0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0.e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4" Type="http://schemas.openxmlformats.org/officeDocument/2006/relationships/image" Target="../media/image33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9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3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37.emf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38.emf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39.emf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41.emf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41.emf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42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5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hite EP 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790" y="1321876"/>
            <a:ext cx="6988420" cy="2911840"/>
          </a:xfrm>
          <a:prstGeom prst="rect">
            <a:avLst/>
          </a:prstGeom>
          <a:effectLst>
            <a:outerShdw blurRad="50800" dist="38100" dir="8100000" algn="bl">
              <a:srgbClr val="000000">
                <a:alpha val="43000"/>
              </a:srgbClr>
            </a:outerShdw>
          </a:effectLst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77790" y="3959772"/>
            <a:ext cx="6988420" cy="1143000"/>
          </a:xfrm>
        </p:spPr>
        <p:txBody>
          <a:bodyPr>
            <a:normAutofit/>
          </a:bodyPr>
          <a:lstStyle/>
          <a:p>
            <a:r>
              <a:rPr lang="en-US" sz="4000" dirty="0" err="1" smtClean="0">
                <a:effectLst>
                  <a:outerShdw blurRad="50800" dist="38100" dir="8100000" algn="bl">
                    <a:srgbClr val="000000">
                      <a:alpha val="43000"/>
                    </a:srgbClr>
                  </a:outerShdw>
                </a:effectLst>
              </a:rPr>
              <a:t>Fòmasyon</a:t>
            </a:r>
            <a:r>
              <a:rPr lang="en-US" sz="4000" dirty="0" smtClean="0">
                <a:effectLst>
                  <a:outerShdw blurRad="50800" dist="38100" dir="8100000" algn="bl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4000" dirty="0" err="1" smtClean="0">
                <a:effectLst>
                  <a:outerShdw blurRad="50800" dist="38100" dir="8100000" algn="bl">
                    <a:srgbClr val="000000">
                      <a:alpha val="43000"/>
                    </a:srgbClr>
                  </a:outerShdw>
                </a:effectLst>
              </a:rPr>
              <a:t>pou</a:t>
            </a:r>
            <a:r>
              <a:rPr lang="en-US" sz="4000" dirty="0" smtClean="0">
                <a:effectLst>
                  <a:outerShdw blurRad="50800" dist="38100" dir="8100000" algn="bl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4000" dirty="0" err="1">
                <a:effectLst>
                  <a:outerShdw blurRad="50800" dist="38100" dir="8100000" algn="bl">
                    <a:srgbClr val="000000">
                      <a:alpha val="43000"/>
                    </a:srgbClr>
                  </a:outerShdw>
                </a:effectLst>
              </a:rPr>
              <a:t>Revandè</a:t>
            </a:r>
            <a:endParaRPr lang="en-US" sz="4000" dirty="0">
              <a:effectLst>
                <a:outerShdw blurRad="50800" dist="38100" dir="8100000" algn="bl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Title 7"/>
          <p:cNvSpPr txBox="1">
            <a:spLocks/>
          </p:cNvSpPr>
          <p:nvPr/>
        </p:nvSpPr>
        <p:spPr>
          <a:xfrm>
            <a:off x="1077790" y="4683672"/>
            <a:ext cx="698842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2800" i="1" dirty="0" smtClean="0">
                <a:effectLst>
                  <a:outerShdw blurRad="50800" dist="38100" dir="8100000" algn="bl">
                    <a:srgbClr val="000000">
                      <a:alpha val="43000"/>
                    </a:srgbClr>
                  </a:outerShdw>
                </a:effectLst>
                <a:latin typeface="Arial Rounded MT Bold"/>
                <a:ea typeface="+mj-ea"/>
                <a:cs typeface="+mj-cs"/>
              </a:rPr>
              <a:t>Gonaives — 25 </a:t>
            </a:r>
            <a:r>
              <a:rPr lang="en-US" sz="2800" i="1" dirty="0" err="1" smtClean="0">
                <a:effectLst>
                  <a:outerShdw blurRad="50800" dist="38100" dir="8100000" algn="bl">
                    <a:srgbClr val="000000">
                      <a:alpha val="43000"/>
                    </a:srgbClr>
                  </a:outerShdw>
                </a:effectLst>
                <a:latin typeface="Arial Rounded MT Bold"/>
                <a:ea typeface="+mj-ea"/>
                <a:cs typeface="+mj-cs"/>
              </a:rPr>
              <a:t>okt</a:t>
            </a:r>
            <a:r>
              <a:rPr lang="en-US" sz="2800" i="1" dirty="0" err="1" smtClean="0">
                <a:effectLst>
                  <a:outerShdw blurRad="50800" dist="38100" dir="8100000" algn="bl">
                    <a:srgbClr val="000000">
                      <a:alpha val="43000"/>
                    </a:srgbClr>
                  </a:outerShdw>
                </a:effectLst>
                <a:latin typeface="Arial Rounded MT Bold"/>
                <a:ea typeface="+mj-ea"/>
                <a:cs typeface="+mj-cs"/>
              </a:rPr>
              <a:t>òb</a:t>
            </a:r>
            <a:r>
              <a:rPr lang="en-US" sz="2800" i="1" dirty="0" smtClean="0">
                <a:effectLst>
                  <a:outerShdw blurRad="50800" dist="38100" dir="8100000" algn="bl">
                    <a:srgbClr val="000000">
                      <a:alpha val="43000"/>
                    </a:srgbClr>
                  </a:outerShdw>
                </a:effectLst>
                <a:latin typeface="Arial Rounded MT Bold"/>
                <a:ea typeface="+mj-ea"/>
                <a:cs typeface="+mj-cs"/>
              </a:rPr>
              <a:t> </a:t>
            </a:r>
            <a:r>
              <a:rPr lang="en-US" sz="2800" i="1" dirty="0" smtClean="0">
                <a:effectLst>
                  <a:outerShdw blurRad="50800" dist="38100" dir="8100000" algn="bl">
                    <a:srgbClr val="000000">
                      <a:alpha val="43000"/>
                    </a:srgbClr>
                  </a:outerShdw>
                </a:effectLst>
                <a:latin typeface="Arial Rounded MT Bold"/>
                <a:ea typeface="+mj-ea"/>
                <a:cs typeface="+mj-cs"/>
              </a:rPr>
              <a:t>2014</a:t>
            </a:r>
            <a:endParaRPr lang="en-US" sz="2800" i="1" dirty="0">
              <a:effectLst>
                <a:outerShdw blurRad="50800" dist="38100" dir="8100000" algn="bl">
                  <a:srgbClr val="000000">
                    <a:alpha val="43000"/>
                  </a:srgbClr>
                </a:outerShdw>
              </a:effectLst>
              <a:latin typeface="Arial Rounded MT Bold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G_5393.psd"/>
          <p:cNvPicPr>
            <a:picLocks noChangeAspect="1"/>
          </p:cNvPicPr>
          <p:nvPr/>
        </p:nvPicPr>
        <p:blipFill>
          <a:blip r:embed="rId3">
            <a:alphaModFix amt="90000"/>
          </a:blip>
          <a:srcRect r="8131"/>
          <a:stretch>
            <a:fillRect/>
          </a:stretch>
        </p:blipFill>
        <p:spPr>
          <a:xfrm>
            <a:off x="-28453" y="996153"/>
            <a:ext cx="9200906" cy="48640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675"/>
            <a:ext cx="8229600" cy="1417638"/>
          </a:xfrm>
        </p:spPr>
        <p:txBody>
          <a:bodyPr>
            <a:normAutofit/>
          </a:bodyPr>
          <a:lstStyle/>
          <a:p>
            <a:r>
              <a:rPr lang="en-US" sz="4800" dirty="0" err="1" smtClean="0"/>
              <a:t>Ajennda</a:t>
            </a:r>
            <a:endParaRPr lang="en-US" sz="4800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0" y="980279"/>
            <a:ext cx="4160520" cy="4864022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spcAft>
                <a:spcPts val="600"/>
              </a:spcAft>
              <a:buAutoNum type="arabicPeriod"/>
            </a:pPr>
            <a:r>
              <a:rPr lang="en-US" dirty="0" smtClean="0"/>
              <a:t>Enèji Pwòp</a:t>
            </a:r>
          </a:p>
          <a:p>
            <a:pPr marL="514350" indent="-514350">
              <a:spcAft>
                <a:spcPts val="600"/>
              </a:spcAft>
              <a:buAutoNum type="arabicPeriod"/>
            </a:pPr>
            <a:r>
              <a:rPr lang="en-US" dirty="0" err="1" smtClean="0"/>
              <a:t>Sèvis</a:t>
            </a:r>
            <a:r>
              <a:rPr lang="en-US" dirty="0" smtClean="0"/>
              <a:t> </a:t>
            </a:r>
            <a:r>
              <a:rPr lang="en-US" dirty="0" err="1" smtClean="0"/>
              <a:t>Kliyan</a:t>
            </a:r>
            <a:endParaRPr lang="en-US" dirty="0" smtClean="0"/>
          </a:p>
          <a:p>
            <a:pPr marL="514350" indent="-514350">
              <a:spcAft>
                <a:spcPts val="600"/>
              </a:spcAft>
              <a:buAutoNum type="arabicPeriod"/>
            </a:pPr>
            <a:r>
              <a:rPr lang="en-US" dirty="0" err="1" smtClean="0"/>
              <a:t>Maketing</a:t>
            </a:r>
            <a:endParaRPr lang="en-US" dirty="0" smtClean="0"/>
          </a:p>
          <a:p>
            <a:pPr marL="514350" indent="-514350">
              <a:spcAft>
                <a:spcPts val="600"/>
              </a:spcAft>
              <a:buAutoNum type="arabicPeriod"/>
            </a:pPr>
            <a:r>
              <a:rPr lang="en-US" dirty="0" err="1" smtClean="0"/>
              <a:t>Lavant</a:t>
            </a:r>
            <a:endParaRPr lang="en-US" dirty="0" smtClean="0"/>
          </a:p>
          <a:p>
            <a:pPr marL="514350" indent="-514350">
              <a:spcAft>
                <a:spcPts val="600"/>
              </a:spcAft>
              <a:buAutoNum type="arabicPeriod"/>
            </a:pPr>
            <a:r>
              <a:rPr lang="en-US" dirty="0" err="1" smtClean="0"/>
              <a:t>Liv</a:t>
            </a:r>
            <a:r>
              <a:rPr lang="en-US" dirty="0" smtClean="0"/>
              <a:t> </a:t>
            </a:r>
            <a:r>
              <a:rPr lang="en-US" dirty="0" err="1" smtClean="0"/>
              <a:t>Vandè</a:t>
            </a:r>
            <a:r>
              <a:rPr lang="en-US" dirty="0" smtClean="0"/>
              <a:t> </a:t>
            </a:r>
            <a:r>
              <a:rPr lang="en-US" dirty="0" err="1" smtClean="0"/>
              <a:t>w</a:t>
            </a:r>
            <a:r>
              <a:rPr lang="en-US" dirty="0" smtClean="0"/>
              <a:t> la</a:t>
            </a:r>
          </a:p>
          <a:p>
            <a:pPr marL="514350" indent="-514350">
              <a:spcAft>
                <a:spcPts val="600"/>
              </a:spcAft>
              <a:buAutoNum type="arabicPeriod"/>
            </a:pPr>
            <a:r>
              <a:rPr lang="en-US" dirty="0" smtClean="0"/>
              <a:t>Finalize </a:t>
            </a:r>
            <a:r>
              <a:rPr lang="en-US" dirty="0" err="1" smtClean="0"/>
              <a:t>Vant</a:t>
            </a:r>
            <a:r>
              <a:rPr lang="en-US" dirty="0" smtClean="0"/>
              <a:t> </a:t>
            </a:r>
            <a:r>
              <a:rPr lang="en-US" dirty="0" err="1" smtClean="0"/>
              <a:t>lan</a:t>
            </a:r>
            <a:endParaRPr lang="en-US" dirty="0" smtClean="0"/>
          </a:p>
          <a:p>
            <a:pPr marL="514350" indent="-514350">
              <a:spcAft>
                <a:spcPts val="600"/>
              </a:spcAft>
              <a:buAutoNum type="arabicPeriod"/>
            </a:pPr>
            <a:r>
              <a:rPr lang="en-US" dirty="0" err="1" smtClean="0"/>
              <a:t>Reponn</a:t>
            </a:r>
            <a:r>
              <a:rPr lang="en-US" dirty="0" smtClean="0"/>
              <a:t> </a:t>
            </a:r>
            <a:r>
              <a:rPr lang="en-US" dirty="0" err="1" smtClean="0"/>
              <a:t>Objeksyon</a:t>
            </a:r>
            <a:r>
              <a:rPr lang="en-US" dirty="0" smtClean="0"/>
              <a:t> </a:t>
            </a:r>
            <a:r>
              <a:rPr lang="en-US" dirty="0" err="1" smtClean="0"/>
              <a:t>Kliyan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endParaRPr lang="en-US" dirty="0" smtClean="0"/>
          </a:p>
          <a:p>
            <a:pPr marL="514350" indent="-514350">
              <a:spcAft>
                <a:spcPts val="600"/>
              </a:spcAft>
              <a:buAutoNum type="arabicPeriod"/>
            </a:pPr>
            <a:r>
              <a:rPr lang="en-US" dirty="0" err="1" smtClean="0"/>
              <a:t>Sistèm</a:t>
            </a:r>
            <a:r>
              <a:rPr lang="en-US" dirty="0" smtClean="0"/>
              <a:t> </a:t>
            </a:r>
            <a:r>
              <a:rPr lang="en-US" dirty="0" err="1" smtClean="0"/>
              <a:t>Lokasyon</a:t>
            </a:r>
            <a:r>
              <a:rPr lang="en-US" dirty="0" smtClean="0"/>
              <a:t> an</a:t>
            </a:r>
          </a:p>
          <a:p>
            <a:pPr marL="514350" indent="-514350">
              <a:spcAft>
                <a:spcPts val="600"/>
              </a:spcAft>
              <a:buAutoNum type="arabicPeriod"/>
            </a:pPr>
            <a:r>
              <a:rPr lang="en-US" dirty="0" err="1" smtClean="0"/>
              <a:t>Reparasyon</a:t>
            </a:r>
            <a:r>
              <a:rPr lang="en-US" dirty="0" smtClean="0"/>
              <a:t> &amp; </a:t>
            </a:r>
            <a:r>
              <a:rPr lang="en-US" dirty="0" err="1" smtClean="0"/>
              <a:t>Sèvis</a:t>
            </a:r>
            <a:r>
              <a:rPr lang="en-US" dirty="0" smtClean="0"/>
              <a:t> </a:t>
            </a:r>
            <a:r>
              <a:rPr lang="en-US" dirty="0" err="1" smtClean="0"/>
              <a:t>Teknik</a:t>
            </a:r>
            <a:endParaRPr lang="en-US" dirty="0" smtClean="0"/>
          </a:p>
          <a:p>
            <a:pPr marL="514350" indent="-514350">
              <a:spcAft>
                <a:spcPts val="600"/>
              </a:spcAft>
              <a:buAutoNum type="arabicPeriod"/>
            </a:pPr>
            <a:r>
              <a:rPr lang="en-US" dirty="0" err="1" smtClean="0"/>
              <a:t>Konklizyon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Poukisa</a:t>
            </a:r>
            <a:r>
              <a:rPr lang="en-US" dirty="0" smtClean="0"/>
              <a:t> </a:t>
            </a:r>
            <a:r>
              <a:rPr lang="en-US" dirty="0" err="1" smtClean="0"/>
              <a:t>fòmasyon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54654"/>
          </a:xfrm>
        </p:spPr>
        <p:txBody>
          <a:bodyPr>
            <a:normAutofit/>
          </a:bodyPr>
          <a:lstStyle/>
          <a:p>
            <a:r>
              <a:rPr lang="en-US" dirty="0" err="1" smtClean="0"/>
              <a:t>Nou</a:t>
            </a:r>
            <a:r>
              <a:rPr lang="en-US" dirty="0" smtClean="0"/>
              <a:t> </a:t>
            </a:r>
            <a:r>
              <a:rPr lang="en-US" dirty="0" err="1" smtClean="0"/>
              <a:t>vle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Enèji Pwòp </a:t>
            </a:r>
            <a:r>
              <a:rPr lang="en-US" dirty="0" err="1" smtClean="0"/>
              <a:t>rekonèt</a:t>
            </a:r>
            <a:r>
              <a:rPr lang="en-US" dirty="0" smtClean="0"/>
              <a:t> </a:t>
            </a:r>
            <a:r>
              <a:rPr lang="en-US" dirty="0" err="1" smtClean="0"/>
              <a:t>kòm</a:t>
            </a:r>
            <a:r>
              <a:rPr lang="en-US" dirty="0" smtClean="0"/>
              <a:t> yon bon </a:t>
            </a:r>
            <a:r>
              <a:rPr lang="en-US" dirty="0" err="1" smtClean="0"/>
              <a:t>mak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Ou</a:t>
            </a:r>
            <a:r>
              <a:rPr lang="en-US" dirty="0" smtClean="0"/>
              <a:t> se </a:t>
            </a:r>
            <a:r>
              <a:rPr lang="en-US" dirty="0" err="1" smtClean="0"/>
              <a:t>reprezantan</a:t>
            </a:r>
            <a:r>
              <a:rPr lang="en-US" dirty="0" smtClean="0"/>
              <a:t> Enèji Pwòp nan tout </a:t>
            </a:r>
            <a:r>
              <a:rPr lang="en-US" dirty="0" err="1" smtClean="0"/>
              <a:t>kominotew</a:t>
            </a:r>
            <a:r>
              <a:rPr lang="en-US" dirty="0" smtClean="0"/>
              <a:t> la!</a:t>
            </a:r>
          </a:p>
          <a:p>
            <a:endParaRPr lang="en-US" dirty="0" smtClean="0"/>
          </a:p>
          <a:p>
            <a:r>
              <a:rPr lang="en-US" dirty="0" err="1" smtClean="0"/>
              <a:t>Fòk</a:t>
            </a:r>
            <a:r>
              <a:rPr lang="en-US" dirty="0" smtClean="0"/>
              <a:t> </a:t>
            </a:r>
            <a:r>
              <a:rPr lang="en-US" dirty="0" err="1" smtClean="0"/>
              <a:t>chak</a:t>
            </a:r>
            <a:r>
              <a:rPr lang="en-US" dirty="0" smtClean="0"/>
              <a:t> </a:t>
            </a:r>
            <a:r>
              <a:rPr lang="en-US" dirty="0" err="1" smtClean="0"/>
              <a:t>Revandè</a:t>
            </a:r>
            <a:r>
              <a:rPr lang="en-US" dirty="0" smtClean="0"/>
              <a:t> </a:t>
            </a:r>
            <a:r>
              <a:rPr lang="en-US" dirty="0" err="1" smtClean="0"/>
              <a:t>konnen</a:t>
            </a:r>
            <a:r>
              <a:rPr lang="en-US" dirty="0" smtClean="0"/>
              <a:t> tout </a:t>
            </a:r>
            <a:r>
              <a:rPr lang="en-US" dirty="0" err="1" smtClean="0"/>
              <a:t>pwosesis</a:t>
            </a:r>
            <a:r>
              <a:rPr lang="en-US" dirty="0" smtClean="0"/>
              <a:t> </a:t>
            </a:r>
            <a:r>
              <a:rPr lang="en-US" dirty="0" err="1" smtClean="0"/>
              <a:t>ak</a:t>
            </a:r>
            <a:r>
              <a:rPr lang="en-US" dirty="0" smtClean="0"/>
              <a:t> </a:t>
            </a:r>
            <a:r>
              <a:rPr lang="en-US" dirty="0" err="1" smtClean="0"/>
              <a:t>politik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Enèji Pwòp </a:t>
            </a:r>
            <a:r>
              <a:rPr lang="en-US" dirty="0" err="1" smtClean="0"/>
              <a:t>itilize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Entwodiksyon</a:t>
            </a:r>
            <a:r>
              <a:rPr lang="en-US" dirty="0"/>
              <a:t> nan </a:t>
            </a:r>
            <a:r>
              <a:rPr lang="en-US" dirty="0" err="1"/>
              <a:t>bwat</a:t>
            </a:r>
            <a:r>
              <a:rPr lang="en-US" dirty="0"/>
              <a:t> </a:t>
            </a:r>
            <a:r>
              <a:rPr lang="en-US" dirty="0" err="1"/>
              <a:t>zouti</a:t>
            </a:r>
            <a:r>
              <a:rPr lang="en-US" dirty="0"/>
              <a:t> </a:t>
            </a:r>
            <a:r>
              <a:rPr lang="en-US" dirty="0" err="1"/>
              <a:t>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2400"/>
              </a:spcAft>
            </a:pPr>
            <a:r>
              <a:rPr lang="en-US" dirty="0" err="1" smtClean="0"/>
              <a:t>Gid</a:t>
            </a:r>
            <a:r>
              <a:rPr lang="en-US" dirty="0" smtClean="0"/>
              <a:t> </a:t>
            </a:r>
            <a:r>
              <a:rPr lang="en-US" dirty="0" err="1" smtClean="0"/>
              <a:t>revandè</a:t>
            </a:r>
            <a:r>
              <a:rPr lang="en-US" dirty="0" smtClean="0"/>
              <a:t> </a:t>
            </a:r>
            <a:r>
              <a:rPr lang="en-US" dirty="0" smtClean="0"/>
              <a:t>a</a:t>
            </a:r>
          </a:p>
          <a:p>
            <a:pPr>
              <a:spcAft>
                <a:spcPts val="2400"/>
              </a:spcAft>
            </a:pPr>
            <a:r>
              <a:rPr lang="en-US" dirty="0" smtClean="0"/>
              <a:t>Kat “men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”</a:t>
            </a:r>
            <a:endParaRPr lang="en-US" dirty="0" smtClean="0"/>
          </a:p>
          <a:p>
            <a:pPr>
              <a:spcAft>
                <a:spcPts val="2400"/>
              </a:spcAft>
            </a:pPr>
            <a:r>
              <a:rPr lang="en-US" dirty="0" smtClean="0"/>
              <a:t>Kit </a:t>
            </a:r>
            <a:r>
              <a:rPr lang="en-US" dirty="0" err="1" smtClean="0"/>
              <a:t>Lokasyon</a:t>
            </a:r>
            <a:endParaRPr lang="en-US" dirty="0" smtClean="0"/>
          </a:p>
          <a:p>
            <a:pPr>
              <a:spcAft>
                <a:spcPts val="2400"/>
              </a:spcAft>
            </a:pPr>
            <a:r>
              <a:rPr lang="en-US" dirty="0" err="1" smtClean="0"/>
              <a:t>Zouti</a:t>
            </a:r>
            <a:r>
              <a:rPr lang="en-US" dirty="0" smtClean="0"/>
              <a:t> </a:t>
            </a:r>
            <a:r>
              <a:rPr lang="en-US" dirty="0" err="1" smtClean="0"/>
              <a:t>maketing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endParaRPr lang="en-US" dirty="0" smtClean="0"/>
          </a:p>
          <a:p>
            <a:pPr>
              <a:spcAft>
                <a:spcPts val="2400"/>
              </a:spcAft>
            </a:pPr>
            <a:r>
              <a:rPr lang="en-US" dirty="0" err="1" smtClean="0"/>
              <a:t>Liv</a:t>
            </a:r>
            <a:r>
              <a:rPr lang="en-US" dirty="0" smtClean="0"/>
              <a:t> </a:t>
            </a:r>
            <a:r>
              <a:rPr lang="en-US" dirty="0" err="1" smtClean="0"/>
              <a:t>vandè</a:t>
            </a:r>
            <a:r>
              <a:rPr lang="en-US" dirty="0" smtClean="0"/>
              <a:t> </a:t>
            </a:r>
            <a:r>
              <a:rPr lang="en-US" dirty="0" smtClean="0"/>
              <a:t>a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 rot="20977425">
            <a:off x="3912114" y="3107941"/>
            <a:ext cx="46738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Arial Rounded MT Bold"/>
                <a:cs typeface="Arial Rounded MT Bold"/>
              </a:rPr>
              <a:t>Kisa</a:t>
            </a:r>
            <a:r>
              <a:rPr lang="en-US" sz="4000" dirty="0" smtClean="0">
                <a:latin typeface="Arial Rounded MT Bold"/>
                <a:cs typeface="Arial Rounded MT Bold"/>
              </a:rPr>
              <a:t> lap </a:t>
            </a:r>
            <a:r>
              <a:rPr lang="en-US" sz="4000" dirty="0" err="1" smtClean="0">
                <a:latin typeface="Arial Rounded MT Bold"/>
                <a:cs typeface="Arial Rounded MT Bold"/>
              </a:rPr>
              <a:t>ede</a:t>
            </a:r>
            <a:r>
              <a:rPr lang="en-US" sz="4000" dirty="0" smtClean="0">
                <a:latin typeface="Arial Rounded MT Bold"/>
                <a:cs typeface="Arial Rounded MT Bold"/>
              </a:rPr>
              <a:t> </a:t>
            </a:r>
            <a:r>
              <a:rPr lang="en-US" sz="4000" dirty="0" err="1" smtClean="0">
                <a:latin typeface="Arial Rounded MT Bold"/>
                <a:cs typeface="Arial Rounded MT Bold"/>
              </a:rPr>
              <a:t>w</a:t>
            </a:r>
            <a:r>
              <a:rPr lang="en-US" sz="4000" dirty="0" smtClean="0">
                <a:latin typeface="Arial Rounded MT Bold"/>
                <a:cs typeface="Arial Rounded MT Bold"/>
              </a:rPr>
              <a:t> </a:t>
            </a:r>
            <a:r>
              <a:rPr lang="en-US" sz="4000" dirty="0" err="1" smtClean="0">
                <a:latin typeface="Arial Rounded MT Bold"/>
                <a:cs typeface="Arial Rounded MT Bold"/>
              </a:rPr>
              <a:t>fè</a:t>
            </a:r>
            <a:r>
              <a:rPr lang="en-US" sz="4000" dirty="0" smtClean="0">
                <a:latin typeface="Arial Rounded MT Bold"/>
                <a:cs typeface="Arial Rounded MT Bold"/>
              </a:rPr>
              <a:t>? </a:t>
            </a:r>
            <a:endParaRPr lang="en-US" sz="4000" dirty="0">
              <a:latin typeface="Arial Rounded MT Bold"/>
              <a:cs typeface="Arial Rounded MT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Poukisa</a:t>
            </a:r>
            <a:r>
              <a:rPr lang="en-US" dirty="0" smtClean="0"/>
              <a:t> Enèji Pwòp?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6815"/>
            <a:ext cx="8229600" cy="3044371"/>
          </a:xfrm>
        </p:spPr>
        <p:txBody>
          <a:bodyPr>
            <a:normAutofit/>
          </a:bodyPr>
          <a:lstStyle/>
          <a:p>
            <a:pPr algn="ctr">
              <a:spcAft>
                <a:spcPts val="4200"/>
              </a:spcAft>
              <a:buNone/>
            </a:pPr>
            <a:r>
              <a:rPr lang="en-US" dirty="0" smtClean="0"/>
              <a:t>Enèji Pwòp bon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>
                <a:latin typeface="Arial Rounded MT Bold"/>
                <a:cs typeface="Arial Rounded MT Bold"/>
              </a:rPr>
              <a:t>ou</a:t>
            </a:r>
            <a:endParaRPr lang="en-US" dirty="0" smtClean="0"/>
          </a:p>
          <a:p>
            <a:pPr algn="ctr">
              <a:spcAft>
                <a:spcPts val="4200"/>
              </a:spcAft>
              <a:buNone/>
            </a:pPr>
            <a:r>
              <a:rPr lang="en-US" dirty="0" smtClean="0"/>
              <a:t>Enèji Pwòp bon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>
                <a:latin typeface="Arial Rounded MT Bold"/>
                <a:cs typeface="Arial Rounded MT Bold"/>
              </a:rPr>
              <a:t>kominotew</a:t>
            </a:r>
            <a:endParaRPr lang="en-US" dirty="0" smtClean="0"/>
          </a:p>
          <a:p>
            <a:pPr algn="ctr">
              <a:spcAft>
                <a:spcPts val="4200"/>
              </a:spcAft>
              <a:buNone/>
            </a:pPr>
            <a:r>
              <a:rPr lang="en-US" dirty="0" smtClean="0"/>
              <a:t>Enèji Pwòp bon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smtClean="0">
                <a:latin typeface="Arial Rounded MT Bold"/>
                <a:cs typeface="Arial Rounded MT Bold"/>
              </a:rPr>
              <a:t>tout </a:t>
            </a:r>
            <a:r>
              <a:rPr lang="en-US" dirty="0" err="1" smtClean="0">
                <a:latin typeface="Arial Rounded MT Bold"/>
                <a:cs typeface="Arial Rounded MT Bold"/>
              </a:rPr>
              <a:t>Ayiti</a:t>
            </a:r>
            <a:r>
              <a:rPr lang="en-US" dirty="0" smtClean="0">
                <a:latin typeface="Arial Rounded MT Bold"/>
                <a:cs typeface="Arial Rounded MT Bold"/>
              </a:rPr>
              <a:t>!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6"/>
          </a:xfrm>
        </p:spPr>
        <p:txBody>
          <a:bodyPr/>
          <a:lstStyle/>
          <a:p>
            <a:r>
              <a:rPr lang="en-US" dirty="0" err="1" smtClean="0"/>
              <a:t>Benefis</a:t>
            </a:r>
            <a:r>
              <a:rPr lang="en-US" dirty="0" smtClean="0"/>
              <a:t>  </a:t>
            </a:r>
            <a:r>
              <a:rPr lang="en-US" dirty="0" err="1" smtClean="0"/>
              <a:t>Sante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err="1" smtClean="0"/>
              <a:t>ak</a:t>
            </a:r>
            <a:r>
              <a:rPr lang="en-US" dirty="0" smtClean="0"/>
              <a:t> </a:t>
            </a:r>
            <a:r>
              <a:rPr lang="en-US" dirty="0" err="1" smtClean="0"/>
              <a:t>Enèji</a:t>
            </a:r>
            <a:r>
              <a:rPr lang="en-US" dirty="0" smtClean="0"/>
              <a:t> </a:t>
            </a:r>
            <a:r>
              <a:rPr lang="en-US" dirty="0" err="1" smtClean="0"/>
              <a:t>Pwòp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none">
            <a:noAutofit/>
          </a:bodyPr>
          <a:lstStyle/>
          <a:p>
            <a:r>
              <a:rPr lang="en-US" dirty="0" err="1"/>
              <a:t>L</a:t>
            </a:r>
            <a:r>
              <a:rPr lang="en-US" dirty="0" err="1" smtClean="0"/>
              <a:t>asante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Tout </a:t>
            </a:r>
            <a:r>
              <a:rPr lang="en-US" dirty="0" err="1" smtClean="0"/>
              <a:t>pwodwi</a:t>
            </a:r>
            <a:r>
              <a:rPr lang="en-US" dirty="0" smtClean="0"/>
              <a:t> </a:t>
            </a:r>
            <a:r>
              <a:rPr lang="en-US" dirty="0" err="1" smtClean="0"/>
              <a:t>nou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r>
              <a:rPr lang="en-US" dirty="0" smtClean="0"/>
              <a:t> pi </a:t>
            </a:r>
            <a:r>
              <a:rPr lang="en-US" dirty="0" err="1" smtClean="0"/>
              <a:t>klere</a:t>
            </a:r>
            <a:r>
              <a:rPr lang="en-US" dirty="0" smtClean="0"/>
              <a:t> </a:t>
            </a:r>
            <a:r>
              <a:rPr lang="en-US" dirty="0" err="1" smtClean="0"/>
              <a:t>pase</a:t>
            </a:r>
            <a:r>
              <a:rPr lang="en-US" dirty="0" smtClean="0"/>
              <a:t> </a:t>
            </a:r>
            <a:r>
              <a:rPr lang="en-US" dirty="0" err="1" smtClean="0"/>
              <a:t>pwodwi</a:t>
            </a:r>
            <a:r>
              <a:rPr lang="en-US" dirty="0" smtClean="0"/>
              <a:t> </a:t>
            </a:r>
            <a:r>
              <a:rPr lang="en-US" dirty="0" err="1" smtClean="0"/>
              <a:t>kewozèn</a:t>
            </a:r>
            <a:endParaRPr lang="en-US" dirty="0" smtClean="0"/>
          </a:p>
          <a:p>
            <a:pPr>
              <a:spcAft>
                <a:spcPts val="1200"/>
              </a:spcAft>
            </a:pPr>
            <a:r>
              <a:rPr lang="en-US" dirty="0" err="1" smtClean="0"/>
              <a:t>Pwodwi</a:t>
            </a:r>
            <a:r>
              <a:rPr lang="en-US" dirty="0" smtClean="0"/>
              <a:t> </a:t>
            </a:r>
            <a:r>
              <a:rPr lang="en-US" dirty="0" err="1" smtClean="0"/>
              <a:t>ki</a:t>
            </a:r>
            <a:r>
              <a:rPr lang="en-US" dirty="0" smtClean="0"/>
              <a:t> pi </a:t>
            </a:r>
            <a:r>
              <a:rPr lang="en-US" dirty="0" err="1" smtClean="0"/>
              <a:t>piti</a:t>
            </a:r>
            <a:r>
              <a:rPr lang="en-US" dirty="0" smtClean="0"/>
              <a:t> a LEP li 2X pi </a:t>
            </a:r>
            <a:r>
              <a:rPr lang="en-US" dirty="0" err="1" smtClean="0"/>
              <a:t>klere</a:t>
            </a:r>
            <a:endParaRPr lang="en-US" dirty="0" smtClean="0"/>
          </a:p>
          <a:p>
            <a:pPr>
              <a:spcAft>
                <a:spcPts val="1200"/>
              </a:spcAft>
            </a:pPr>
            <a:r>
              <a:rPr lang="en-US" dirty="0" err="1" smtClean="0"/>
              <a:t>Pwodwi</a:t>
            </a:r>
            <a:r>
              <a:rPr lang="en-US" dirty="0" smtClean="0"/>
              <a:t> </a:t>
            </a:r>
            <a:r>
              <a:rPr lang="en-US" dirty="0" err="1" smtClean="0"/>
              <a:t>solè</a:t>
            </a:r>
            <a:r>
              <a:rPr lang="en-US" dirty="0" smtClean="0"/>
              <a:t> </a:t>
            </a:r>
            <a:r>
              <a:rPr lang="en-US" dirty="0" err="1" smtClean="0"/>
              <a:t>nou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r>
              <a:rPr lang="en-US" dirty="0" smtClean="0"/>
              <a:t> pi </a:t>
            </a:r>
            <a:r>
              <a:rPr lang="en-US" dirty="0" err="1" smtClean="0"/>
              <a:t>klere</a:t>
            </a:r>
            <a:r>
              <a:rPr lang="en-US" dirty="0" smtClean="0"/>
              <a:t> 50X </a:t>
            </a:r>
          </a:p>
          <a:p>
            <a:pPr>
              <a:spcAft>
                <a:spcPts val="1200"/>
              </a:spcAft>
            </a:pPr>
            <a:r>
              <a:rPr lang="en-US" dirty="0" err="1" smtClean="0"/>
              <a:t>Yo</a:t>
            </a:r>
            <a:r>
              <a:rPr lang="en-US" dirty="0" smtClean="0"/>
              <a:t> </a:t>
            </a:r>
            <a:r>
              <a:rPr lang="en-US" dirty="0" err="1" smtClean="0"/>
              <a:t>kenbe</a:t>
            </a:r>
            <a:r>
              <a:rPr lang="en-US" dirty="0" smtClean="0"/>
              <a:t> je  </a:t>
            </a:r>
            <a:r>
              <a:rPr lang="en-US" dirty="0" err="1" smtClean="0"/>
              <a:t>nou</a:t>
            </a:r>
            <a:r>
              <a:rPr lang="en-US" dirty="0" smtClean="0"/>
              <a:t> an </a:t>
            </a:r>
            <a:r>
              <a:rPr lang="en-US" dirty="0" err="1" smtClean="0"/>
              <a:t>sante</a:t>
            </a:r>
            <a:r>
              <a:rPr lang="en-US" dirty="0" smtClean="0"/>
              <a:t> </a:t>
            </a:r>
            <a:r>
              <a:rPr lang="en-US" dirty="0" err="1" smtClean="0"/>
              <a:t>ki</a:t>
            </a:r>
            <a:r>
              <a:rPr lang="en-US" dirty="0" smtClean="0"/>
              <a:t> </a:t>
            </a:r>
            <a:r>
              <a:rPr lang="en-US" dirty="0" err="1" smtClean="0"/>
              <a:t>donk</a:t>
            </a:r>
            <a:r>
              <a:rPr lang="en-US" dirty="0" smtClean="0"/>
              <a:t> je </a:t>
            </a:r>
            <a:r>
              <a:rPr lang="en-US" dirty="0" err="1" smtClean="0"/>
              <a:t>nou</a:t>
            </a:r>
            <a:r>
              <a:rPr lang="en-US" dirty="0" smtClean="0"/>
              <a:t> pap </a:t>
            </a:r>
            <a:r>
              <a:rPr lang="en-US" dirty="0" err="1" smtClean="0"/>
              <a:t>fè</a:t>
            </a:r>
            <a:r>
              <a:rPr lang="en-US" dirty="0" smtClean="0"/>
              <a:t> </a:t>
            </a:r>
            <a:r>
              <a:rPr lang="en-US" dirty="0" err="1" smtClean="0"/>
              <a:t>dlo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Dega</a:t>
            </a:r>
            <a:r>
              <a:rPr lang="en-US" dirty="0" smtClean="0"/>
              <a:t> </a:t>
            </a:r>
            <a:r>
              <a:rPr lang="en-US" dirty="0" err="1" smtClean="0"/>
              <a:t>dife</a:t>
            </a:r>
            <a:r>
              <a:rPr lang="en-US" dirty="0" smtClean="0"/>
              <a:t>(</a:t>
            </a:r>
            <a:r>
              <a:rPr lang="en-US" dirty="0" err="1" smtClean="0"/>
              <a:t>Kewozèn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Ekleraj</a:t>
            </a:r>
            <a:r>
              <a:rPr lang="en-US" dirty="0" smtClean="0"/>
              <a:t> </a:t>
            </a:r>
            <a:r>
              <a:rPr lang="en-US" dirty="0" err="1" smtClean="0"/>
              <a:t>ak</a:t>
            </a:r>
            <a:r>
              <a:rPr lang="en-US" dirty="0" smtClean="0"/>
              <a:t> </a:t>
            </a:r>
            <a:r>
              <a:rPr lang="en-US" dirty="0" err="1" smtClean="0"/>
              <a:t>kewozèn</a:t>
            </a:r>
            <a:r>
              <a:rPr lang="en-US" dirty="0" smtClean="0"/>
              <a:t> se </a:t>
            </a:r>
            <a:r>
              <a:rPr lang="en-US" dirty="0" err="1" smtClean="0"/>
              <a:t>youn</a:t>
            </a:r>
            <a:r>
              <a:rPr lang="en-US" dirty="0" smtClean="0"/>
              <a:t> nan </a:t>
            </a:r>
            <a:r>
              <a:rPr lang="en-US" dirty="0" err="1" smtClean="0"/>
              <a:t>koz</a:t>
            </a:r>
            <a:r>
              <a:rPr lang="en-US" dirty="0" smtClean="0"/>
              <a:t> </a:t>
            </a:r>
            <a:r>
              <a:rPr lang="en-US" dirty="0" err="1" smtClean="0"/>
              <a:t>dife</a:t>
            </a:r>
            <a:r>
              <a:rPr lang="en-US" dirty="0" smtClean="0"/>
              <a:t> an </a:t>
            </a:r>
            <a:r>
              <a:rPr lang="en-US" dirty="0" err="1" smtClean="0"/>
              <a:t>Ayiti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Konbyen</a:t>
            </a:r>
            <a:r>
              <a:rPr lang="en-US" dirty="0" smtClean="0"/>
              <a:t> </a:t>
            </a:r>
            <a:r>
              <a:rPr lang="en-US" dirty="0" err="1"/>
              <a:t>moun</a:t>
            </a:r>
            <a:r>
              <a:rPr lang="en-US" dirty="0"/>
              <a:t> </a:t>
            </a:r>
            <a:r>
              <a:rPr lang="en-US" dirty="0" smtClean="0"/>
              <a:t>nan </a:t>
            </a:r>
            <a:r>
              <a:rPr lang="en-US" dirty="0" err="1" smtClean="0"/>
              <a:t>nou</a:t>
            </a:r>
            <a:r>
              <a:rPr lang="en-US" dirty="0" smtClean="0"/>
              <a:t> la </a:t>
            </a:r>
            <a:r>
              <a:rPr lang="en-US" dirty="0" err="1" smtClean="0"/>
              <a:t>ki</a:t>
            </a:r>
            <a:r>
              <a:rPr lang="en-US" dirty="0" smtClean="0"/>
              <a:t> </a:t>
            </a:r>
            <a:r>
              <a:rPr lang="en-US" dirty="0" err="1" smtClean="0"/>
              <a:t>wè</a:t>
            </a:r>
            <a:r>
              <a:rPr lang="en-US" dirty="0" smtClean="0"/>
              <a:t> </a:t>
            </a:r>
            <a:r>
              <a:rPr lang="en-US" dirty="0" err="1" smtClean="0"/>
              <a:t>deja</a:t>
            </a:r>
            <a:r>
              <a:rPr lang="en-US" dirty="0" smtClean="0"/>
              <a:t> </a:t>
            </a:r>
            <a:r>
              <a:rPr lang="en-US" dirty="0" err="1"/>
              <a:t>oswa</a:t>
            </a:r>
            <a:r>
              <a:rPr lang="en-US" dirty="0"/>
              <a:t> </a:t>
            </a:r>
            <a:r>
              <a:rPr lang="en-US" dirty="0" err="1"/>
              <a:t>tande</a:t>
            </a:r>
            <a:r>
              <a:rPr lang="en-US" dirty="0"/>
              <a:t> </a:t>
            </a:r>
            <a:r>
              <a:rPr lang="en-US" dirty="0" smtClean="0"/>
              <a:t>yon </a:t>
            </a:r>
            <a:r>
              <a:rPr lang="en-US" dirty="0" err="1"/>
              <a:t>pasyan</a:t>
            </a:r>
            <a:r>
              <a:rPr lang="en-US" dirty="0"/>
              <a:t> </a:t>
            </a:r>
            <a:r>
              <a:rPr lang="en-US" dirty="0" err="1"/>
              <a:t>ki</a:t>
            </a:r>
            <a:r>
              <a:rPr lang="en-US" dirty="0"/>
              <a:t> </a:t>
            </a:r>
            <a:r>
              <a:rPr lang="en-US" dirty="0" smtClean="0"/>
              <a:t>boule nan </a:t>
            </a:r>
            <a:r>
              <a:rPr lang="en-US" dirty="0" err="1"/>
              <a:t>dife</a:t>
            </a:r>
            <a:r>
              <a:rPr lang="en-US" dirty="0"/>
              <a:t> </a:t>
            </a:r>
            <a:r>
              <a:rPr lang="en-US" dirty="0" err="1" smtClean="0"/>
              <a:t>kewozèn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Pwoblèm</a:t>
            </a:r>
            <a:r>
              <a:rPr lang="en-US" dirty="0" smtClean="0"/>
              <a:t> </a:t>
            </a:r>
            <a:r>
              <a:rPr lang="en-US" dirty="0" err="1" smtClean="0"/>
              <a:t>poumon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 err="1" smtClean="0"/>
              <a:t>Lè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respire </a:t>
            </a:r>
            <a:r>
              <a:rPr lang="en-US" dirty="0" err="1" smtClean="0"/>
              <a:t>lafimen</a:t>
            </a:r>
            <a:r>
              <a:rPr lang="en-US" dirty="0" smtClean="0"/>
              <a:t> </a:t>
            </a:r>
            <a:r>
              <a:rPr lang="en-US" dirty="0" err="1" smtClean="0"/>
              <a:t>ki</a:t>
            </a:r>
            <a:r>
              <a:rPr lang="en-US" dirty="0" smtClean="0"/>
              <a:t> </a:t>
            </a:r>
            <a:r>
              <a:rPr lang="en-US" dirty="0" err="1" smtClean="0"/>
              <a:t>soti</a:t>
            </a:r>
            <a:r>
              <a:rPr lang="en-US" dirty="0" smtClean="0"/>
              <a:t> </a:t>
            </a:r>
            <a:r>
              <a:rPr lang="en-US" dirty="0" err="1" smtClean="0"/>
              <a:t>nan</a:t>
            </a:r>
            <a:r>
              <a:rPr lang="en-US" dirty="0" smtClean="0"/>
              <a:t> yon </a:t>
            </a:r>
            <a:r>
              <a:rPr lang="en-US" dirty="0" err="1" smtClean="0"/>
              <a:t>lanp</a:t>
            </a:r>
            <a:r>
              <a:rPr lang="en-US" dirty="0" smtClean="0"/>
              <a:t> </a:t>
            </a:r>
            <a:r>
              <a:rPr lang="en-US" dirty="0" err="1" smtClean="0"/>
              <a:t>kewozèn</a:t>
            </a:r>
            <a:r>
              <a:rPr lang="en-US" dirty="0" smtClean="0"/>
              <a:t> se </a:t>
            </a:r>
            <a:r>
              <a:rPr lang="en-US" dirty="0" err="1" smtClean="0"/>
              <a:t>tankou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fimen</a:t>
            </a:r>
            <a:r>
              <a:rPr lang="en-US" dirty="0" smtClean="0"/>
              <a:t> 40 </a:t>
            </a:r>
            <a:r>
              <a:rPr lang="en-US" dirty="0" err="1" smtClean="0"/>
              <a:t>sigarèt</a:t>
            </a:r>
            <a:r>
              <a:rPr lang="en-US" dirty="0" smtClean="0"/>
              <a:t> </a:t>
            </a:r>
            <a:r>
              <a:rPr lang="en-US" dirty="0" err="1" smtClean="0"/>
              <a:t>nan</a:t>
            </a:r>
            <a:r>
              <a:rPr lang="en-US" dirty="0" smtClean="0"/>
              <a:t> yon </a:t>
            </a:r>
            <a:r>
              <a:rPr lang="en-US" dirty="0" err="1" smtClean="0"/>
              <a:t>jounen</a:t>
            </a:r>
            <a:endParaRPr lang="en-US" dirty="0" smtClean="0"/>
          </a:p>
          <a:p>
            <a:pPr>
              <a:spcAft>
                <a:spcPts val="1200"/>
              </a:spcAft>
            </a:pPr>
            <a:r>
              <a:rPr lang="en-US" dirty="0" smtClean="0"/>
              <a:t>An </a:t>
            </a:r>
            <a:r>
              <a:rPr lang="en-US" dirty="0" err="1" smtClean="0"/>
              <a:t>Ayiti</a:t>
            </a:r>
            <a:r>
              <a:rPr lang="en-US" dirty="0" smtClean="0"/>
              <a:t> tan yon </a:t>
            </a:r>
            <a:r>
              <a:rPr lang="en-US" dirty="0" err="1" smtClean="0"/>
              <a:t>moun</a:t>
            </a:r>
            <a:r>
              <a:rPr lang="en-US" dirty="0" smtClean="0"/>
              <a:t> </a:t>
            </a:r>
            <a:r>
              <a:rPr lang="en-US" dirty="0" err="1" smtClean="0"/>
              <a:t>viv</a:t>
            </a:r>
            <a:r>
              <a:rPr lang="en-US" dirty="0" smtClean="0"/>
              <a:t> </a:t>
            </a:r>
            <a:r>
              <a:rPr lang="en-US" dirty="0" err="1" smtClean="0"/>
              <a:t>vin</a:t>
            </a:r>
            <a:r>
              <a:rPr lang="en-US" dirty="0" smtClean="0"/>
              <a:t> pi </a:t>
            </a:r>
            <a:r>
              <a:rPr lang="en-US" dirty="0" err="1" smtClean="0"/>
              <a:t>kout</a:t>
            </a:r>
            <a:r>
              <a:rPr lang="en-US" dirty="0" smtClean="0"/>
              <a:t> a </a:t>
            </a:r>
            <a:r>
              <a:rPr lang="en-US" dirty="0" err="1" smtClean="0"/>
              <a:t>koz</a:t>
            </a:r>
            <a:r>
              <a:rPr lang="en-US" dirty="0" smtClean="0"/>
              <a:t> </a:t>
            </a:r>
            <a:r>
              <a:rPr lang="en-US" dirty="0" err="1" smtClean="0"/>
              <a:t>chabon</a:t>
            </a:r>
            <a:r>
              <a:rPr lang="en-US" dirty="0" smtClean="0"/>
              <a:t> </a:t>
            </a:r>
            <a:r>
              <a:rPr lang="en-US" dirty="0" err="1" smtClean="0"/>
              <a:t>nou</a:t>
            </a:r>
            <a:r>
              <a:rPr lang="en-US" dirty="0" smtClean="0"/>
              <a:t> </a:t>
            </a:r>
            <a:r>
              <a:rPr lang="en-US" dirty="0" err="1" smtClean="0"/>
              <a:t>boule</a:t>
            </a:r>
            <a:r>
              <a:rPr lang="en-US" dirty="0" smtClean="0"/>
              <a:t> </a:t>
            </a:r>
            <a:r>
              <a:rPr lang="en-US" dirty="0" err="1" smtClean="0"/>
              <a:t>ak</a:t>
            </a:r>
            <a:r>
              <a:rPr lang="en-US" dirty="0" smtClean="0"/>
              <a:t> </a:t>
            </a:r>
            <a:r>
              <a:rPr lang="en-US" dirty="0" err="1" smtClean="0"/>
              <a:t>kewozèn</a:t>
            </a:r>
            <a:r>
              <a:rPr lang="en-US" dirty="0" smtClean="0"/>
              <a:t> </a:t>
            </a:r>
            <a:r>
              <a:rPr lang="en-US" dirty="0" err="1" smtClean="0"/>
              <a:t>nou</a:t>
            </a:r>
            <a:r>
              <a:rPr lang="en-US" dirty="0" smtClean="0"/>
              <a:t> respire. (</a:t>
            </a:r>
            <a:r>
              <a:rPr lang="en-US" dirty="0" err="1" smtClean="0"/>
              <a:t>Syantifik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r>
              <a:rPr lang="en-US" dirty="0" smtClean="0"/>
              <a:t> </a:t>
            </a:r>
            <a:r>
              <a:rPr lang="en-US" dirty="0" err="1" smtClean="0"/>
              <a:t>menm</a:t>
            </a:r>
            <a:r>
              <a:rPr lang="en-US" dirty="0" smtClean="0"/>
              <a:t> </a:t>
            </a:r>
            <a:r>
              <a:rPr lang="en-US" dirty="0" err="1" smtClean="0"/>
              <a:t>pwouve</a:t>
            </a:r>
            <a:r>
              <a:rPr lang="en-US" dirty="0" smtClean="0"/>
              <a:t> </a:t>
            </a:r>
            <a:r>
              <a:rPr lang="en-US" dirty="0" err="1" smtClean="0"/>
              <a:t>nou</a:t>
            </a:r>
            <a:r>
              <a:rPr lang="en-US" dirty="0" smtClean="0"/>
              <a:t> </a:t>
            </a:r>
            <a:r>
              <a:rPr lang="en-US" dirty="0" err="1" smtClean="0"/>
              <a:t>viv</a:t>
            </a:r>
            <a:r>
              <a:rPr lang="en-US" dirty="0" smtClean="0"/>
              <a:t> </a:t>
            </a:r>
            <a:r>
              <a:rPr lang="en-US" dirty="0" err="1" smtClean="0"/>
              <a:t>preske</a:t>
            </a:r>
            <a:r>
              <a:rPr lang="en-US" dirty="0" smtClean="0"/>
              <a:t> </a:t>
            </a:r>
            <a:r>
              <a:rPr lang="en-US" dirty="0" err="1" smtClean="0"/>
              <a:t>setan</a:t>
            </a:r>
            <a:r>
              <a:rPr lang="en-US" dirty="0" smtClean="0"/>
              <a:t> an </a:t>
            </a:r>
            <a:r>
              <a:rPr lang="en-US" dirty="0" err="1" smtClean="0"/>
              <a:t>mwens</a:t>
            </a:r>
            <a:r>
              <a:rPr lang="en-US" dirty="0" smtClean="0"/>
              <a:t>)</a:t>
            </a:r>
            <a:r>
              <a:rPr lang="en-US" dirty="0" smtClean="0"/>
              <a:t> </a:t>
            </a:r>
            <a:endParaRPr lang="en-US" dirty="0" smtClean="0"/>
          </a:p>
          <a:p>
            <a:pPr>
              <a:spcAft>
                <a:spcPts val="1200"/>
              </a:spcAft>
            </a:pPr>
            <a:r>
              <a:rPr lang="en-US" dirty="0" err="1" smtClean="0"/>
              <a:t>Anpil</a:t>
            </a:r>
            <a:r>
              <a:rPr lang="en-US" dirty="0" smtClean="0"/>
              <a:t> nan </a:t>
            </a:r>
            <a:r>
              <a:rPr lang="en-US" dirty="0" err="1" smtClean="0"/>
              <a:t>ka</a:t>
            </a:r>
            <a:r>
              <a:rPr lang="en-US" dirty="0" smtClean="0"/>
              <a:t> </a:t>
            </a:r>
            <a:r>
              <a:rPr lang="en-US" dirty="0" err="1" smtClean="0"/>
              <a:t>lanmò</a:t>
            </a:r>
            <a:r>
              <a:rPr lang="en-US" dirty="0" smtClean="0"/>
              <a:t> </a:t>
            </a:r>
            <a:r>
              <a:rPr lang="en-US" dirty="0" err="1" smtClean="0"/>
              <a:t>timoun</a:t>
            </a:r>
            <a:r>
              <a:rPr lang="en-US" dirty="0" smtClean="0"/>
              <a:t> </a:t>
            </a:r>
            <a:r>
              <a:rPr lang="en-US" dirty="0" err="1" smtClean="0"/>
              <a:t>mwens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5 lane </a:t>
            </a:r>
            <a:r>
              <a:rPr lang="en-US" dirty="0" err="1" smtClean="0"/>
              <a:t>ki</a:t>
            </a:r>
            <a:r>
              <a:rPr lang="en-US" dirty="0" smtClean="0"/>
              <a:t> </a:t>
            </a:r>
            <a:r>
              <a:rPr lang="en-US" dirty="0" err="1" smtClean="0"/>
              <a:t>fèt</a:t>
            </a:r>
            <a:r>
              <a:rPr lang="en-US" dirty="0" smtClean="0"/>
              <a:t> </a:t>
            </a:r>
            <a:r>
              <a:rPr lang="en-US" dirty="0" err="1" smtClean="0"/>
              <a:t>Ayiti</a:t>
            </a:r>
            <a:r>
              <a:rPr lang="en-US" dirty="0" smtClean="0"/>
              <a:t> se </a:t>
            </a:r>
            <a:r>
              <a:rPr lang="en-US" dirty="0" err="1" smtClean="0"/>
              <a:t>lakoz</a:t>
            </a:r>
            <a:r>
              <a:rPr lang="en-US" dirty="0" smtClean="0"/>
              <a:t> malady </a:t>
            </a:r>
            <a:r>
              <a:rPr lang="en-US" dirty="0" err="1" smtClean="0"/>
              <a:t>respiratwa</a:t>
            </a:r>
            <a:r>
              <a:rPr lang="en-US" dirty="0" smtClean="0"/>
              <a:t> (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vle</a:t>
            </a:r>
            <a:r>
              <a:rPr lang="en-US" dirty="0" smtClean="0"/>
              <a:t> di </a:t>
            </a:r>
            <a:r>
              <a:rPr lang="en-US" dirty="0" err="1" smtClean="0"/>
              <a:t>pwoblèm</a:t>
            </a:r>
            <a:r>
              <a:rPr lang="en-US" dirty="0" smtClean="0"/>
              <a:t> </a:t>
            </a:r>
            <a:r>
              <a:rPr lang="en-US" dirty="0" err="1" smtClean="0"/>
              <a:t>poumon</a:t>
            </a:r>
            <a:r>
              <a:rPr lang="en-US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istribisyon model.pdf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15873" b="472"/>
          <a:stretch>
            <a:fillRect/>
          </a:stretch>
        </p:blipFill>
        <p:spPr>
          <a:xfrm>
            <a:off x="604618" y="1220708"/>
            <a:ext cx="7934764" cy="4050412"/>
          </a:xfrm>
        </p:spPr>
      </p:pic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1217860" y="5222665"/>
            <a:ext cx="6708280" cy="1160990"/>
          </a:xfrm>
        </p:spPr>
        <p:txBody>
          <a:bodyPr wrap="square">
            <a:noAutofit/>
          </a:bodyPr>
          <a:lstStyle/>
          <a:p>
            <a:pPr algn="ctr"/>
            <a:r>
              <a:rPr lang="en-US" sz="2400" dirty="0" err="1"/>
              <a:t>Ou</a:t>
            </a:r>
            <a:r>
              <a:rPr lang="en-US" sz="2400" dirty="0"/>
              <a:t> </a:t>
            </a:r>
            <a:r>
              <a:rPr lang="en-US" sz="2400" dirty="0" err="1"/>
              <a:t>pral</a:t>
            </a:r>
            <a:r>
              <a:rPr lang="en-US" sz="2400" dirty="0"/>
              <a:t> </a:t>
            </a:r>
            <a:r>
              <a:rPr lang="en-US" sz="2400" dirty="0" err="1"/>
              <a:t>travay</a:t>
            </a:r>
            <a:r>
              <a:rPr lang="en-US" sz="2400" dirty="0"/>
              <a:t> </a:t>
            </a:r>
            <a:r>
              <a:rPr lang="en-US" sz="2400" dirty="0" err="1"/>
              <a:t>ak</a:t>
            </a:r>
            <a:r>
              <a:rPr lang="en-US" sz="2400" dirty="0" smtClean="0"/>
              <a:t> </a:t>
            </a:r>
            <a:r>
              <a:rPr lang="en-US" sz="2400" dirty="0" err="1" smtClean="0"/>
              <a:t>Ajan</a:t>
            </a:r>
            <a:r>
              <a:rPr lang="en-US" sz="2400" dirty="0" smtClean="0"/>
              <a:t> </a:t>
            </a:r>
            <a:r>
              <a:rPr lang="en-US" sz="2400" dirty="0" err="1" smtClean="0"/>
              <a:t>w</a:t>
            </a:r>
            <a:r>
              <a:rPr lang="en-US" sz="2400" dirty="0" smtClean="0"/>
              <a:t> </a:t>
            </a:r>
            <a:r>
              <a:rPr lang="en-US" sz="2400" dirty="0" err="1" smtClean="0"/>
              <a:t>pou</a:t>
            </a:r>
            <a:r>
              <a:rPr lang="en-US" sz="2400" dirty="0" smtClean="0"/>
              <a:t> </a:t>
            </a:r>
            <a:r>
              <a:rPr lang="en-US" sz="2400" dirty="0" err="1" smtClean="0"/>
              <a:t>detèmine</a:t>
            </a:r>
            <a:r>
              <a:rPr lang="en-US" sz="2400" dirty="0" smtClean="0"/>
              <a:t> </a:t>
            </a:r>
            <a:r>
              <a:rPr lang="en-US" sz="2400" dirty="0" err="1" smtClean="0"/>
              <a:t>objektif</a:t>
            </a:r>
            <a:r>
              <a:rPr lang="en-US" sz="2400" dirty="0"/>
              <a:t> </a:t>
            </a:r>
            <a:r>
              <a:rPr lang="en-US" sz="2400" dirty="0" err="1" smtClean="0"/>
              <a:t>lavant</a:t>
            </a:r>
            <a:r>
              <a:rPr lang="en-US" sz="2400" dirty="0" smtClean="0"/>
              <a:t> </a:t>
            </a:r>
            <a:r>
              <a:rPr lang="en-US" sz="2400" dirty="0" err="1" smtClean="0"/>
              <a:t>yo</a:t>
            </a:r>
            <a:r>
              <a:rPr lang="en-US" sz="2400" dirty="0" smtClean="0"/>
              <a:t>, plan </a:t>
            </a:r>
            <a:r>
              <a:rPr lang="en-US" sz="2400" dirty="0" err="1" smtClean="0"/>
              <a:t>lavant</a:t>
            </a:r>
            <a:r>
              <a:rPr lang="en-US" sz="2400" dirty="0" smtClean="0"/>
              <a:t>, </a:t>
            </a:r>
            <a:r>
              <a:rPr lang="en-US" sz="2400" dirty="0" err="1"/>
              <a:t>ak</a:t>
            </a:r>
            <a:r>
              <a:rPr lang="en-US" sz="2400" dirty="0"/>
              <a:t> </a:t>
            </a:r>
            <a:r>
              <a:rPr lang="en-US" sz="2400" dirty="0" smtClean="0"/>
              <a:t>yon plan </a:t>
            </a:r>
            <a:r>
              <a:rPr lang="en-US" sz="2400" dirty="0" err="1" smtClean="0"/>
              <a:t>pouw</a:t>
            </a:r>
            <a:r>
              <a:rPr lang="en-US" sz="2400" dirty="0" smtClean="0"/>
              <a:t> </a:t>
            </a:r>
            <a:r>
              <a:rPr lang="en-US" sz="2400" dirty="0" err="1" smtClean="0"/>
              <a:t>achte</a:t>
            </a:r>
            <a:r>
              <a:rPr lang="en-US" sz="2400" dirty="0" smtClean="0"/>
              <a:t> </a:t>
            </a:r>
            <a:r>
              <a:rPr lang="en-US" sz="2400" dirty="0" err="1" smtClean="0"/>
              <a:t>pwodwi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457200" y="198841"/>
            <a:ext cx="8229600" cy="821082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/>
              <a:t>  </a:t>
            </a:r>
            <a:r>
              <a:rPr lang="en-US" sz="4400" dirty="0" err="1" smtClean="0"/>
              <a:t>Modèl</a:t>
            </a:r>
            <a:r>
              <a:rPr lang="en-US" sz="4400" dirty="0" smtClean="0"/>
              <a:t> </a:t>
            </a:r>
            <a:r>
              <a:rPr lang="en-US" sz="4400" dirty="0" err="1" smtClean="0"/>
              <a:t>Distribisyon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Kredi pou Revandè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Enèji Pwòp </a:t>
            </a:r>
            <a:r>
              <a:rPr lang="en-US" dirty="0" err="1" smtClean="0"/>
              <a:t>ap</a:t>
            </a:r>
            <a:r>
              <a:rPr lang="en-US" dirty="0" smtClean="0"/>
              <a:t> </a:t>
            </a:r>
            <a:r>
              <a:rPr lang="en-US" dirty="0" err="1" smtClean="0"/>
              <a:t>ofri</a:t>
            </a:r>
            <a:r>
              <a:rPr lang="en-US" dirty="0" smtClean="0"/>
              <a:t> yon </a:t>
            </a:r>
            <a:r>
              <a:rPr lang="en-US" dirty="0" err="1" smtClean="0"/>
              <a:t>sistèm</a:t>
            </a:r>
            <a:r>
              <a:rPr lang="en-US" dirty="0" smtClean="0"/>
              <a:t> </a:t>
            </a:r>
            <a:r>
              <a:rPr lang="en-US" dirty="0" err="1" smtClean="0"/>
              <a:t>kredi</a:t>
            </a:r>
            <a:r>
              <a:rPr lang="en-US" dirty="0" smtClean="0"/>
              <a:t> </a:t>
            </a:r>
            <a:r>
              <a:rPr lang="en-US" dirty="0" err="1" smtClean="0"/>
              <a:t>avek</a:t>
            </a:r>
            <a:r>
              <a:rPr lang="en-US" dirty="0" smtClean="0"/>
              <a:t> </a:t>
            </a:r>
            <a:r>
              <a:rPr lang="en-US" dirty="0" err="1" smtClean="0"/>
              <a:t>Kiva.org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Sistèm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ap</a:t>
            </a:r>
            <a:r>
              <a:rPr lang="en-US" dirty="0" smtClean="0"/>
              <a:t> </a:t>
            </a:r>
            <a:r>
              <a:rPr lang="en-US" dirty="0" err="1" smtClean="0"/>
              <a:t>ede</a:t>
            </a:r>
            <a:r>
              <a:rPr lang="en-US" dirty="0" smtClean="0"/>
              <a:t> </a:t>
            </a:r>
            <a:r>
              <a:rPr lang="en-US" dirty="0" err="1" smtClean="0"/>
              <a:t>w</a:t>
            </a:r>
            <a:r>
              <a:rPr lang="en-US" dirty="0" smtClean="0"/>
              <a:t> </a:t>
            </a:r>
            <a:r>
              <a:rPr lang="en-US" dirty="0" err="1" smtClean="0"/>
              <a:t>jwenn</a:t>
            </a:r>
            <a:r>
              <a:rPr lang="en-US" dirty="0" smtClean="0"/>
              <a:t> </a:t>
            </a:r>
            <a:r>
              <a:rPr lang="en-US" dirty="0" err="1" smtClean="0"/>
              <a:t>machandiz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vann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Chak</a:t>
            </a:r>
            <a:r>
              <a:rPr lang="en-US" dirty="0" smtClean="0"/>
              <a:t> </a:t>
            </a:r>
            <a:r>
              <a:rPr lang="en-US" dirty="0" err="1" smtClean="0"/>
              <a:t>fwa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prann</a:t>
            </a:r>
            <a:r>
              <a:rPr lang="en-US" dirty="0" smtClean="0"/>
              <a:t> </a:t>
            </a:r>
            <a:r>
              <a:rPr lang="en-US" dirty="0" err="1" smtClean="0"/>
              <a:t>estok</a:t>
            </a:r>
            <a:r>
              <a:rPr lang="en-US" dirty="0" smtClean="0"/>
              <a:t> a </a:t>
            </a:r>
            <a:r>
              <a:rPr lang="en-US" dirty="0" err="1" smtClean="0"/>
              <a:t>kredi</a:t>
            </a:r>
            <a:r>
              <a:rPr lang="en-US" dirty="0" smtClean="0"/>
              <a:t>, </a:t>
            </a:r>
            <a:r>
              <a:rPr lang="en-US" b="1" dirty="0" err="1" smtClean="0"/>
              <a:t>wap</a:t>
            </a:r>
            <a:r>
              <a:rPr lang="en-US" b="1" dirty="0" smtClean="0"/>
              <a:t> </a:t>
            </a:r>
            <a:r>
              <a:rPr lang="en-US" b="1" dirty="0" err="1" smtClean="0"/>
              <a:t>siyen</a:t>
            </a:r>
            <a:r>
              <a:rPr lang="en-US" b="1" dirty="0" smtClean="0"/>
              <a:t> yon </a:t>
            </a:r>
            <a:r>
              <a:rPr lang="en-US" b="1" dirty="0" err="1" smtClean="0"/>
              <a:t>kontra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Kontra</a:t>
            </a:r>
            <a:r>
              <a:rPr lang="en-US" dirty="0" smtClean="0"/>
              <a:t> </a:t>
            </a:r>
            <a:r>
              <a:rPr lang="en-US" dirty="0" err="1" smtClean="0"/>
              <a:t>Kredi</a:t>
            </a:r>
            <a:r>
              <a:rPr lang="en-US" dirty="0" smtClean="0"/>
              <a:t> </a:t>
            </a:r>
            <a:r>
              <a:rPr lang="en-US" dirty="0" err="1" smtClean="0"/>
              <a:t>Kiva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>
              <a:spcAft>
                <a:spcPts val="1800"/>
              </a:spcAft>
            </a:pPr>
            <a:r>
              <a:rPr lang="en-US" dirty="0" err="1" smtClean="0"/>
              <a:t>Kontra</a:t>
            </a:r>
            <a:r>
              <a:rPr lang="en-US" dirty="0" smtClean="0"/>
              <a:t> </a:t>
            </a:r>
            <a:r>
              <a:rPr lang="en-US" dirty="0" err="1" smtClean="0"/>
              <a:t>reprezante</a:t>
            </a:r>
            <a:r>
              <a:rPr lang="en-US" dirty="0" smtClean="0"/>
              <a:t> </a:t>
            </a:r>
            <a:r>
              <a:rPr lang="en-US" dirty="0" err="1" smtClean="0"/>
              <a:t>responsibilite</a:t>
            </a:r>
            <a:r>
              <a:rPr lang="en-US" dirty="0" smtClean="0"/>
              <a:t> paw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pwodwi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endParaRPr lang="en-US" dirty="0" smtClean="0"/>
          </a:p>
          <a:p>
            <a:r>
              <a:rPr lang="en-US" dirty="0" smtClean="0"/>
              <a:t>Lap dire 2 </a:t>
            </a:r>
            <a:r>
              <a:rPr lang="en-US" dirty="0" err="1" smtClean="0"/>
              <a:t>semèn</a:t>
            </a:r>
            <a:r>
              <a:rPr lang="en-US" dirty="0" smtClean="0"/>
              <a:t> minimum </a:t>
            </a:r>
            <a:r>
              <a:rPr lang="en-US" dirty="0" err="1" smtClean="0"/>
              <a:t>avek</a:t>
            </a:r>
            <a:r>
              <a:rPr lang="en-US" dirty="0" smtClean="0"/>
              <a:t> 3 </a:t>
            </a:r>
            <a:r>
              <a:rPr lang="en-US" dirty="0" err="1" smtClean="0"/>
              <a:t>mwa</a:t>
            </a:r>
            <a:r>
              <a:rPr lang="en-US" dirty="0" smtClean="0"/>
              <a:t> maximum</a:t>
            </a:r>
          </a:p>
          <a:p>
            <a:pPr lvl="1">
              <a:spcAft>
                <a:spcPts val="1800"/>
              </a:spcAft>
            </a:pPr>
            <a:r>
              <a:rPr lang="en-US" dirty="0" err="1" smtClean="0"/>
              <a:t>Konsey</a:t>
            </a:r>
            <a:r>
              <a:rPr lang="en-US" dirty="0" smtClean="0"/>
              <a:t>: </a:t>
            </a:r>
            <a:r>
              <a:rPr lang="en-US" dirty="0" err="1" smtClean="0"/>
              <a:t>peye</a:t>
            </a:r>
            <a:r>
              <a:rPr lang="en-US" dirty="0" smtClean="0"/>
              <a:t> Enèji Pwòp </a:t>
            </a:r>
            <a:r>
              <a:rPr lang="en-US" dirty="0" err="1" smtClean="0"/>
              <a:t>lè</a:t>
            </a:r>
            <a:r>
              <a:rPr lang="en-US" dirty="0" smtClean="0"/>
              <a:t> </a:t>
            </a:r>
            <a:r>
              <a:rPr lang="en-US" dirty="0" err="1" smtClean="0"/>
              <a:t>w</a:t>
            </a:r>
            <a:r>
              <a:rPr lang="en-US" dirty="0" smtClean="0"/>
              <a:t> </a:t>
            </a:r>
            <a:r>
              <a:rPr lang="en-US" dirty="0" err="1" smtClean="0"/>
              <a:t>jwenn</a:t>
            </a:r>
            <a:r>
              <a:rPr lang="en-US" dirty="0" smtClean="0"/>
              <a:t> </a:t>
            </a:r>
            <a:r>
              <a:rPr lang="en-US" dirty="0" err="1" smtClean="0"/>
              <a:t>pèman</a:t>
            </a:r>
            <a:r>
              <a:rPr lang="en-US" dirty="0" smtClean="0"/>
              <a:t> </a:t>
            </a:r>
            <a:r>
              <a:rPr lang="en-US" dirty="0" err="1" smtClean="0"/>
              <a:t>nan</a:t>
            </a:r>
            <a:r>
              <a:rPr lang="en-US" dirty="0" smtClean="0"/>
              <a:t> men </a:t>
            </a:r>
            <a:r>
              <a:rPr lang="en-US" dirty="0" err="1" smtClean="0"/>
              <a:t>kliyan</a:t>
            </a:r>
            <a:r>
              <a:rPr lang="en-US" dirty="0" smtClean="0"/>
              <a:t>!</a:t>
            </a:r>
          </a:p>
          <a:p>
            <a:pPr>
              <a:spcAft>
                <a:spcPts val="1800"/>
              </a:spcAft>
            </a:pPr>
            <a:r>
              <a:rPr lang="en-US" dirty="0" err="1" smtClean="0"/>
              <a:t>Sistèm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ap</a:t>
            </a:r>
            <a:r>
              <a:rPr lang="en-US" dirty="0" smtClean="0"/>
              <a:t> </a:t>
            </a:r>
            <a:r>
              <a:rPr lang="en-US" dirty="0" err="1" smtClean="0"/>
              <a:t>ede</a:t>
            </a:r>
            <a:r>
              <a:rPr lang="en-US" dirty="0" smtClean="0"/>
              <a:t> </a:t>
            </a:r>
            <a:r>
              <a:rPr lang="en-US" dirty="0" err="1" smtClean="0"/>
              <a:t>Revandè</a:t>
            </a:r>
            <a:r>
              <a:rPr lang="en-US" dirty="0" smtClean="0"/>
              <a:t> </a:t>
            </a:r>
            <a:r>
              <a:rPr lang="en-US" dirty="0" err="1" smtClean="0"/>
              <a:t>jwenn</a:t>
            </a:r>
            <a:r>
              <a:rPr lang="en-US" dirty="0" smtClean="0"/>
              <a:t> </a:t>
            </a:r>
            <a:r>
              <a:rPr lang="en-US" dirty="0" err="1" smtClean="0"/>
              <a:t>pwodwi</a:t>
            </a:r>
            <a:r>
              <a:rPr lang="en-US" dirty="0" smtClean="0"/>
              <a:t>, men </a:t>
            </a:r>
            <a:r>
              <a:rPr lang="en-US" dirty="0" err="1" smtClean="0"/>
              <a:t>li</a:t>
            </a:r>
            <a:r>
              <a:rPr lang="en-US" dirty="0" smtClean="0"/>
              <a:t> </a:t>
            </a:r>
            <a:r>
              <a:rPr lang="en-US" dirty="0" err="1" smtClean="0"/>
              <a:t>tou</a:t>
            </a:r>
            <a:r>
              <a:rPr lang="en-US" dirty="0" smtClean="0"/>
              <a:t> </a:t>
            </a:r>
            <a:r>
              <a:rPr lang="en-US" dirty="0" err="1" smtClean="0"/>
              <a:t>ede</a:t>
            </a:r>
            <a:r>
              <a:rPr lang="en-US" dirty="0" smtClean="0"/>
              <a:t> Enèji Pwòp </a:t>
            </a:r>
            <a:r>
              <a:rPr lang="en-US" dirty="0" err="1" smtClean="0"/>
              <a:t>kontinye</a:t>
            </a:r>
            <a:r>
              <a:rPr lang="en-US" dirty="0" smtClean="0"/>
              <a:t> </a:t>
            </a:r>
            <a:r>
              <a:rPr lang="en-US" dirty="0" err="1" smtClean="0"/>
              <a:t>kom</a:t>
            </a:r>
            <a:r>
              <a:rPr lang="en-US" dirty="0" smtClean="0"/>
              <a:t> </a:t>
            </a:r>
            <a:r>
              <a:rPr lang="en-US" dirty="0" err="1" smtClean="0"/>
              <a:t>biznis</a:t>
            </a:r>
            <a:endParaRPr lang="en-US" dirty="0" smtClean="0"/>
          </a:p>
          <a:p>
            <a:pPr>
              <a:spcAft>
                <a:spcPts val="1800"/>
              </a:spcAft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Objektif</a:t>
            </a:r>
            <a:r>
              <a:rPr lang="en-US" dirty="0" smtClean="0"/>
              <a:t> </a:t>
            </a:r>
            <a:r>
              <a:rPr lang="en-US" dirty="0" err="1" smtClean="0"/>
              <a:t>Revni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Ou </a:t>
            </a:r>
            <a:r>
              <a:rPr lang="fr-FR" dirty="0" err="1" smtClean="0"/>
              <a:t>menm</a:t>
            </a:r>
            <a:r>
              <a:rPr lang="fr-FR" dirty="0" smtClean="0"/>
              <a:t> </a:t>
            </a:r>
            <a:r>
              <a:rPr lang="fr-FR" dirty="0" err="1" smtClean="0"/>
              <a:t>ansanm</a:t>
            </a:r>
            <a:r>
              <a:rPr lang="fr-FR" dirty="0" smtClean="0"/>
              <a:t> </a:t>
            </a:r>
            <a:r>
              <a:rPr lang="fr-FR" dirty="0" err="1" smtClean="0"/>
              <a:t>ak</a:t>
            </a:r>
            <a:r>
              <a:rPr lang="fr-FR" dirty="0" smtClean="0"/>
              <a:t> </a:t>
            </a:r>
            <a:r>
              <a:rPr lang="en-US" dirty="0" err="1" smtClean="0"/>
              <a:t>Ajan</a:t>
            </a:r>
            <a:r>
              <a:rPr lang="en-US" dirty="0" smtClean="0"/>
              <a:t> </a:t>
            </a:r>
            <a:r>
              <a:rPr lang="en-US" dirty="0" err="1" smtClean="0"/>
              <a:t>w</a:t>
            </a:r>
            <a:r>
              <a:rPr lang="en-US" dirty="0" smtClean="0"/>
              <a:t> </a:t>
            </a:r>
            <a:r>
              <a:rPr lang="fr-FR" dirty="0" err="1" smtClean="0"/>
              <a:t>pral</a:t>
            </a:r>
            <a:r>
              <a:rPr lang="fr-FR" dirty="0" smtClean="0"/>
              <a:t> </a:t>
            </a:r>
            <a:r>
              <a:rPr lang="fr-FR" dirty="0" err="1" smtClean="0"/>
              <a:t>mete</a:t>
            </a:r>
            <a:r>
              <a:rPr lang="fr-FR" dirty="0" smtClean="0"/>
              <a:t> </a:t>
            </a:r>
            <a:r>
              <a:rPr lang="fr-FR" dirty="0" err="1" smtClean="0"/>
              <a:t>yon</a:t>
            </a:r>
            <a:r>
              <a:rPr lang="fr-FR" dirty="0" smtClean="0"/>
              <a:t> </a:t>
            </a:r>
            <a:r>
              <a:rPr lang="fr-FR" dirty="0" err="1" smtClean="0"/>
              <a:t>objektif</a:t>
            </a:r>
            <a:r>
              <a:rPr lang="fr-FR" dirty="0" smtClean="0"/>
              <a:t> pou lavant </a:t>
            </a:r>
            <a:r>
              <a:rPr lang="fr-FR" dirty="0" err="1" smtClean="0"/>
              <a:t>yo</a:t>
            </a:r>
            <a:endParaRPr lang="fr-FR" dirty="0" smtClean="0"/>
          </a:p>
          <a:p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dwe</a:t>
            </a:r>
            <a:r>
              <a:rPr lang="en-US" dirty="0" smtClean="0"/>
              <a:t> </a:t>
            </a:r>
            <a:r>
              <a:rPr lang="en-US" dirty="0" err="1" smtClean="0"/>
              <a:t>rankontre</a:t>
            </a:r>
            <a:r>
              <a:rPr lang="en-US" dirty="0" smtClean="0"/>
              <a:t> </a:t>
            </a:r>
            <a:r>
              <a:rPr lang="en-US" dirty="0" err="1" smtClean="0"/>
              <a:t>ak</a:t>
            </a:r>
            <a:r>
              <a:rPr lang="en-US" dirty="0" smtClean="0"/>
              <a:t> </a:t>
            </a:r>
            <a:r>
              <a:rPr lang="en-US" dirty="0" err="1" smtClean="0"/>
              <a:t>Ajan</a:t>
            </a:r>
            <a:r>
              <a:rPr lang="en-US" dirty="0" smtClean="0"/>
              <a:t> </a:t>
            </a:r>
            <a:r>
              <a:rPr lang="en-US" dirty="0" err="1" smtClean="0"/>
              <a:t>w</a:t>
            </a:r>
            <a:r>
              <a:rPr lang="en-US" dirty="0" smtClean="0"/>
              <a:t> </a:t>
            </a:r>
            <a:r>
              <a:rPr lang="en-US" dirty="0" err="1" smtClean="0"/>
              <a:t>anvan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resevwa</a:t>
            </a:r>
            <a:r>
              <a:rPr lang="en-US" dirty="0" smtClean="0"/>
              <a:t> </a:t>
            </a:r>
            <a:r>
              <a:rPr lang="en-US" dirty="0" err="1" smtClean="0"/>
              <a:t>pwochèn</a:t>
            </a:r>
            <a:r>
              <a:rPr lang="en-US" dirty="0" smtClean="0"/>
              <a:t> </a:t>
            </a:r>
            <a:r>
              <a:rPr lang="en-US" dirty="0" err="1" smtClean="0"/>
              <a:t>tranch</a:t>
            </a:r>
            <a:r>
              <a:rPr lang="en-US" dirty="0" smtClean="0"/>
              <a:t> </a:t>
            </a:r>
            <a:r>
              <a:rPr lang="en-US" dirty="0" err="1" smtClean="0"/>
              <a:t>machandiz</a:t>
            </a:r>
            <a:r>
              <a:rPr lang="en-US" dirty="0" smtClean="0"/>
              <a:t> la</a:t>
            </a:r>
          </a:p>
          <a:p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pral</a:t>
            </a:r>
            <a:r>
              <a:rPr lang="en-US" dirty="0" smtClean="0"/>
              <a:t> </a:t>
            </a:r>
            <a:r>
              <a:rPr lang="en-US" dirty="0" err="1" smtClean="0"/>
              <a:t>ranpli</a:t>
            </a:r>
            <a:r>
              <a:rPr lang="en-US" dirty="0" smtClean="0"/>
              <a:t> fey </a:t>
            </a:r>
            <a:r>
              <a:rPr lang="en-US" dirty="0" err="1" smtClean="0"/>
              <a:t>Objektif</a:t>
            </a:r>
            <a:r>
              <a:rPr lang="en-US" dirty="0" smtClean="0"/>
              <a:t> </a:t>
            </a:r>
            <a:r>
              <a:rPr lang="en-US" dirty="0" err="1" smtClean="0"/>
              <a:t>Revni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r>
              <a:rPr lang="en-US" dirty="0" smtClean="0"/>
              <a:t> </a:t>
            </a:r>
            <a:r>
              <a:rPr lang="en-US" dirty="0" err="1" smtClean="0"/>
              <a:t>epi</a:t>
            </a:r>
            <a:r>
              <a:rPr lang="en-US" dirty="0" smtClean="0"/>
              <a:t> </a:t>
            </a:r>
            <a:r>
              <a:rPr lang="en-US" dirty="0" err="1" smtClean="0"/>
              <a:t>poze</a:t>
            </a:r>
            <a:r>
              <a:rPr lang="en-US" dirty="0" smtClean="0"/>
              <a:t> </a:t>
            </a:r>
            <a:r>
              <a:rPr lang="en-US" dirty="0" err="1" smtClean="0"/>
              <a:t>nenpòt</a:t>
            </a:r>
            <a:r>
              <a:rPr lang="en-US" dirty="0" smtClean="0"/>
              <a:t> </a:t>
            </a:r>
            <a:r>
              <a:rPr lang="en-US" dirty="0" err="1" smtClean="0"/>
              <a:t>kesyon</a:t>
            </a:r>
            <a:r>
              <a:rPr lang="en-US" dirty="0" smtClean="0"/>
              <a:t> </a:t>
            </a:r>
            <a:r>
              <a:rPr lang="en-US" dirty="0" err="1" smtClean="0"/>
              <a:t>pèsonèl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ta</a:t>
            </a:r>
            <a:r>
              <a:rPr lang="en-US" dirty="0" smtClean="0"/>
              <a:t> ka </a:t>
            </a:r>
            <a:r>
              <a:rPr lang="en-US" dirty="0" err="1" smtClean="0"/>
              <a:t>genyen</a:t>
            </a:r>
            <a:endParaRPr lang="en-US" dirty="0" smtClean="0"/>
          </a:p>
          <a:p>
            <a:endParaRPr lang="fr-FR" dirty="0" smtClean="0"/>
          </a:p>
          <a:p>
            <a:endParaRPr lang="fr-FR" dirty="0"/>
          </a:p>
        </p:txBody>
      </p:sp>
      <p:pic>
        <p:nvPicPr>
          <p:cNvPr id="5" name="Content Placeholder 4" descr="Sales Goals Sheets Creole RM changes HIGH QUALITY.pdf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925542" y="1427229"/>
            <a:ext cx="3482513" cy="4506781"/>
          </a:xfrm>
          <a:solidFill>
            <a:schemeClr val="tx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Objektif</a:t>
            </a:r>
            <a:r>
              <a:rPr lang="en-US" dirty="0" smtClean="0"/>
              <a:t> </a:t>
            </a:r>
            <a:r>
              <a:rPr lang="en-US" dirty="0" err="1" smtClean="0"/>
              <a:t>lavant</a:t>
            </a:r>
            <a:r>
              <a:rPr lang="en-US" dirty="0" smtClean="0"/>
              <a:t> </a:t>
            </a:r>
            <a:r>
              <a:rPr lang="en-US" dirty="0" err="1" smtClean="0"/>
              <a:t>nou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0086"/>
          </a:xfrm>
        </p:spPr>
        <p:txBody>
          <a:bodyPr>
            <a:normAutofit/>
          </a:bodyPr>
          <a:lstStyle/>
          <a:p>
            <a:r>
              <a:rPr lang="en-US" dirty="0" err="1"/>
              <a:t>Chak</a:t>
            </a:r>
            <a:r>
              <a:rPr lang="en-US" dirty="0"/>
              <a:t> </a:t>
            </a:r>
            <a:r>
              <a:rPr lang="en-US" dirty="0" err="1"/>
              <a:t>R</a:t>
            </a:r>
            <a:r>
              <a:rPr lang="en-US" dirty="0" err="1" smtClean="0"/>
              <a:t>evandè</a:t>
            </a:r>
            <a:r>
              <a:rPr lang="en-US" dirty="0" smtClean="0"/>
              <a:t> </a:t>
            </a:r>
            <a:r>
              <a:rPr lang="en-US" dirty="0" err="1"/>
              <a:t>bezwen</a:t>
            </a:r>
            <a:r>
              <a:rPr lang="en-US" dirty="0"/>
              <a:t> </a:t>
            </a:r>
            <a:r>
              <a:rPr lang="en-US" dirty="0" err="1" smtClean="0"/>
              <a:t>vann</a:t>
            </a:r>
            <a:r>
              <a:rPr lang="en-US" dirty="0" smtClean="0"/>
              <a:t> 10 </a:t>
            </a:r>
            <a:r>
              <a:rPr lang="en-US" dirty="0" err="1"/>
              <a:t>pwodwi</a:t>
            </a:r>
            <a:r>
              <a:rPr lang="en-US" dirty="0"/>
              <a:t> </a:t>
            </a:r>
            <a:r>
              <a:rPr lang="en-US" dirty="0" err="1" smtClean="0"/>
              <a:t>chak</a:t>
            </a:r>
            <a:r>
              <a:rPr lang="en-US" dirty="0" smtClean="0"/>
              <a:t> </a:t>
            </a:r>
            <a:r>
              <a:rPr lang="en-US" dirty="0" err="1" smtClean="0"/>
              <a:t>mwa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pi </a:t>
            </a:r>
            <a:r>
              <a:rPr lang="en-US" dirty="0" err="1" smtClean="0"/>
              <a:t>piti</a:t>
            </a:r>
            <a:endParaRPr lang="en-US" dirty="0" smtClean="0"/>
          </a:p>
          <a:p>
            <a:pPr lvl="1"/>
            <a:r>
              <a:rPr lang="it-IT" dirty="0" smtClean="0"/>
              <a:t>Sa </a:t>
            </a:r>
            <a:r>
              <a:rPr lang="it-IT" dirty="0"/>
              <a:t>vle di</a:t>
            </a:r>
            <a:r>
              <a:rPr lang="it-IT" dirty="0" smtClean="0"/>
              <a:t> 10 </a:t>
            </a:r>
            <a:r>
              <a:rPr lang="it-IT" dirty="0" err="1" smtClean="0"/>
              <a:t>Revandè</a:t>
            </a:r>
            <a:r>
              <a:rPr lang="it-IT" dirty="0" smtClean="0"/>
              <a:t> </a:t>
            </a:r>
            <a:r>
              <a:rPr lang="it-IT" dirty="0" err="1" smtClean="0"/>
              <a:t>pral</a:t>
            </a:r>
            <a:r>
              <a:rPr lang="it-IT" dirty="0" smtClean="0"/>
              <a:t> </a:t>
            </a:r>
            <a:r>
              <a:rPr lang="it-IT" dirty="0" err="1"/>
              <a:t>vann</a:t>
            </a:r>
            <a:r>
              <a:rPr lang="it-IT" dirty="0" smtClean="0"/>
              <a:t> 100 </a:t>
            </a:r>
            <a:r>
              <a:rPr lang="it-IT" dirty="0" err="1" smtClean="0"/>
              <a:t>pwodwi</a:t>
            </a:r>
            <a:r>
              <a:rPr lang="it-IT" dirty="0" smtClean="0"/>
              <a:t> </a:t>
            </a:r>
            <a:r>
              <a:rPr lang="it-IT" dirty="0"/>
              <a:t>pou chak mwa!</a:t>
            </a:r>
            <a:endParaRPr lang="en-US" dirty="0" smtClean="0"/>
          </a:p>
          <a:p>
            <a:r>
              <a:rPr lang="fr-FR" dirty="0" smtClean="0"/>
              <a:t>Sa </a:t>
            </a:r>
            <a:r>
              <a:rPr lang="fr-FR" dirty="0"/>
              <a:t>a </a:t>
            </a:r>
            <a:r>
              <a:rPr lang="fr-FR" dirty="0" smtClean="0"/>
              <a:t>se pou </a:t>
            </a:r>
            <a:r>
              <a:rPr lang="fr-FR" dirty="0" err="1"/>
              <a:t>ede</a:t>
            </a:r>
            <a:r>
              <a:rPr lang="fr-FR" dirty="0"/>
              <a:t> ou </a:t>
            </a:r>
            <a:r>
              <a:rPr lang="fr-FR" dirty="0" err="1"/>
              <a:t>epi</a:t>
            </a:r>
            <a:r>
              <a:rPr lang="fr-FR" dirty="0"/>
              <a:t> </a:t>
            </a:r>
            <a:r>
              <a:rPr lang="fr-FR" dirty="0" err="1"/>
              <a:t>ede</a:t>
            </a:r>
            <a:r>
              <a:rPr lang="fr-FR" dirty="0"/>
              <a:t> tout </a:t>
            </a:r>
            <a:r>
              <a:rPr lang="fr-FR" dirty="0" err="1"/>
              <a:t>moun</a:t>
            </a:r>
            <a:r>
              <a:rPr lang="fr-FR" dirty="0"/>
              <a:t> an </a:t>
            </a:r>
            <a:r>
              <a:rPr lang="fr-FR" dirty="0" err="1"/>
              <a:t>Ayiti</a:t>
            </a:r>
            <a:endParaRPr lang="en-US" dirty="0" smtClean="0"/>
          </a:p>
          <a:p>
            <a:pPr lvl="1"/>
            <a:r>
              <a:rPr lang="fr-FR" dirty="0" smtClean="0"/>
              <a:t>Si </a:t>
            </a:r>
            <a:r>
              <a:rPr lang="fr-FR" dirty="0" err="1" smtClean="0"/>
              <a:t>nou</a:t>
            </a:r>
            <a:r>
              <a:rPr lang="fr-FR" dirty="0" smtClean="0"/>
              <a:t> </a:t>
            </a:r>
            <a:r>
              <a:rPr lang="fr-FR" dirty="0" err="1"/>
              <a:t>chak</a:t>
            </a:r>
            <a:r>
              <a:rPr lang="fr-FR" dirty="0"/>
              <a:t> </a:t>
            </a:r>
            <a:r>
              <a:rPr lang="fr-FR" dirty="0" err="1"/>
              <a:t>vann</a:t>
            </a:r>
            <a:r>
              <a:rPr lang="fr-FR" dirty="0"/>
              <a:t> 10 </a:t>
            </a:r>
            <a:r>
              <a:rPr lang="fr-FR" dirty="0" err="1" smtClean="0"/>
              <a:t>pwodwi</a:t>
            </a:r>
            <a:r>
              <a:rPr lang="fr-FR" dirty="0" smtClean="0"/>
              <a:t>, </a:t>
            </a:r>
            <a:r>
              <a:rPr lang="fr-FR" dirty="0" err="1" smtClean="0"/>
              <a:t>nou</a:t>
            </a:r>
            <a:r>
              <a:rPr lang="fr-FR" dirty="0" smtClean="0"/>
              <a:t> </a:t>
            </a:r>
            <a:r>
              <a:rPr lang="fr-FR" dirty="0" err="1" smtClean="0"/>
              <a:t>chak</a:t>
            </a:r>
            <a:r>
              <a:rPr lang="fr-FR" dirty="0" smtClean="0"/>
              <a:t> </a:t>
            </a:r>
            <a:r>
              <a:rPr lang="fr-FR" dirty="0" err="1" smtClean="0"/>
              <a:t>pral</a:t>
            </a:r>
            <a:r>
              <a:rPr lang="fr-FR" dirty="0" smtClean="0"/>
              <a:t> </a:t>
            </a:r>
            <a:r>
              <a:rPr lang="fr-FR" dirty="0" err="1" smtClean="0"/>
              <a:t>fè</a:t>
            </a:r>
            <a:r>
              <a:rPr lang="fr-FR" dirty="0" smtClean="0"/>
              <a:t> </a:t>
            </a:r>
            <a:r>
              <a:rPr lang="fr-FR" dirty="0" err="1" smtClean="0"/>
              <a:t>enpak</a:t>
            </a:r>
            <a:r>
              <a:rPr lang="fr-FR" dirty="0" smtClean="0"/>
              <a:t> nan </a:t>
            </a:r>
            <a:r>
              <a:rPr lang="fr-FR" dirty="0" err="1" smtClean="0"/>
              <a:t>lavi</a:t>
            </a:r>
            <a:r>
              <a:rPr lang="fr-FR" dirty="0" smtClean="0"/>
              <a:t> </a:t>
            </a:r>
            <a:r>
              <a:rPr lang="fr-FR" dirty="0"/>
              <a:t>50 </a:t>
            </a:r>
            <a:r>
              <a:rPr lang="fr-FR" dirty="0" err="1"/>
              <a:t>moun</a:t>
            </a:r>
            <a:r>
              <a:rPr lang="fr-FR" dirty="0"/>
              <a:t> an </a:t>
            </a:r>
            <a:r>
              <a:rPr lang="fr-FR" dirty="0" err="1" smtClean="0"/>
              <a:t>Ayiti</a:t>
            </a:r>
            <a:r>
              <a:rPr lang="fr-FR" dirty="0" smtClean="0"/>
              <a:t> sa </a:t>
            </a:r>
            <a:r>
              <a:rPr lang="fr-FR" dirty="0" err="1" smtClean="0"/>
              <a:t>vle</a:t>
            </a:r>
            <a:r>
              <a:rPr lang="fr-FR" dirty="0" smtClean="0"/>
              <a:t> di 800</a:t>
            </a:r>
            <a:endParaRPr lang="en-US" dirty="0" smtClean="0"/>
          </a:p>
          <a:p>
            <a:pPr>
              <a:spcAft>
                <a:spcPts val="1200"/>
              </a:spcAft>
            </a:pPr>
            <a:r>
              <a:rPr lang="en-US" dirty="0" err="1" smtClean="0"/>
              <a:t>Egzanp</a:t>
            </a:r>
            <a:r>
              <a:rPr lang="en-US" dirty="0" smtClean="0"/>
              <a:t>: </a:t>
            </a:r>
            <a:r>
              <a:rPr lang="en-US" dirty="0" err="1" smtClean="0"/>
              <a:t>Lanp</a:t>
            </a:r>
            <a:r>
              <a:rPr lang="en-US" dirty="0" smtClean="0"/>
              <a:t> Enèji Pwòp</a:t>
            </a:r>
          </a:p>
          <a:p>
            <a:pPr>
              <a:buNone/>
            </a:pPr>
            <a:r>
              <a:rPr lang="en-US" i="1" dirty="0" err="1" smtClean="0"/>
              <a:t>Wap</a:t>
            </a:r>
            <a:r>
              <a:rPr lang="en-US" i="1" dirty="0" smtClean="0"/>
              <a:t> </a:t>
            </a:r>
            <a:r>
              <a:rPr lang="en-US" i="1" dirty="0" err="1" smtClean="0"/>
              <a:t>kòmanse</a:t>
            </a:r>
            <a:r>
              <a:rPr lang="en-US" i="1" dirty="0" smtClean="0"/>
              <a:t> </a:t>
            </a:r>
            <a:r>
              <a:rPr lang="en-US" i="1" dirty="0" err="1" smtClean="0"/>
              <a:t>avèk</a:t>
            </a:r>
            <a:r>
              <a:rPr lang="en-US" i="1" dirty="0" smtClean="0"/>
              <a:t> </a:t>
            </a:r>
            <a:r>
              <a:rPr lang="en-US" i="1" dirty="0" err="1" smtClean="0"/>
              <a:t>mache</a:t>
            </a:r>
            <a:r>
              <a:rPr lang="en-US" i="1" dirty="0" smtClean="0"/>
              <a:t> </a:t>
            </a:r>
            <a:r>
              <a:rPr lang="en-US" i="1" dirty="0" err="1" smtClean="0"/>
              <a:t>aktyèl</a:t>
            </a:r>
            <a:r>
              <a:rPr lang="en-US" i="1" dirty="0" smtClean="0"/>
              <a:t> / sib </a:t>
            </a:r>
            <a:r>
              <a:rPr lang="en-US" i="1" dirty="0" err="1" smtClean="0"/>
              <a:t>ou</a:t>
            </a:r>
            <a:r>
              <a:rPr lang="en-US" i="1" dirty="0" smtClean="0"/>
              <a:t>…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874510"/>
          </a:xfrm>
        </p:spPr>
        <p:txBody>
          <a:bodyPr/>
          <a:lstStyle/>
          <a:p>
            <a:r>
              <a:rPr lang="en-US" dirty="0" err="1" smtClean="0"/>
              <a:t>Rezo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A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39690" y="1056209"/>
            <a:ext cx="8264620" cy="90210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err="1" smtClean="0"/>
              <a:t>Ou</a:t>
            </a:r>
            <a:r>
              <a:rPr lang="en-US" sz="2400" dirty="0" smtClean="0"/>
              <a:t> gen yon </a:t>
            </a:r>
            <a:r>
              <a:rPr lang="en-US" sz="2400" dirty="0" err="1" smtClean="0"/>
              <a:t>rezo</a:t>
            </a:r>
            <a:r>
              <a:rPr lang="en-US" sz="2400" dirty="0" smtClean="0"/>
              <a:t> </a:t>
            </a:r>
            <a:r>
              <a:rPr lang="en-US" sz="2400" dirty="0" err="1" smtClean="0"/>
              <a:t>ak</a:t>
            </a:r>
            <a:r>
              <a:rPr lang="en-US" sz="2400" dirty="0" smtClean="0"/>
              <a:t> </a:t>
            </a:r>
            <a:r>
              <a:rPr lang="en-US" sz="2400" dirty="0" err="1" smtClean="0"/>
              <a:t>zanmi</a:t>
            </a:r>
            <a:r>
              <a:rPr lang="en-US" sz="2400" dirty="0" smtClean="0"/>
              <a:t>, </a:t>
            </a:r>
            <a:r>
              <a:rPr lang="en-US" sz="2400" dirty="0" err="1" smtClean="0"/>
              <a:t>fanmi</a:t>
            </a:r>
            <a:r>
              <a:rPr lang="en-US" sz="2400" dirty="0" smtClean="0"/>
              <a:t>, </a:t>
            </a:r>
            <a:r>
              <a:rPr lang="en-US" sz="2400" dirty="0" err="1" smtClean="0"/>
              <a:t>manb</a:t>
            </a:r>
            <a:r>
              <a:rPr lang="en-US" sz="2400" dirty="0" smtClean="0"/>
              <a:t> </a:t>
            </a:r>
            <a:r>
              <a:rPr lang="en-US" sz="2400" dirty="0" err="1" smtClean="0"/>
              <a:t>legliz</a:t>
            </a:r>
            <a:r>
              <a:rPr lang="en-US" sz="2400" dirty="0" smtClean="0"/>
              <a:t> </a:t>
            </a:r>
            <a:r>
              <a:rPr lang="en-US" sz="2400" dirty="0" err="1" smtClean="0"/>
              <a:t>yo</a:t>
            </a:r>
            <a:r>
              <a:rPr lang="en-US" sz="2400" dirty="0" smtClean="0"/>
              <a:t>, </a:t>
            </a:r>
            <a:r>
              <a:rPr lang="en-US" sz="2400" dirty="0" err="1" smtClean="0"/>
              <a:t>epi</a:t>
            </a:r>
            <a:r>
              <a:rPr lang="en-US" sz="2400" dirty="0" smtClean="0"/>
              <a:t> </a:t>
            </a:r>
            <a:r>
              <a:rPr lang="en-US" sz="2400" dirty="0" err="1" smtClean="0"/>
              <a:t>lòt</a:t>
            </a:r>
            <a:r>
              <a:rPr lang="en-US" sz="2400" dirty="0" smtClean="0"/>
              <a:t> </a:t>
            </a:r>
            <a:r>
              <a:rPr lang="en-US" sz="2400" dirty="0" err="1" smtClean="0"/>
              <a:t>moun</a:t>
            </a:r>
            <a:r>
              <a:rPr lang="en-US" sz="2400" dirty="0" smtClean="0"/>
              <a:t> nan </a:t>
            </a:r>
            <a:r>
              <a:rPr lang="en-US" sz="2400" dirty="0" err="1" smtClean="0"/>
              <a:t>kominote</a:t>
            </a:r>
            <a:r>
              <a:rPr lang="en-US" sz="2400" dirty="0" smtClean="0"/>
              <a:t> a </a:t>
            </a:r>
            <a:r>
              <a:rPr lang="en-US" sz="2400" dirty="0" err="1" smtClean="0"/>
              <a:t>ki</a:t>
            </a:r>
            <a:r>
              <a:rPr lang="en-US" sz="2400" dirty="0" smtClean="0"/>
              <a:t> </a:t>
            </a:r>
            <a:r>
              <a:rPr lang="en-US" sz="2400" dirty="0" err="1" smtClean="0"/>
              <a:t>vrèman</a:t>
            </a:r>
            <a:r>
              <a:rPr lang="en-US" sz="2400" dirty="0" smtClean="0"/>
              <a:t> </a:t>
            </a:r>
            <a:r>
              <a:rPr lang="en-US" sz="2400" dirty="0" err="1" smtClean="0"/>
              <a:t>itil</a:t>
            </a:r>
            <a:r>
              <a:rPr lang="en-US" sz="2400" dirty="0" smtClean="0"/>
              <a:t> </a:t>
            </a:r>
            <a:r>
              <a:rPr lang="en-US" sz="2400" dirty="0" err="1" smtClean="0"/>
              <a:t>pou</a:t>
            </a:r>
            <a:r>
              <a:rPr lang="en-US" sz="2400" dirty="0" smtClean="0"/>
              <a:t> </a:t>
            </a:r>
            <a:r>
              <a:rPr lang="en-US" sz="2400" dirty="0" err="1" smtClean="0"/>
              <a:t>biznis</a:t>
            </a:r>
            <a:r>
              <a:rPr lang="en-US" sz="2400" dirty="0" smtClean="0"/>
              <a:t> </a:t>
            </a:r>
            <a:r>
              <a:rPr lang="en-US" sz="2400" dirty="0" err="1" smtClean="0"/>
              <a:t>ou</a:t>
            </a:r>
            <a:r>
              <a:rPr lang="en-US" sz="2400" dirty="0" smtClean="0"/>
              <a:t> a. </a:t>
            </a:r>
            <a:r>
              <a:rPr lang="en-US" sz="2400" dirty="0" err="1" smtClean="0"/>
              <a:t>Ou</a:t>
            </a:r>
            <a:r>
              <a:rPr lang="en-US" sz="2400" dirty="0" smtClean="0"/>
              <a:t> </a:t>
            </a:r>
            <a:r>
              <a:rPr lang="en-US" sz="2400" dirty="0" err="1" smtClean="0"/>
              <a:t>dwe</a:t>
            </a:r>
            <a:r>
              <a:rPr lang="en-US" sz="2400" dirty="0" smtClean="0"/>
              <a:t> </a:t>
            </a:r>
            <a:r>
              <a:rPr lang="en-US" sz="2400" dirty="0" err="1" smtClean="0"/>
              <a:t>kiltive</a:t>
            </a:r>
            <a:r>
              <a:rPr lang="en-US" sz="2400" dirty="0" smtClean="0"/>
              <a:t> </a:t>
            </a:r>
            <a:r>
              <a:rPr lang="en-US" sz="2400" dirty="0" err="1" smtClean="0"/>
              <a:t>e</a:t>
            </a:r>
            <a:r>
              <a:rPr lang="en-US" sz="2400" dirty="0" smtClean="0"/>
              <a:t> </a:t>
            </a:r>
            <a:r>
              <a:rPr lang="en-US" sz="2400" dirty="0" err="1" smtClean="0"/>
              <a:t>agrandi</a:t>
            </a:r>
            <a:r>
              <a:rPr lang="en-US" sz="2400" dirty="0" smtClean="0"/>
              <a:t> </a:t>
            </a:r>
            <a:r>
              <a:rPr lang="en-US" sz="2400" dirty="0" err="1" smtClean="0"/>
              <a:t>rezo</a:t>
            </a:r>
            <a:r>
              <a:rPr lang="en-US" sz="2400" dirty="0" smtClean="0"/>
              <a:t> </a:t>
            </a:r>
            <a:r>
              <a:rPr lang="en-US" sz="2400" dirty="0" err="1" smtClean="0"/>
              <a:t>ou</a:t>
            </a:r>
            <a:r>
              <a:rPr lang="en-US" sz="2400" dirty="0" smtClean="0"/>
              <a:t> a.</a:t>
            </a:r>
            <a:endParaRPr lang="en-US" sz="2400" dirty="0"/>
          </a:p>
        </p:txBody>
      </p:sp>
      <p:pic>
        <p:nvPicPr>
          <p:cNvPr id="11" name="Content Placeholder 10" descr="rezo ou a.pdf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 t="-6409" b="-6103"/>
          <a:stretch>
            <a:fillRect/>
          </a:stretch>
        </p:blipFill>
        <p:spPr>
          <a:xfrm>
            <a:off x="629057" y="1732491"/>
            <a:ext cx="7850870" cy="3796084"/>
          </a:xfrm>
        </p:spPr>
      </p:pic>
      <p:sp>
        <p:nvSpPr>
          <p:cNvPr id="12" name="Content Placeholder 6"/>
          <p:cNvSpPr txBox="1">
            <a:spLocks/>
          </p:cNvSpPr>
          <p:nvPr/>
        </p:nvSpPr>
        <p:spPr>
          <a:xfrm>
            <a:off x="4362224" y="5256127"/>
            <a:ext cx="4763633" cy="5448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sz="2600" dirty="0" smtClean="0">
                <a:solidFill>
                  <a:srgbClr val="FFFF00"/>
                </a:solidFill>
                <a:latin typeface="Quan"/>
              </a:rPr>
              <a:t>Sa a se </a:t>
            </a:r>
            <a:r>
              <a:rPr lang="en-US" sz="2600" dirty="0" err="1" smtClean="0">
                <a:solidFill>
                  <a:srgbClr val="FFFF00"/>
                </a:solidFill>
                <a:latin typeface="Quan"/>
              </a:rPr>
              <a:t>premye</a:t>
            </a:r>
            <a:r>
              <a:rPr lang="en-US" sz="2600" dirty="0" smtClean="0">
                <a:solidFill>
                  <a:srgbClr val="FFFF00"/>
                </a:solidFill>
                <a:latin typeface="Quan"/>
              </a:rPr>
              <a:t> </a:t>
            </a:r>
            <a:r>
              <a:rPr lang="en-US" sz="2600" dirty="0" err="1" smtClean="0">
                <a:solidFill>
                  <a:srgbClr val="FFFF00"/>
                </a:solidFill>
                <a:latin typeface="Quan"/>
              </a:rPr>
              <a:t>mache</a:t>
            </a:r>
            <a:r>
              <a:rPr lang="en-US" sz="2600" dirty="0" smtClean="0">
                <a:solidFill>
                  <a:srgbClr val="FFFF00"/>
                </a:solidFill>
                <a:latin typeface="Quan"/>
              </a:rPr>
              <a:t> </a:t>
            </a:r>
            <a:r>
              <a:rPr lang="en-US" sz="2600" dirty="0" err="1" smtClean="0">
                <a:solidFill>
                  <a:srgbClr val="FFFF00"/>
                </a:solidFill>
                <a:latin typeface="Quan"/>
              </a:rPr>
              <a:t>potansyèl</a:t>
            </a:r>
            <a:r>
              <a:rPr lang="en-US" sz="2600" dirty="0" smtClean="0">
                <a:solidFill>
                  <a:srgbClr val="FFFF00"/>
                </a:solidFill>
                <a:latin typeface="Quan"/>
              </a:rPr>
              <a:t> </a:t>
            </a:r>
            <a:r>
              <a:rPr lang="en-US" sz="2600" dirty="0" err="1" smtClean="0">
                <a:solidFill>
                  <a:srgbClr val="FFFF00"/>
                </a:solidFill>
                <a:latin typeface="Quan"/>
              </a:rPr>
              <a:t>ou</a:t>
            </a:r>
            <a:r>
              <a:rPr lang="en-US" sz="2600" dirty="0" smtClean="0">
                <a:solidFill>
                  <a:srgbClr val="FFFF00"/>
                </a:solidFill>
                <a:latin typeface="Quan"/>
              </a:rPr>
              <a:t> </a:t>
            </a:r>
            <a:r>
              <a:rPr lang="en-US" sz="2600" dirty="0" err="1" smtClean="0">
                <a:solidFill>
                  <a:srgbClr val="FFFF00"/>
                </a:solidFill>
                <a:latin typeface="Quan"/>
              </a:rPr>
              <a:t>yo</a:t>
            </a:r>
            <a:r>
              <a:rPr lang="en-US" sz="2600" dirty="0" smtClean="0">
                <a:solidFill>
                  <a:srgbClr val="FFFF00"/>
                </a:solidFill>
                <a:latin typeface="Quan"/>
              </a:rPr>
              <a:t>.</a:t>
            </a:r>
          </a:p>
        </p:txBody>
      </p:sp>
      <p:sp>
        <p:nvSpPr>
          <p:cNvPr id="6" name="Freeform 5"/>
          <p:cNvSpPr/>
          <p:nvPr/>
        </p:nvSpPr>
        <p:spPr>
          <a:xfrm>
            <a:off x="4608287" y="4091214"/>
            <a:ext cx="2830286" cy="1016000"/>
          </a:xfrm>
          <a:custGeom>
            <a:avLst/>
            <a:gdLst>
              <a:gd name="connsiteX0" fmla="*/ 3277809 w 4266595"/>
              <a:gd name="connsiteY0" fmla="*/ 99786 h 1016000"/>
              <a:gd name="connsiteX1" fmla="*/ 3894666 w 4266595"/>
              <a:gd name="connsiteY1" fmla="*/ 771071 h 1016000"/>
              <a:gd name="connsiteX2" fmla="*/ 1046238 w 4266595"/>
              <a:gd name="connsiteY2" fmla="*/ 916214 h 1016000"/>
              <a:gd name="connsiteX3" fmla="*/ 374952 w 4266595"/>
              <a:gd name="connsiteY3" fmla="*/ 172357 h 1016000"/>
              <a:gd name="connsiteX4" fmla="*/ 3277809 w 4266595"/>
              <a:gd name="connsiteY4" fmla="*/ 99786 h 1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6595" h="1016000">
                <a:moveTo>
                  <a:pt x="3277809" y="99786"/>
                </a:moveTo>
                <a:cubicBezTo>
                  <a:pt x="3864428" y="199572"/>
                  <a:pt x="4266595" y="635000"/>
                  <a:pt x="3894666" y="771071"/>
                </a:cubicBezTo>
                <a:cubicBezTo>
                  <a:pt x="3522738" y="907142"/>
                  <a:pt x="1632857" y="1016000"/>
                  <a:pt x="1046238" y="916214"/>
                </a:cubicBezTo>
                <a:cubicBezTo>
                  <a:pt x="459619" y="816428"/>
                  <a:pt x="0" y="308428"/>
                  <a:pt x="374952" y="172357"/>
                </a:cubicBezTo>
                <a:cubicBezTo>
                  <a:pt x="749904" y="36286"/>
                  <a:pt x="2691190" y="0"/>
                  <a:pt x="3277809" y="99786"/>
                </a:cubicBezTo>
                <a:close/>
              </a:path>
            </a:pathLst>
          </a:custGeom>
          <a:noFill/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" grpId="2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Opsyon</a:t>
            </a:r>
            <a:r>
              <a:rPr lang="en-US" dirty="0" smtClean="0"/>
              <a:t> </a:t>
            </a:r>
            <a:r>
              <a:rPr lang="en-US" dirty="0" err="1" smtClean="0"/>
              <a:t>Lavant</a:t>
            </a:r>
            <a:endParaRPr lang="en-US" dirty="0"/>
          </a:p>
        </p:txBody>
      </p:sp>
      <p:pic>
        <p:nvPicPr>
          <p:cNvPr id="4" name="Content Placeholder 3" descr="boutik lakay.pdf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 t="278" b="451"/>
          <a:stretch>
            <a:fillRect/>
          </a:stretch>
        </p:blipFill>
        <p:spPr>
          <a:xfrm>
            <a:off x="3725760" y="1597583"/>
            <a:ext cx="4961040" cy="3126893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57200" y="1597583"/>
            <a:ext cx="4038600" cy="3126893"/>
          </a:xfrm>
        </p:spPr>
        <p:txBody>
          <a:bodyPr wrap="none"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en-US" sz="3200" dirty="0" err="1" smtClean="0"/>
              <a:t>Pòt</a:t>
            </a:r>
            <a:r>
              <a:rPr lang="en-US" sz="3200" dirty="0" smtClean="0"/>
              <a:t> an </a:t>
            </a:r>
            <a:r>
              <a:rPr lang="en-US" sz="3200" dirty="0" err="1" smtClean="0"/>
              <a:t>pòt</a:t>
            </a:r>
            <a:endParaRPr lang="en-US" sz="3200" dirty="0" smtClean="0"/>
          </a:p>
          <a:p>
            <a:pPr>
              <a:spcAft>
                <a:spcPts val="600"/>
              </a:spcAft>
            </a:pPr>
            <a:r>
              <a:rPr lang="en-US" sz="3200" dirty="0" err="1" smtClean="0"/>
              <a:t>Boutik</a:t>
            </a:r>
            <a:r>
              <a:rPr lang="en-US" sz="3200" dirty="0" smtClean="0"/>
              <a:t> </a:t>
            </a:r>
            <a:r>
              <a:rPr lang="en-US" sz="3200" dirty="0" err="1" smtClean="0"/>
              <a:t>Lakay</a:t>
            </a:r>
            <a:endParaRPr lang="en-US" sz="3200" dirty="0" smtClean="0"/>
          </a:p>
          <a:p>
            <a:pPr>
              <a:spcAft>
                <a:spcPts val="600"/>
              </a:spcAft>
            </a:pPr>
            <a:r>
              <a:rPr lang="en-US" sz="3200" dirty="0" smtClean="0"/>
              <a:t>Mache</a:t>
            </a:r>
          </a:p>
          <a:p>
            <a:pPr>
              <a:spcAft>
                <a:spcPts val="600"/>
              </a:spcAft>
            </a:pPr>
            <a:r>
              <a:rPr lang="en-US" sz="3200" dirty="0" err="1" smtClean="0"/>
              <a:t>Evenman</a:t>
            </a:r>
            <a:r>
              <a:rPr lang="en-US" sz="3200" dirty="0" smtClean="0"/>
              <a:t> </a:t>
            </a:r>
            <a:r>
              <a:rPr lang="en-US" sz="3200" dirty="0" err="1" smtClean="0"/>
              <a:t>gwoup</a:t>
            </a:r>
            <a:endParaRPr lang="en-US" sz="3200" dirty="0" smtClean="0"/>
          </a:p>
          <a:p>
            <a:pPr>
              <a:spcAft>
                <a:spcPts val="600"/>
              </a:spcAft>
            </a:pPr>
            <a:r>
              <a:rPr lang="en-US" sz="3200" dirty="0" err="1" smtClean="0"/>
              <a:t>Lòt</a:t>
            </a:r>
            <a:endParaRPr lang="en-US" sz="32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457200" y="5059983"/>
            <a:ext cx="82483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latin typeface="Quan"/>
                <a:cs typeface="Quan"/>
              </a:rPr>
              <a:t>Sonje</a:t>
            </a:r>
            <a:r>
              <a:rPr lang="en-US" sz="2800" b="1" dirty="0" smtClean="0">
                <a:latin typeface="Quan"/>
                <a:cs typeface="Quan"/>
              </a:rPr>
              <a:t>: </a:t>
            </a:r>
            <a:r>
              <a:rPr lang="en-US" sz="2800" b="1" dirty="0" err="1" smtClean="0">
                <a:latin typeface="Quan"/>
                <a:cs typeface="Quan"/>
              </a:rPr>
              <a:t>lavant</a:t>
            </a:r>
            <a:r>
              <a:rPr lang="en-US" sz="2800" b="1" dirty="0" smtClean="0">
                <a:latin typeface="Quan"/>
                <a:cs typeface="Quan"/>
              </a:rPr>
              <a:t> </a:t>
            </a:r>
            <a:r>
              <a:rPr lang="en-US" sz="2800" b="1" dirty="0" err="1" smtClean="0">
                <a:latin typeface="Quan"/>
                <a:cs typeface="Quan"/>
              </a:rPr>
              <a:t>avèk</a:t>
            </a:r>
            <a:r>
              <a:rPr lang="en-US" sz="2800" b="1" dirty="0" smtClean="0">
                <a:latin typeface="Quan"/>
                <a:cs typeface="Quan"/>
              </a:rPr>
              <a:t> </a:t>
            </a:r>
            <a:r>
              <a:rPr lang="en-US" sz="2800" b="1" dirty="0" err="1" smtClean="0">
                <a:latin typeface="Quan"/>
                <a:cs typeface="Quan"/>
              </a:rPr>
              <a:t>eksplikasyon</a:t>
            </a:r>
            <a:r>
              <a:rPr lang="en-US" sz="2800" b="1" dirty="0" smtClean="0">
                <a:latin typeface="Quan"/>
                <a:cs typeface="Quan"/>
              </a:rPr>
              <a:t> yon pa yon se </a:t>
            </a:r>
            <a:r>
              <a:rPr lang="en-US" sz="2800" b="1" dirty="0" err="1" smtClean="0">
                <a:latin typeface="Quan"/>
                <a:cs typeface="Quan"/>
              </a:rPr>
              <a:t>lavant</a:t>
            </a:r>
            <a:r>
              <a:rPr lang="en-US" sz="2800" b="1" dirty="0" smtClean="0">
                <a:latin typeface="Quan"/>
                <a:cs typeface="Quan"/>
              </a:rPr>
              <a:t> pi </a:t>
            </a:r>
            <a:r>
              <a:rPr lang="en-US" sz="2800" b="1" dirty="0" err="1" smtClean="0">
                <a:latin typeface="Quan"/>
                <a:cs typeface="Quan"/>
              </a:rPr>
              <a:t>efikas</a:t>
            </a:r>
            <a:r>
              <a:rPr lang="en-US" sz="2800" b="1" dirty="0" smtClean="0">
                <a:latin typeface="Quan"/>
                <a:cs typeface="Quan"/>
              </a:rPr>
              <a:t>!</a:t>
            </a:r>
            <a:endParaRPr lang="en-US" sz="2800" b="1" dirty="0">
              <a:latin typeface="Quan"/>
              <a:cs typeface="Qu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G_0163.JPG"/>
          <p:cNvPicPr>
            <a:picLocks noChangeAspect="1"/>
          </p:cNvPicPr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itle 5"/>
          <p:cNvSpPr>
            <a:spLocks noGrp="1"/>
          </p:cNvSpPr>
          <p:nvPr>
            <p:ph type="ctrTitle"/>
          </p:nvPr>
        </p:nvSpPr>
        <p:spPr>
          <a:xfrm>
            <a:off x="802764" y="2939569"/>
            <a:ext cx="7772400" cy="1470026"/>
          </a:xfrm>
          <a:effectLst>
            <a:outerShdw blurRad="50800" dist="38100" dir="8100000" algn="bl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</p:spPr>
        <p:txBody>
          <a:bodyPr>
            <a:normAutofit/>
          </a:bodyPr>
          <a:lstStyle/>
          <a:p>
            <a:r>
              <a:rPr lang="en-US" sz="6000" dirty="0" err="1" smtClean="0"/>
              <a:t>Sèvis</a:t>
            </a:r>
            <a:r>
              <a:rPr lang="en-US" sz="6000" dirty="0" smtClean="0"/>
              <a:t> </a:t>
            </a:r>
            <a:r>
              <a:rPr lang="en-US" sz="6000" dirty="0" err="1" smtClean="0"/>
              <a:t>Kliyan</a:t>
            </a:r>
            <a:endParaRPr lang="en-US" sz="6000" dirty="0"/>
          </a:p>
        </p:txBody>
      </p:sp>
      <p:pic>
        <p:nvPicPr>
          <p:cNvPr id="4" name="Picture 3" descr="white EP 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4421" y="5779008"/>
            <a:ext cx="2589582" cy="10789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Sèvis</a:t>
            </a:r>
            <a:r>
              <a:rPr lang="en-US" dirty="0" smtClean="0"/>
              <a:t> </a:t>
            </a:r>
            <a:r>
              <a:rPr lang="en-US" dirty="0" err="1" smtClean="0"/>
              <a:t>Kliyan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Sèvis</a:t>
            </a:r>
            <a:r>
              <a:rPr lang="en-US" dirty="0"/>
              <a:t> </a:t>
            </a:r>
            <a:r>
              <a:rPr lang="en-US" dirty="0" err="1"/>
              <a:t>kliyan</a:t>
            </a:r>
            <a:r>
              <a:rPr lang="en-US" dirty="0"/>
              <a:t> se </a:t>
            </a:r>
            <a:r>
              <a:rPr lang="en-US" dirty="0" err="1"/>
              <a:t>eksperyans</a:t>
            </a:r>
            <a:r>
              <a:rPr lang="en-US" dirty="0"/>
              <a:t> </a:t>
            </a:r>
            <a:r>
              <a:rPr lang="en-US" dirty="0" err="1"/>
              <a:t>kliyan</a:t>
            </a:r>
            <a:r>
              <a:rPr lang="en-US" dirty="0"/>
              <a:t> an </a:t>
            </a:r>
            <a:r>
              <a:rPr lang="en-US" dirty="0" err="1" smtClean="0"/>
              <a:t>toutantye</a:t>
            </a:r>
            <a:r>
              <a:rPr lang="en-US" dirty="0"/>
              <a:t>, pa </a:t>
            </a:r>
            <a:r>
              <a:rPr lang="en-US" dirty="0" err="1"/>
              <a:t>sèlman</a:t>
            </a:r>
            <a:r>
              <a:rPr lang="en-US" dirty="0"/>
              <a:t> </a:t>
            </a:r>
            <a:r>
              <a:rPr lang="en-US" dirty="0" err="1"/>
              <a:t>vant</a:t>
            </a:r>
            <a:r>
              <a:rPr lang="en-US" dirty="0"/>
              <a:t> la </a:t>
            </a:r>
            <a:r>
              <a:rPr lang="en-US" dirty="0" err="1"/>
              <a:t>poukont</a:t>
            </a:r>
            <a:r>
              <a:rPr lang="en-US" dirty="0"/>
              <a:t> </a:t>
            </a:r>
            <a:r>
              <a:rPr lang="en-US" dirty="0" smtClean="0"/>
              <a:t>li!</a:t>
            </a:r>
          </a:p>
          <a:p>
            <a:pPr marL="0" indent="0"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2800" dirty="0">
                <a:latin typeface="Arial Rounded MT Bold"/>
                <a:cs typeface="Arial Rounded MT Bold"/>
              </a:rPr>
              <a:t>“</a:t>
            </a:r>
            <a:r>
              <a:rPr lang="en-US" sz="2800" dirty="0" err="1">
                <a:latin typeface="Arial Rounded MT Bold"/>
                <a:cs typeface="Arial Rounded MT Bold"/>
              </a:rPr>
              <a:t>Lavant</a:t>
            </a:r>
            <a:r>
              <a:rPr lang="en-US" sz="2800" dirty="0">
                <a:latin typeface="Arial Rounded MT Bold"/>
                <a:cs typeface="Arial Rounded MT Bold"/>
              </a:rPr>
              <a:t> </a:t>
            </a:r>
            <a:r>
              <a:rPr lang="en-US" sz="2800" dirty="0" err="1">
                <a:latin typeface="Arial Rounded MT Bold"/>
                <a:cs typeface="Arial Rounded MT Bold"/>
              </a:rPr>
              <a:t>yo</a:t>
            </a:r>
            <a:r>
              <a:rPr lang="en-US" sz="2800" dirty="0">
                <a:latin typeface="Arial Rounded MT Bold"/>
                <a:cs typeface="Arial Rounded MT Bold"/>
              </a:rPr>
              <a:t> </a:t>
            </a:r>
            <a:r>
              <a:rPr lang="en-US" sz="2800" dirty="0" err="1">
                <a:latin typeface="Arial Rounded MT Bold"/>
                <a:cs typeface="Arial Rounded MT Bold"/>
              </a:rPr>
              <a:t>enpòtan</a:t>
            </a:r>
            <a:r>
              <a:rPr lang="en-US" sz="2800" dirty="0">
                <a:latin typeface="Arial Rounded MT Bold"/>
                <a:cs typeface="Arial Rounded MT Bold"/>
              </a:rPr>
              <a:t>, </a:t>
            </a:r>
            <a:r>
              <a:rPr lang="en-US" sz="2800" dirty="0" smtClean="0">
                <a:latin typeface="Arial Rounded MT Bold"/>
                <a:cs typeface="Arial Rounded MT Bold"/>
              </a:rPr>
              <a:t>men se </a:t>
            </a:r>
            <a:r>
              <a:rPr lang="en-US" sz="2800" dirty="0" err="1" smtClean="0">
                <a:latin typeface="Arial Rounded MT Bold"/>
                <a:cs typeface="Arial Rounded MT Bold"/>
              </a:rPr>
              <a:t>konsistans</a:t>
            </a:r>
            <a:r>
              <a:rPr lang="en-US" sz="2800" dirty="0" smtClean="0">
                <a:latin typeface="Arial Rounded MT Bold"/>
                <a:cs typeface="Arial Rounded MT Bold"/>
              </a:rPr>
              <a:t>, </a:t>
            </a:r>
            <a:r>
              <a:rPr lang="en-US" sz="2800" dirty="0" err="1" smtClean="0">
                <a:latin typeface="Arial Rounded MT Bold"/>
                <a:cs typeface="Arial Rounded MT Bold"/>
              </a:rPr>
              <a:t>ak</a:t>
            </a:r>
            <a:r>
              <a:rPr lang="en-US" sz="2800" dirty="0" smtClean="0">
                <a:latin typeface="Arial Rounded MT Bold"/>
                <a:cs typeface="Arial Rounded MT Bold"/>
              </a:rPr>
              <a:t> </a:t>
            </a:r>
            <a:r>
              <a:rPr lang="en-US" sz="2800" dirty="0">
                <a:latin typeface="Arial Rounded MT Bold"/>
                <a:cs typeface="Arial Rounded MT Bold"/>
              </a:rPr>
              <a:t> </a:t>
            </a:r>
            <a:r>
              <a:rPr lang="en-US" sz="2800" dirty="0" smtClean="0">
                <a:latin typeface="Arial Rounded MT Bold"/>
                <a:cs typeface="Arial Rounded MT Bold"/>
              </a:rPr>
              <a:t>bon </a:t>
            </a:r>
            <a:r>
              <a:rPr lang="en-US" sz="2800" dirty="0" err="1" smtClean="0">
                <a:latin typeface="Arial Rounded MT Bold"/>
                <a:cs typeface="Arial Rounded MT Bold"/>
              </a:rPr>
              <a:t>kalite</a:t>
            </a:r>
            <a:r>
              <a:rPr lang="en-US" sz="2800" dirty="0" smtClean="0">
                <a:latin typeface="Arial Rounded MT Bold"/>
                <a:cs typeface="Arial Rounded MT Bold"/>
              </a:rPr>
              <a:t> </a:t>
            </a:r>
            <a:r>
              <a:rPr lang="en-US" sz="2800" dirty="0" err="1">
                <a:latin typeface="Arial Rounded MT Bold"/>
                <a:cs typeface="Arial Rounded MT Bold"/>
              </a:rPr>
              <a:t>sèvis</a:t>
            </a:r>
            <a:r>
              <a:rPr lang="en-US" sz="2800" dirty="0">
                <a:latin typeface="Arial Rounded MT Bold"/>
                <a:cs typeface="Arial Rounded MT Bold"/>
              </a:rPr>
              <a:t> </a:t>
            </a:r>
            <a:r>
              <a:rPr lang="en-US" sz="2800" dirty="0" err="1" smtClean="0">
                <a:latin typeface="Arial Rounded MT Bold"/>
                <a:cs typeface="Arial Rounded MT Bold"/>
              </a:rPr>
              <a:t>yo</a:t>
            </a:r>
            <a:r>
              <a:rPr lang="en-US" sz="2800" dirty="0" smtClean="0">
                <a:latin typeface="Arial Rounded MT Bold"/>
                <a:cs typeface="Arial Rounded MT Bold"/>
              </a:rPr>
              <a:t> </a:t>
            </a:r>
            <a:r>
              <a:rPr lang="en-US" sz="2800" dirty="0" err="1" smtClean="0">
                <a:latin typeface="Arial Rounded MT Bold"/>
                <a:cs typeface="Arial Rounded MT Bold"/>
              </a:rPr>
              <a:t>ki</a:t>
            </a:r>
            <a:r>
              <a:rPr lang="en-US" sz="2800" dirty="0" smtClean="0">
                <a:latin typeface="Arial Rounded MT Bold"/>
                <a:cs typeface="Arial Rounded MT Bold"/>
              </a:rPr>
              <a:t> </a:t>
            </a:r>
            <a:r>
              <a:rPr lang="en-US" sz="2800" dirty="0" err="1" smtClean="0">
                <a:latin typeface="Arial Rounded MT Bold"/>
                <a:cs typeface="Arial Rounded MT Bold"/>
              </a:rPr>
              <a:t>pral</a:t>
            </a:r>
            <a:r>
              <a:rPr lang="en-US" sz="2800" dirty="0" smtClean="0">
                <a:latin typeface="Arial Rounded MT Bold"/>
                <a:cs typeface="Arial Rounded MT Bold"/>
              </a:rPr>
              <a:t> </a:t>
            </a:r>
            <a:r>
              <a:rPr lang="en-US" sz="2800" dirty="0" err="1">
                <a:latin typeface="Arial Rounded MT Bold"/>
                <a:cs typeface="Arial Rounded MT Bold"/>
              </a:rPr>
              <a:t>ede</a:t>
            </a:r>
            <a:r>
              <a:rPr lang="en-US" sz="2800" dirty="0">
                <a:latin typeface="Arial Rounded MT Bold"/>
                <a:cs typeface="Arial Rounded MT Bold"/>
              </a:rPr>
              <a:t> </a:t>
            </a:r>
            <a:r>
              <a:rPr lang="en-US" sz="2800" dirty="0" err="1">
                <a:latin typeface="Arial Rounded MT Bold"/>
                <a:cs typeface="Arial Rounded MT Bold"/>
              </a:rPr>
              <a:t>ou</a:t>
            </a:r>
            <a:r>
              <a:rPr lang="en-US" sz="2800" dirty="0">
                <a:latin typeface="Arial Rounded MT Bold"/>
                <a:cs typeface="Arial Rounded MT Bold"/>
              </a:rPr>
              <a:t> </a:t>
            </a:r>
            <a:r>
              <a:rPr lang="en-US" sz="2800" dirty="0" err="1">
                <a:latin typeface="Arial Rounded MT Bold"/>
                <a:cs typeface="Arial Rounded MT Bold"/>
              </a:rPr>
              <a:t>menm</a:t>
            </a:r>
            <a:r>
              <a:rPr lang="en-US" sz="2800" dirty="0">
                <a:latin typeface="Arial Rounded MT Bold"/>
                <a:cs typeface="Arial Rounded MT Bold"/>
              </a:rPr>
              <a:t> </a:t>
            </a:r>
            <a:r>
              <a:rPr lang="en-US" sz="2800" dirty="0" err="1">
                <a:latin typeface="Arial Rounded MT Bold"/>
                <a:cs typeface="Arial Rounded MT Bold"/>
              </a:rPr>
              <a:t>ak</a:t>
            </a:r>
            <a:r>
              <a:rPr lang="en-US" sz="2800" dirty="0">
                <a:latin typeface="Arial Rounded MT Bold"/>
                <a:cs typeface="Arial Rounded MT Bold"/>
              </a:rPr>
              <a:t> </a:t>
            </a:r>
            <a:r>
              <a:rPr lang="en-US" sz="2800" dirty="0" err="1">
                <a:latin typeface="Arial Rounded MT Bold"/>
                <a:cs typeface="Arial Rounded MT Bold"/>
              </a:rPr>
              <a:t>Enèji</a:t>
            </a:r>
            <a:r>
              <a:rPr lang="en-US" sz="2800" dirty="0">
                <a:latin typeface="Arial Rounded MT Bold"/>
                <a:cs typeface="Arial Rounded MT Bold"/>
              </a:rPr>
              <a:t> </a:t>
            </a:r>
            <a:r>
              <a:rPr lang="en-US" sz="2800" dirty="0" err="1">
                <a:latin typeface="Arial Rounded MT Bold"/>
                <a:cs typeface="Arial Rounded MT Bold"/>
              </a:rPr>
              <a:t>Pwòp</a:t>
            </a:r>
            <a:r>
              <a:rPr lang="en-US" sz="2800" dirty="0">
                <a:latin typeface="Arial Rounded MT Bold"/>
                <a:cs typeface="Arial Rounded MT Bold"/>
              </a:rPr>
              <a:t> </a:t>
            </a:r>
            <a:r>
              <a:rPr lang="en-US" sz="2800" dirty="0" err="1">
                <a:latin typeface="Arial Rounded MT Bold"/>
                <a:cs typeface="Arial Rounded MT Bold"/>
              </a:rPr>
              <a:t>kontinye</a:t>
            </a:r>
            <a:r>
              <a:rPr lang="en-US" sz="2800" dirty="0">
                <a:latin typeface="Arial Rounded MT Bold"/>
                <a:cs typeface="Arial Rounded MT Bold"/>
              </a:rPr>
              <a:t> </a:t>
            </a:r>
            <a:r>
              <a:rPr lang="en-US" sz="2800" dirty="0" err="1">
                <a:latin typeface="Arial Rounded MT Bold"/>
                <a:cs typeface="Arial Rounded MT Bold"/>
              </a:rPr>
              <a:t>grandi</a:t>
            </a:r>
            <a:r>
              <a:rPr lang="en-US" sz="2800" dirty="0">
                <a:latin typeface="Arial Rounded MT Bold"/>
                <a:cs typeface="Arial Rounded MT Bold"/>
              </a:rPr>
              <a:t>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Vwayaj</a:t>
            </a:r>
            <a:r>
              <a:rPr lang="en-US" dirty="0" smtClean="0"/>
              <a:t> </a:t>
            </a:r>
            <a:r>
              <a:rPr lang="en-US" dirty="0" err="1" smtClean="0"/>
              <a:t>Kliyan</a:t>
            </a:r>
            <a:r>
              <a:rPr lang="en-US" dirty="0" smtClean="0"/>
              <a:t> 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Pre-</a:t>
            </a:r>
            <a:r>
              <a:rPr lang="en-US" dirty="0" err="1" smtClean="0"/>
              <a:t>Vant</a:t>
            </a:r>
            <a:r>
              <a:rPr lang="en-US" dirty="0" smtClean="0"/>
              <a:t> &amp; </a:t>
            </a:r>
            <a:r>
              <a:rPr lang="en-US" dirty="0" err="1" smtClean="0"/>
              <a:t>Maketing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Vann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Swivi</a:t>
            </a:r>
            <a:r>
              <a:rPr lang="en-US" dirty="0" smtClean="0"/>
              <a:t> </a:t>
            </a:r>
            <a:r>
              <a:rPr lang="en-US" dirty="0" err="1" smtClean="0"/>
              <a:t>Apre</a:t>
            </a:r>
            <a:r>
              <a:rPr lang="en-US" dirty="0" smtClean="0"/>
              <a:t> </a:t>
            </a:r>
            <a:r>
              <a:rPr lang="en-US" dirty="0" err="1" smtClean="0"/>
              <a:t>Vant</a:t>
            </a:r>
            <a:r>
              <a:rPr lang="en-US" dirty="0" smtClean="0"/>
              <a:t> &amp; </a:t>
            </a:r>
            <a:r>
              <a:rPr lang="en-US" dirty="0" err="1" smtClean="0"/>
              <a:t>Sèvis</a:t>
            </a:r>
            <a:endParaRPr lang="en-US" dirty="0"/>
          </a:p>
        </p:txBody>
      </p:sp>
    </p:spTree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ecurity ligh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7309" y="4325787"/>
            <a:ext cx="1135338" cy="24803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Pre-</a:t>
            </a:r>
            <a:r>
              <a:rPr lang="en-US" dirty="0" err="1" smtClean="0"/>
              <a:t>Vant</a:t>
            </a:r>
            <a:r>
              <a:rPr lang="en-US" dirty="0" smtClean="0"/>
              <a:t> &amp; </a:t>
            </a:r>
            <a:r>
              <a:rPr lang="en-US" dirty="0" err="1" smtClean="0"/>
              <a:t>Maketing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Nenpòt</a:t>
            </a:r>
            <a:r>
              <a:rPr lang="en-US" dirty="0" smtClean="0"/>
              <a:t> </a:t>
            </a:r>
            <a:r>
              <a:rPr lang="en-US" dirty="0" err="1" smtClean="0"/>
              <a:t>kote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ale </a:t>
            </a:r>
            <a:r>
              <a:rPr lang="en-US" dirty="0" err="1" smtClean="0"/>
              <a:t>ou</a:t>
            </a:r>
            <a:r>
              <a:rPr lang="en-US" dirty="0" smtClean="0"/>
              <a:t> se yon </a:t>
            </a:r>
            <a:r>
              <a:rPr lang="en-US" dirty="0" err="1" smtClean="0"/>
              <a:t>anbasadè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EP!</a:t>
            </a:r>
          </a:p>
          <a:p>
            <a:endParaRPr lang="en-US" dirty="0" smtClean="0"/>
          </a:p>
          <a:p>
            <a:r>
              <a:rPr lang="en-US" dirty="0" err="1" smtClean="0"/>
              <a:t>Avan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vann</a:t>
            </a:r>
            <a:r>
              <a:rPr lang="en-US" dirty="0" smtClean="0"/>
              <a:t> </a:t>
            </a:r>
            <a:r>
              <a:rPr lang="en-US" dirty="0" err="1" smtClean="0"/>
              <a:t>pwodwi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r>
              <a:rPr lang="en-US" dirty="0" smtClean="0"/>
              <a:t>, mete </a:t>
            </a:r>
            <a:r>
              <a:rPr lang="en-US" dirty="0" err="1" smtClean="0"/>
              <a:t>etikèt</a:t>
            </a:r>
            <a:r>
              <a:rPr lang="en-US" dirty="0" smtClean="0"/>
              <a:t> EP </a:t>
            </a:r>
            <a:r>
              <a:rPr lang="en-US" dirty="0" err="1" smtClean="0"/>
              <a:t>sou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r>
              <a:rPr lang="en-US" dirty="0" smtClean="0"/>
              <a:t> </a:t>
            </a:r>
            <a:r>
              <a:rPr lang="en-US" dirty="0" err="1" smtClean="0"/>
              <a:t>epi</a:t>
            </a:r>
            <a:r>
              <a:rPr lang="en-US" dirty="0" smtClean="0"/>
              <a:t> </a:t>
            </a:r>
            <a:r>
              <a:rPr lang="en-US" dirty="0" err="1" smtClean="0"/>
              <a:t>asirew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r>
              <a:rPr lang="en-US" dirty="0" smtClean="0"/>
              <a:t> </a:t>
            </a:r>
            <a:r>
              <a:rPr lang="en-US" dirty="0" err="1" smtClean="0"/>
              <a:t>byen</a:t>
            </a:r>
            <a:r>
              <a:rPr lang="en-US" dirty="0" smtClean="0"/>
              <a:t> </a:t>
            </a:r>
            <a:r>
              <a:rPr lang="en-US" dirty="0" err="1" smtClean="0"/>
              <a:t>chaje</a:t>
            </a:r>
            <a:r>
              <a:rPr lang="en-US" dirty="0" smtClean="0"/>
              <a:t>!</a:t>
            </a:r>
          </a:p>
          <a:p>
            <a:pPr lvl="1"/>
            <a:r>
              <a:rPr lang="en-US" dirty="0" err="1" smtClean="0"/>
              <a:t>Ou</a:t>
            </a:r>
            <a:r>
              <a:rPr lang="en-US" dirty="0" smtClean="0"/>
              <a:t> pa </a:t>
            </a:r>
            <a:r>
              <a:rPr lang="en-US" dirty="0" err="1" smtClean="0"/>
              <a:t>dwe</a:t>
            </a:r>
            <a:r>
              <a:rPr lang="en-US" dirty="0" smtClean="0"/>
              <a:t> mete </a:t>
            </a:r>
            <a:r>
              <a:rPr lang="en-US" dirty="0" err="1" smtClean="0"/>
              <a:t>etikèt</a:t>
            </a:r>
            <a:r>
              <a:rPr lang="en-US" dirty="0" smtClean="0"/>
              <a:t> </a:t>
            </a:r>
            <a:r>
              <a:rPr lang="en-US" dirty="0" err="1" smtClean="0"/>
              <a:t>sou</a:t>
            </a:r>
            <a:r>
              <a:rPr lang="en-US" dirty="0" smtClean="0"/>
              <a:t> </a:t>
            </a:r>
            <a:r>
              <a:rPr lang="en-US" dirty="0" err="1" smtClean="0"/>
              <a:t>Lanp</a:t>
            </a:r>
            <a:r>
              <a:rPr lang="en-US" dirty="0" smtClean="0"/>
              <a:t> </a:t>
            </a:r>
            <a:r>
              <a:rPr lang="en-US" dirty="0" err="1" smtClean="0"/>
              <a:t>Enèji</a:t>
            </a:r>
            <a:r>
              <a:rPr lang="en-US" dirty="0" smtClean="0"/>
              <a:t> </a:t>
            </a:r>
            <a:r>
              <a:rPr lang="en-US" dirty="0" err="1" smtClean="0"/>
              <a:t>Pwòp</a:t>
            </a:r>
            <a:r>
              <a:rPr lang="en-US" dirty="0" smtClean="0"/>
              <a:t> </a:t>
            </a:r>
            <a:r>
              <a:rPr lang="en-US" smtClean="0"/>
              <a:t>ni </a:t>
            </a:r>
            <a:r>
              <a:rPr lang="en-US" dirty="0" err="1" smtClean="0"/>
              <a:t>sou</a:t>
            </a:r>
            <a:r>
              <a:rPr lang="en-US" dirty="0" smtClean="0"/>
              <a:t> </a:t>
            </a:r>
            <a:r>
              <a:rPr lang="en-US" dirty="0" err="1" smtClean="0"/>
              <a:t>Sunking</a:t>
            </a:r>
            <a:r>
              <a:rPr lang="en-US" dirty="0" smtClean="0"/>
              <a:t> Pro.</a:t>
            </a:r>
            <a:endParaRPr lang="en-US" dirty="0"/>
          </a:p>
        </p:txBody>
      </p:sp>
      <p:pic>
        <p:nvPicPr>
          <p:cNvPr id="4" name="Picture 3" descr="EP sticker 2013OCT09.pdf"/>
          <p:cNvPicPr>
            <a:picLocks noChangeAspect="1"/>
          </p:cNvPicPr>
          <p:nvPr/>
        </p:nvPicPr>
        <p:blipFill>
          <a:blip r:embed="rId4"/>
          <a:srcRect l="13504" t="10869" r="12974" b="13900"/>
          <a:stretch>
            <a:fillRect/>
          </a:stretch>
        </p:blipFill>
        <p:spPr>
          <a:xfrm rot="20965128">
            <a:off x="4601281" y="5852755"/>
            <a:ext cx="342658" cy="35062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07337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Vann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0478"/>
            <a:ext cx="8229600" cy="4525964"/>
          </a:xfrm>
        </p:spPr>
        <p:txBody>
          <a:bodyPr>
            <a:noAutofit/>
          </a:bodyPr>
          <a:lstStyle/>
          <a:p>
            <a:r>
              <a:rPr lang="en-US" dirty="0"/>
              <a:t>Pa </a:t>
            </a:r>
            <a:r>
              <a:rPr lang="en-US" dirty="0" err="1"/>
              <a:t>sèlman</a:t>
            </a:r>
            <a:r>
              <a:rPr lang="en-US" dirty="0"/>
              <a:t> </a:t>
            </a:r>
            <a:r>
              <a:rPr lang="en-US" dirty="0" err="1" smtClean="0"/>
              <a:t>pran</a:t>
            </a:r>
            <a:r>
              <a:rPr lang="en-US" dirty="0" smtClean="0"/>
              <a:t> </a:t>
            </a:r>
            <a:r>
              <a:rPr lang="en-US" dirty="0" err="1"/>
              <a:t>lajan</a:t>
            </a:r>
            <a:r>
              <a:rPr lang="en-US" dirty="0"/>
              <a:t> </a:t>
            </a:r>
            <a:r>
              <a:rPr lang="en-US" dirty="0" smtClean="0"/>
              <a:t>an </a:t>
            </a:r>
            <a:r>
              <a:rPr lang="en-US" dirty="0" err="1" smtClean="0"/>
              <a:t>epi</a:t>
            </a:r>
            <a:r>
              <a:rPr lang="en-US" dirty="0" smtClean="0"/>
              <a:t> bay </a:t>
            </a:r>
            <a:r>
              <a:rPr lang="en-US" dirty="0" err="1" smtClean="0"/>
              <a:t>pwodwi</a:t>
            </a:r>
            <a:r>
              <a:rPr lang="en-US" dirty="0" smtClean="0"/>
              <a:t> a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err="1"/>
              <a:t>Eksplike</a:t>
            </a:r>
            <a:r>
              <a:rPr lang="en-US" dirty="0"/>
              <a:t> </a:t>
            </a:r>
            <a:r>
              <a:rPr lang="en-US" dirty="0" err="1" smtClean="0"/>
              <a:t>trè</a:t>
            </a:r>
            <a:r>
              <a:rPr lang="en-US" dirty="0" smtClean="0"/>
              <a:t> </a:t>
            </a:r>
            <a:r>
              <a:rPr lang="en-US" dirty="0" err="1" smtClean="0"/>
              <a:t>byen</a:t>
            </a:r>
            <a:r>
              <a:rPr lang="en-US" dirty="0" smtClean="0"/>
              <a:t> </a:t>
            </a:r>
            <a:r>
              <a:rPr lang="en-US" dirty="0" err="1" smtClean="0"/>
              <a:t>kòman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itilize</a:t>
            </a:r>
            <a:r>
              <a:rPr lang="en-US" dirty="0" smtClean="0"/>
              <a:t> </a:t>
            </a:r>
            <a:r>
              <a:rPr lang="en-US" dirty="0" err="1" smtClean="0"/>
              <a:t>pwodwi</a:t>
            </a:r>
            <a:r>
              <a:rPr lang="en-US" dirty="0" smtClean="0"/>
              <a:t> </a:t>
            </a:r>
            <a:r>
              <a:rPr lang="en-US" dirty="0"/>
              <a:t>a </a:t>
            </a:r>
            <a:r>
              <a:rPr lang="en-US" dirty="0" err="1"/>
              <a:t>ak</a:t>
            </a:r>
            <a:r>
              <a:rPr lang="en-US" dirty="0"/>
              <a:t> </a:t>
            </a:r>
            <a:r>
              <a:rPr lang="en-US" dirty="0" err="1"/>
              <a:t>pwoteksyon</a:t>
            </a:r>
            <a:r>
              <a:rPr lang="en-US" dirty="0"/>
              <a:t> </a:t>
            </a:r>
            <a:r>
              <a:rPr lang="en-US" dirty="0" err="1"/>
              <a:t>garanti</a:t>
            </a:r>
            <a:r>
              <a:rPr lang="en-US" dirty="0"/>
              <a:t> </a:t>
            </a:r>
            <a:r>
              <a:rPr lang="en-US" dirty="0" err="1" smtClean="0"/>
              <a:t>epi</a:t>
            </a:r>
            <a:r>
              <a:rPr lang="en-US" dirty="0" smtClean="0"/>
              <a:t> </a:t>
            </a:r>
            <a:r>
              <a:rPr lang="en-US" dirty="0" err="1"/>
              <a:t>ede</a:t>
            </a:r>
            <a:r>
              <a:rPr lang="en-US" dirty="0"/>
              <a:t> nan </a:t>
            </a:r>
            <a:r>
              <a:rPr lang="en-US" dirty="0" err="1" smtClean="0"/>
              <a:t>konfigirasyon</a:t>
            </a:r>
            <a:r>
              <a:rPr lang="en-US" dirty="0" smtClean="0"/>
              <a:t> de </a:t>
            </a:r>
            <a:r>
              <a:rPr lang="en-US" dirty="0" err="1" smtClean="0"/>
              <a:t>baz</a:t>
            </a:r>
            <a:r>
              <a:rPr lang="en-US" dirty="0" smtClean="0"/>
              <a:t> </a:t>
            </a:r>
            <a:r>
              <a:rPr lang="en-US" dirty="0" err="1" smtClean="0"/>
              <a:t>pwodwi</a:t>
            </a:r>
            <a:r>
              <a:rPr lang="en-US" dirty="0" smtClean="0"/>
              <a:t> a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err="1"/>
              <a:t>Kliyan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ta </a:t>
            </a:r>
            <a:r>
              <a:rPr lang="en-US" dirty="0" err="1"/>
              <a:t>dwe</a:t>
            </a:r>
            <a:r>
              <a:rPr lang="en-US" dirty="0"/>
              <a:t> </a:t>
            </a:r>
            <a:r>
              <a:rPr lang="en-US" dirty="0" err="1"/>
              <a:t>konprann</a:t>
            </a:r>
            <a:r>
              <a:rPr lang="en-US" dirty="0"/>
              <a:t> </a:t>
            </a:r>
            <a:r>
              <a:rPr lang="en-US" dirty="0" err="1"/>
              <a:t>enpòtans</a:t>
            </a:r>
            <a:r>
              <a:rPr lang="en-US" dirty="0"/>
              <a:t> </a:t>
            </a:r>
            <a:r>
              <a:rPr lang="en-US" dirty="0" err="1"/>
              <a:t>ki</a:t>
            </a:r>
            <a:r>
              <a:rPr lang="en-US" dirty="0"/>
              <a:t> </a:t>
            </a:r>
            <a:r>
              <a:rPr lang="en-US" dirty="0" err="1"/>
              <a:t>genyen</a:t>
            </a:r>
            <a:r>
              <a:rPr lang="en-US" dirty="0"/>
              <a:t> nan </a:t>
            </a:r>
            <a:r>
              <a:rPr lang="en-US" dirty="0" err="1"/>
              <a:t>pwodwi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</a:t>
            </a:r>
            <a:r>
              <a:rPr lang="en-US" dirty="0" err="1"/>
              <a:t>kòm</a:t>
            </a:r>
            <a:r>
              <a:rPr lang="en-US" dirty="0"/>
              <a:t> </a:t>
            </a:r>
            <a:r>
              <a:rPr lang="en-US" dirty="0" err="1"/>
              <a:t>pwopriyete</a:t>
            </a:r>
            <a:r>
              <a:rPr lang="en-US" dirty="0"/>
              <a:t> </a:t>
            </a:r>
            <a:r>
              <a:rPr lang="en-US" dirty="0" err="1" smtClean="0"/>
              <a:t>prive</a:t>
            </a:r>
            <a:r>
              <a:rPr lang="en-US" dirty="0" smtClean="0"/>
              <a:t> </a:t>
            </a:r>
            <a:r>
              <a:rPr lang="en-US" dirty="0" err="1"/>
              <a:t>yo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Swivi</a:t>
            </a:r>
            <a:r>
              <a:rPr lang="en-US" dirty="0" smtClean="0"/>
              <a:t> </a:t>
            </a:r>
            <a:r>
              <a:rPr lang="en-US" dirty="0" err="1" smtClean="0"/>
              <a:t>Apr</a:t>
            </a:r>
            <a:r>
              <a:rPr lang="en-US" dirty="0" err="1" smtClean="0">
                <a:latin typeface="Arial Rounded MT Bold" panose="020F0704030504030204" pitchFamily="34" charset="0"/>
              </a:rPr>
              <a:t>è</a:t>
            </a:r>
            <a:r>
              <a:rPr lang="en-US" dirty="0" smtClean="0"/>
              <a:t> </a:t>
            </a:r>
            <a:r>
              <a:rPr lang="en-US" dirty="0" err="1" smtClean="0"/>
              <a:t>Vant</a:t>
            </a:r>
            <a:r>
              <a:rPr lang="en-US" dirty="0" smtClean="0"/>
              <a:t> </a:t>
            </a:r>
            <a:r>
              <a:rPr lang="en-US" dirty="0" err="1" smtClean="0"/>
              <a:t>ak</a:t>
            </a:r>
            <a:r>
              <a:rPr lang="en-US" dirty="0" smtClean="0"/>
              <a:t> </a:t>
            </a:r>
            <a:r>
              <a:rPr lang="en-US" dirty="0" err="1" smtClean="0"/>
              <a:t>Sèvis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4"/>
          </a:xfrm>
        </p:spPr>
        <p:txBody>
          <a:bodyPr>
            <a:normAutofit/>
          </a:bodyPr>
          <a:lstStyle/>
          <a:p>
            <a:r>
              <a:rPr lang="en-US" dirty="0" err="1"/>
              <a:t>Nou</a:t>
            </a:r>
            <a:r>
              <a:rPr lang="en-US" dirty="0"/>
              <a:t> </a:t>
            </a:r>
            <a:r>
              <a:rPr lang="en-US" dirty="0" err="1"/>
              <a:t>rekòmande</a:t>
            </a:r>
            <a:r>
              <a:rPr lang="en-US" dirty="0"/>
              <a:t> w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tcheke</a:t>
            </a:r>
            <a:r>
              <a:rPr lang="en-US" dirty="0" smtClean="0"/>
              <a:t> </a:t>
            </a:r>
            <a:r>
              <a:rPr lang="en-US" dirty="0" err="1"/>
              <a:t>kliyan</a:t>
            </a:r>
            <a:r>
              <a:rPr lang="en-US" dirty="0"/>
              <a:t> </a:t>
            </a:r>
            <a:r>
              <a:rPr lang="en-US" dirty="0" smtClean="0"/>
              <a:t>w </a:t>
            </a:r>
            <a:r>
              <a:rPr lang="en-US" dirty="0" err="1" smtClean="0"/>
              <a:t>yo</a:t>
            </a:r>
            <a:r>
              <a:rPr lang="en-US" dirty="0" smtClean="0"/>
              <a:t> </a:t>
            </a:r>
            <a:r>
              <a:rPr lang="en-US" dirty="0" err="1" smtClean="0"/>
              <a:t>yonn</a:t>
            </a:r>
            <a:r>
              <a:rPr lang="en-US" dirty="0" smtClean="0"/>
              <a:t> </a:t>
            </a:r>
            <a:r>
              <a:rPr lang="en-US" dirty="0" err="1" smtClean="0"/>
              <a:t>oubyen</a:t>
            </a:r>
            <a:r>
              <a:rPr lang="en-US" dirty="0" smtClean="0"/>
              <a:t> de </a:t>
            </a:r>
            <a:r>
              <a:rPr lang="en-US" dirty="0" err="1"/>
              <a:t>semèn</a:t>
            </a:r>
            <a:r>
              <a:rPr lang="en-US" dirty="0"/>
              <a:t> </a:t>
            </a:r>
            <a:r>
              <a:rPr lang="en-US" dirty="0" err="1"/>
              <a:t>apre</a:t>
            </a:r>
            <a:r>
              <a:rPr lang="en-US" dirty="0"/>
              <a:t> yon </a:t>
            </a:r>
            <a:r>
              <a:rPr lang="en-US" dirty="0" err="1"/>
              <a:t>vant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err="1" smtClean="0"/>
              <a:t>Swivi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ap</a:t>
            </a:r>
            <a:r>
              <a:rPr lang="en-US" dirty="0" smtClean="0"/>
              <a:t> </a:t>
            </a:r>
            <a:r>
              <a:rPr lang="en-US" dirty="0" err="1" smtClean="0"/>
              <a:t>eden</a:t>
            </a:r>
            <a:r>
              <a:rPr lang="en-US" dirty="0" smtClean="0"/>
              <a:t> </a:t>
            </a:r>
            <a:r>
              <a:rPr lang="en-US" dirty="0" err="1" smtClean="0"/>
              <a:t>ranfòse</a:t>
            </a:r>
            <a:r>
              <a:rPr lang="en-US" dirty="0" smtClean="0"/>
              <a:t> </a:t>
            </a:r>
            <a:r>
              <a:rPr lang="en-US" dirty="0" err="1"/>
              <a:t>konfyans</a:t>
            </a:r>
            <a:r>
              <a:rPr lang="en-US" dirty="0"/>
              <a:t> nan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ak</a:t>
            </a:r>
            <a:r>
              <a:rPr lang="en-US" dirty="0"/>
              <a:t> nan </a:t>
            </a:r>
            <a:r>
              <a:rPr lang="en-US" dirty="0" err="1"/>
              <a:t>mak</a:t>
            </a:r>
            <a:r>
              <a:rPr lang="en-US" dirty="0"/>
              <a:t> Enèji </a:t>
            </a:r>
            <a:r>
              <a:rPr lang="en-US" dirty="0" smtClean="0"/>
              <a:t>Pwòp </a:t>
            </a:r>
            <a:r>
              <a:rPr lang="en-US" dirty="0"/>
              <a:t>la</a:t>
            </a:r>
            <a:r>
              <a:rPr lang="en-US" dirty="0" smtClean="0"/>
              <a:t>!</a:t>
            </a:r>
          </a:p>
          <a:p>
            <a:r>
              <a:rPr lang="en-US" dirty="0" err="1" smtClean="0"/>
              <a:t>Epi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yon </a:t>
            </a:r>
            <a:r>
              <a:rPr lang="en-US" dirty="0" err="1" smtClean="0"/>
              <a:t>kliyan</a:t>
            </a:r>
            <a:r>
              <a:rPr lang="en-US" dirty="0" smtClean="0"/>
              <a:t> </a:t>
            </a:r>
            <a:r>
              <a:rPr lang="en-US" dirty="0" err="1" smtClean="0"/>
              <a:t>genyen</a:t>
            </a:r>
            <a:r>
              <a:rPr lang="en-US" dirty="0" smtClean="0"/>
              <a:t> yon </a:t>
            </a:r>
            <a:r>
              <a:rPr lang="en-US" dirty="0" err="1" smtClean="0"/>
              <a:t>pwoblèm</a:t>
            </a:r>
            <a:r>
              <a:rPr lang="en-US" dirty="0" smtClean="0"/>
              <a:t>, li ka </a:t>
            </a:r>
            <a:r>
              <a:rPr lang="en-US" dirty="0" err="1" smtClean="0"/>
              <a:t>kontakte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endParaRPr lang="en-US" dirty="0" smtClean="0"/>
          </a:p>
          <a:p>
            <a:r>
              <a:rPr lang="en-US" dirty="0" err="1" smtClean="0"/>
              <a:t>Nou</a:t>
            </a:r>
            <a:r>
              <a:rPr lang="en-US" dirty="0" smtClean="0"/>
              <a:t> </a:t>
            </a:r>
            <a:r>
              <a:rPr lang="en-US" dirty="0" err="1" smtClean="0"/>
              <a:t>dwe</a:t>
            </a:r>
            <a:r>
              <a:rPr lang="en-US" dirty="0" smtClean="0"/>
              <a:t> </a:t>
            </a:r>
            <a:r>
              <a:rPr lang="en-US" dirty="0" err="1" smtClean="0"/>
              <a:t>fè</a:t>
            </a:r>
            <a:r>
              <a:rPr lang="en-US" dirty="0" smtClean="0"/>
              <a:t> </a:t>
            </a:r>
            <a:r>
              <a:rPr lang="en-US" dirty="0" err="1" smtClean="0"/>
              <a:t>kliyan</a:t>
            </a:r>
            <a:r>
              <a:rPr lang="en-US" dirty="0" smtClean="0"/>
              <a:t> an </a:t>
            </a:r>
            <a:r>
              <a:rPr lang="en-US" dirty="0" err="1" smtClean="0"/>
              <a:t>konnen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li</a:t>
            </a:r>
            <a:r>
              <a:rPr lang="en-US" dirty="0" smtClean="0"/>
              <a:t> pa </a:t>
            </a:r>
            <a:r>
              <a:rPr lang="en-US" dirty="0" err="1" smtClean="0"/>
              <a:t>dwe</a:t>
            </a:r>
            <a:r>
              <a:rPr lang="en-US" dirty="0" smtClean="0"/>
              <a:t> </a:t>
            </a:r>
            <a:r>
              <a:rPr lang="en-US" dirty="0" err="1" smtClean="0"/>
              <a:t>jete</a:t>
            </a:r>
            <a:r>
              <a:rPr lang="en-US" dirty="0" smtClean="0"/>
              <a:t> </a:t>
            </a:r>
            <a:r>
              <a:rPr lang="en-US" dirty="0" err="1" smtClean="0"/>
              <a:t>pwodwi</a:t>
            </a:r>
            <a:r>
              <a:rPr lang="en-US" dirty="0" smtClean="0"/>
              <a:t> a </a:t>
            </a:r>
            <a:r>
              <a:rPr lang="en-US" dirty="0" err="1" smtClean="0"/>
              <a:t>menm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li</a:t>
            </a:r>
            <a:r>
              <a:rPr lang="en-US" dirty="0" smtClean="0"/>
              <a:t> </a:t>
            </a:r>
            <a:r>
              <a:rPr lang="en-US" dirty="0" err="1" smtClean="0"/>
              <a:t>sispann</a:t>
            </a:r>
            <a:r>
              <a:rPr lang="en-US" dirty="0" smtClean="0"/>
              <a:t> </a:t>
            </a:r>
            <a:r>
              <a:rPr lang="en-US" dirty="0" err="1" smtClean="0"/>
              <a:t>fonksyone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66308"/>
            <a:ext cx="8229600" cy="475985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dirty="0" smtClean="0">
                <a:latin typeface="Arial Rounded MT Bold"/>
                <a:cs typeface="Arial Rounded MT Bold"/>
              </a:rPr>
              <a:t>“</a:t>
            </a:r>
            <a:r>
              <a:rPr lang="en-US" dirty="0">
                <a:latin typeface="Arial Rounded MT Bold"/>
                <a:cs typeface="Arial Rounded MT Bold"/>
              </a:rPr>
              <a:t>Bon </a:t>
            </a:r>
            <a:r>
              <a:rPr lang="en-US" dirty="0" err="1">
                <a:latin typeface="Arial Rounded MT Bold"/>
                <a:cs typeface="Arial Rounded MT Bold"/>
              </a:rPr>
              <a:t>pawòl</a:t>
            </a:r>
            <a:r>
              <a:rPr lang="en-US" dirty="0">
                <a:latin typeface="Arial Rounded MT Bold"/>
                <a:cs typeface="Arial Rounded MT Bold"/>
              </a:rPr>
              <a:t> nan </a:t>
            </a:r>
            <a:r>
              <a:rPr lang="en-US" dirty="0" err="1">
                <a:latin typeface="Arial Rounded MT Bold"/>
                <a:cs typeface="Arial Rounded MT Bold"/>
              </a:rPr>
              <a:t>bouch</a:t>
            </a:r>
            <a:r>
              <a:rPr lang="en-US" dirty="0">
                <a:latin typeface="Arial Rounded MT Bold"/>
                <a:cs typeface="Arial Rounded MT Bold"/>
              </a:rPr>
              <a:t> </a:t>
            </a:r>
            <a:r>
              <a:rPr lang="en-US" dirty="0" err="1">
                <a:latin typeface="Arial Rounded MT Bold"/>
                <a:cs typeface="Arial Rounded MT Bold"/>
              </a:rPr>
              <a:t>mande</a:t>
            </a:r>
            <a:r>
              <a:rPr lang="en-US" dirty="0">
                <a:latin typeface="Arial Rounded MT Bold"/>
                <a:cs typeface="Arial Rounded MT Bold"/>
              </a:rPr>
              <a:t> tan </a:t>
            </a:r>
            <a:r>
              <a:rPr lang="en-US" dirty="0" err="1">
                <a:latin typeface="Arial Rounded MT Bold"/>
                <a:cs typeface="Arial Rounded MT Bold"/>
              </a:rPr>
              <a:t>ak</a:t>
            </a:r>
            <a:r>
              <a:rPr lang="en-US" dirty="0">
                <a:latin typeface="Arial Rounded MT Bold"/>
                <a:cs typeface="Arial Rounded MT Bold"/>
              </a:rPr>
              <a:t> </a:t>
            </a:r>
            <a:r>
              <a:rPr lang="en-US" dirty="0" err="1">
                <a:latin typeface="Arial Rounded MT Bold"/>
                <a:cs typeface="Arial Rounded MT Bold"/>
              </a:rPr>
              <a:t>pasyans</a:t>
            </a:r>
            <a:r>
              <a:rPr lang="en-US" dirty="0">
                <a:latin typeface="Arial Rounded MT Bold"/>
                <a:cs typeface="Arial Rounded MT Bold"/>
              </a:rPr>
              <a:t> </a:t>
            </a:r>
            <a:r>
              <a:rPr lang="en-US" dirty="0" err="1">
                <a:latin typeface="Arial Rounded MT Bold"/>
                <a:cs typeface="Arial Rounded MT Bold"/>
              </a:rPr>
              <a:t>pou</a:t>
            </a:r>
            <a:r>
              <a:rPr lang="en-US" dirty="0">
                <a:latin typeface="Arial Rounded MT Bold"/>
                <a:cs typeface="Arial Rounded MT Bold"/>
              </a:rPr>
              <a:t> </a:t>
            </a:r>
            <a:r>
              <a:rPr lang="en-US" dirty="0" err="1">
                <a:latin typeface="Arial Rounded MT Bold"/>
                <a:cs typeface="Arial Rounded MT Bold"/>
              </a:rPr>
              <a:t>konstwi</a:t>
            </a:r>
            <a:r>
              <a:rPr lang="en-US" dirty="0">
                <a:latin typeface="Arial Rounded MT Bold"/>
                <a:cs typeface="Arial Rounded MT Bold"/>
              </a:rPr>
              <a:t> li men move </a:t>
            </a:r>
            <a:r>
              <a:rPr lang="en-US" dirty="0" err="1">
                <a:latin typeface="Arial Rounded MT Bold"/>
                <a:cs typeface="Arial Rounded MT Bold"/>
              </a:rPr>
              <a:t>pawòl</a:t>
            </a:r>
            <a:r>
              <a:rPr lang="en-US" dirty="0">
                <a:latin typeface="Arial Rounded MT Bold"/>
                <a:cs typeface="Arial Rounded MT Bold"/>
              </a:rPr>
              <a:t> nan </a:t>
            </a:r>
            <a:r>
              <a:rPr lang="en-US" dirty="0" err="1">
                <a:latin typeface="Arial Rounded MT Bold"/>
                <a:cs typeface="Arial Rounded MT Bold"/>
              </a:rPr>
              <a:t>bouch</a:t>
            </a:r>
            <a:r>
              <a:rPr lang="en-US" dirty="0">
                <a:latin typeface="Arial Rounded MT Bold"/>
                <a:cs typeface="Arial Rounded MT Bold"/>
              </a:rPr>
              <a:t> </a:t>
            </a:r>
            <a:r>
              <a:rPr lang="en-US" dirty="0" smtClean="0">
                <a:latin typeface="Arial Rounded MT Bold"/>
                <a:cs typeface="Arial Rounded MT Bold"/>
              </a:rPr>
              <a:t>se </a:t>
            </a:r>
            <a:r>
              <a:rPr lang="en-US" dirty="0" err="1" smtClean="0">
                <a:latin typeface="Arial Rounded MT Bold"/>
                <a:cs typeface="Arial Rounded MT Bold"/>
              </a:rPr>
              <a:t>tankou</a:t>
            </a:r>
            <a:r>
              <a:rPr lang="en-US" dirty="0" smtClean="0">
                <a:latin typeface="Arial Rounded MT Bold"/>
                <a:cs typeface="Arial Rounded MT Bold"/>
              </a:rPr>
              <a:t> </a:t>
            </a:r>
            <a:r>
              <a:rPr lang="en-US" dirty="0" err="1">
                <a:latin typeface="Arial Rounded MT Bold"/>
                <a:cs typeface="Arial Rounded MT Bold"/>
              </a:rPr>
              <a:t>dife</a:t>
            </a:r>
            <a:r>
              <a:rPr lang="en-US" dirty="0">
                <a:latin typeface="Arial Rounded MT Bold"/>
                <a:cs typeface="Arial Rounded MT Bold"/>
              </a:rPr>
              <a:t> </a:t>
            </a:r>
            <a:r>
              <a:rPr lang="en-US" dirty="0" err="1">
                <a:latin typeface="Arial Rounded MT Bold"/>
                <a:cs typeface="Arial Rounded MT Bold"/>
              </a:rPr>
              <a:t>bwa</a:t>
            </a:r>
            <a:r>
              <a:rPr lang="en-US" dirty="0">
                <a:latin typeface="Arial Rounded MT Bold"/>
                <a:cs typeface="Arial Rounded MT Bold"/>
              </a:rPr>
              <a:t> </a:t>
            </a:r>
            <a:r>
              <a:rPr lang="en-US" dirty="0" err="1" smtClean="0">
                <a:latin typeface="Arial Rounded MT Bold"/>
                <a:cs typeface="Arial Rounded MT Bold"/>
              </a:rPr>
              <a:t>sèch</a:t>
            </a:r>
            <a:r>
              <a:rPr lang="en-US" dirty="0" smtClean="0">
                <a:latin typeface="Arial Rounded MT Bold"/>
                <a:cs typeface="Arial Rounded MT Bold"/>
              </a:rPr>
              <a:t>.</a:t>
            </a:r>
          </a:p>
          <a:p>
            <a:pPr algn="ctr">
              <a:buNone/>
            </a:pPr>
            <a:endParaRPr lang="en-US" dirty="0">
              <a:latin typeface="Arial Rounded MT Bold"/>
              <a:cs typeface="Arial Rounded MT Bold"/>
            </a:endParaRPr>
          </a:p>
          <a:p>
            <a:pPr algn="ctr">
              <a:buNone/>
            </a:pPr>
            <a:r>
              <a:rPr lang="en-US" dirty="0" smtClean="0">
                <a:latin typeface="Arial Rounded MT Bold"/>
                <a:cs typeface="Arial Rounded MT Bold"/>
              </a:rPr>
              <a:t>Li </a:t>
            </a:r>
            <a:r>
              <a:rPr lang="en-US" dirty="0" err="1">
                <a:latin typeface="Arial Rounded MT Bold"/>
                <a:cs typeface="Arial Rounded MT Bold"/>
              </a:rPr>
              <a:t>pwopaje</a:t>
            </a:r>
            <a:r>
              <a:rPr lang="en-US" dirty="0">
                <a:latin typeface="Arial Rounded MT Bold"/>
                <a:cs typeface="Arial Rounded MT Bold"/>
              </a:rPr>
              <a:t> </a:t>
            </a:r>
            <a:r>
              <a:rPr lang="en-US" dirty="0" err="1">
                <a:latin typeface="Arial Rounded MT Bold"/>
                <a:cs typeface="Arial Rounded MT Bold"/>
              </a:rPr>
              <a:t>byen</a:t>
            </a:r>
            <a:r>
              <a:rPr lang="en-US" dirty="0">
                <a:latin typeface="Arial Rounded MT Bold"/>
                <a:cs typeface="Arial Rounded MT Bold"/>
              </a:rPr>
              <a:t> </a:t>
            </a:r>
            <a:r>
              <a:rPr lang="en-US" dirty="0" err="1">
                <a:latin typeface="Arial Rounded MT Bold"/>
                <a:cs typeface="Arial Rounded MT Bold"/>
              </a:rPr>
              <a:t>vit</a:t>
            </a:r>
            <a:r>
              <a:rPr lang="en-US" dirty="0">
                <a:latin typeface="Arial Rounded MT Bold"/>
                <a:cs typeface="Arial Rounded MT Bold"/>
              </a:rPr>
              <a:t> e </a:t>
            </a:r>
            <a:r>
              <a:rPr lang="en-US" dirty="0" err="1">
                <a:latin typeface="Arial Rounded MT Bold"/>
                <a:cs typeface="Arial Rounded MT Bold"/>
              </a:rPr>
              <a:t>menm</a:t>
            </a:r>
            <a:r>
              <a:rPr lang="en-US" dirty="0">
                <a:latin typeface="Arial Rounded MT Bold"/>
                <a:cs typeface="Arial Rounded MT Bold"/>
              </a:rPr>
              <a:t> lè </a:t>
            </a:r>
            <a:r>
              <a:rPr lang="en-US" dirty="0" err="1">
                <a:latin typeface="Arial Rounded MT Bold"/>
                <a:cs typeface="Arial Rounded MT Bold"/>
              </a:rPr>
              <a:t>ou</a:t>
            </a:r>
            <a:r>
              <a:rPr lang="en-US" dirty="0">
                <a:latin typeface="Arial Rounded MT Bold"/>
                <a:cs typeface="Arial Rounded MT Bold"/>
              </a:rPr>
              <a:t> ka </a:t>
            </a:r>
            <a:r>
              <a:rPr lang="en-US" dirty="0" err="1">
                <a:latin typeface="Arial Rounded MT Bold"/>
                <a:cs typeface="Arial Rounded MT Bold"/>
              </a:rPr>
              <a:t>etenn</a:t>
            </a:r>
            <a:r>
              <a:rPr lang="en-US" dirty="0">
                <a:latin typeface="Arial Rounded MT Bold"/>
                <a:cs typeface="Arial Rounded MT Bold"/>
              </a:rPr>
              <a:t> li, li kite yon </a:t>
            </a:r>
            <a:r>
              <a:rPr lang="en-US" dirty="0" err="1">
                <a:latin typeface="Arial Rounded MT Bold"/>
                <a:cs typeface="Arial Rounded MT Bold"/>
              </a:rPr>
              <a:t>mak</a:t>
            </a:r>
            <a:r>
              <a:rPr lang="en-US" dirty="0">
                <a:latin typeface="Arial Rounded MT Bold"/>
                <a:cs typeface="Arial Rounded MT Bold"/>
              </a:rPr>
              <a:t> </a:t>
            </a:r>
            <a:r>
              <a:rPr lang="en-US" dirty="0" err="1">
                <a:latin typeface="Arial Rounded MT Bold"/>
                <a:cs typeface="Arial Rounded MT Bold"/>
              </a:rPr>
              <a:t>destriksyon</a:t>
            </a:r>
            <a:r>
              <a:rPr lang="en-US" dirty="0">
                <a:latin typeface="Arial Rounded MT Bold"/>
                <a:cs typeface="Arial Rounded MT Bold"/>
              </a:rPr>
              <a:t> </a:t>
            </a:r>
            <a:r>
              <a:rPr lang="en-US" dirty="0" err="1">
                <a:latin typeface="Arial Rounded MT Bold"/>
                <a:cs typeface="Arial Rounded MT Bold"/>
              </a:rPr>
              <a:t>ki</a:t>
            </a:r>
            <a:r>
              <a:rPr lang="en-US" dirty="0">
                <a:latin typeface="Arial Rounded MT Bold"/>
                <a:cs typeface="Arial Rounded MT Bold"/>
              </a:rPr>
              <a:t> </a:t>
            </a:r>
            <a:r>
              <a:rPr lang="en-US" dirty="0" err="1">
                <a:latin typeface="Arial Rounded MT Bold"/>
                <a:cs typeface="Arial Rounded MT Bold"/>
              </a:rPr>
              <a:t>difisil</a:t>
            </a:r>
            <a:r>
              <a:rPr lang="en-US" dirty="0">
                <a:latin typeface="Arial Rounded MT Bold"/>
                <a:cs typeface="Arial Rounded MT Bold"/>
              </a:rPr>
              <a:t> </a:t>
            </a:r>
            <a:r>
              <a:rPr lang="en-US" dirty="0" err="1">
                <a:latin typeface="Arial Rounded MT Bold"/>
                <a:cs typeface="Arial Rounded MT Bold"/>
              </a:rPr>
              <a:t>pou</a:t>
            </a:r>
            <a:r>
              <a:rPr lang="en-US" dirty="0">
                <a:latin typeface="Arial Rounded MT Bold"/>
                <a:cs typeface="Arial Rounded MT Bold"/>
              </a:rPr>
              <a:t> </a:t>
            </a:r>
            <a:r>
              <a:rPr lang="en-US" dirty="0" err="1">
                <a:latin typeface="Arial Rounded MT Bold"/>
                <a:cs typeface="Arial Rounded MT Bold"/>
              </a:rPr>
              <a:t>w</a:t>
            </a:r>
            <a:r>
              <a:rPr lang="en-US" dirty="0" smtClean="0">
                <a:latin typeface="Arial Rounded MT Bold"/>
                <a:cs typeface="Arial Rounded MT Bold"/>
              </a:rPr>
              <a:t> </a:t>
            </a:r>
            <a:r>
              <a:rPr lang="en-US" dirty="0" err="1" smtClean="0">
                <a:latin typeface="Arial Rounded MT Bold"/>
                <a:cs typeface="Arial Rounded MT Bold"/>
              </a:rPr>
              <a:t>efase</a:t>
            </a:r>
            <a:r>
              <a:rPr lang="en-US" dirty="0" smtClean="0">
                <a:latin typeface="Arial Rounded MT Bold"/>
                <a:cs typeface="Arial Rounded MT Bold"/>
              </a:rPr>
              <a:t>.</a:t>
            </a:r>
            <a:r>
              <a:rPr lang="en-US" dirty="0">
                <a:latin typeface="Arial Rounded MT Bold"/>
                <a:cs typeface="Arial Rounded MT Bold"/>
              </a:rPr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734738"/>
          </a:xfrm>
        </p:spPr>
        <p:txBody>
          <a:bodyPr/>
          <a:lstStyle/>
          <a:p>
            <a:r>
              <a:rPr lang="en-US" dirty="0" err="1" smtClean="0"/>
              <a:t>Demonstrasyon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34427"/>
            <a:ext cx="8229600" cy="3891738"/>
          </a:xfrm>
        </p:spPr>
        <p:txBody>
          <a:bodyPr/>
          <a:lstStyle/>
          <a:p>
            <a:pPr algn="ctr">
              <a:buNone/>
            </a:pPr>
            <a:r>
              <a:rPr lang="en-US" dirty="0" err="1" smtClean="0"/>
              <a:t>Demonstrasyon</a:t>
            </a:r>
            <a:r>
              <a:rPr lang="en-US" dirty="0" smtClean="0"/>
              <a:t> </a:t>
            </a:r>
            <a:r>
              <a:rPr lang="en-US" dirty="0" err="1" smtClean="0"/>
              <a:t>pwodwi</a:t>
            </a:r>
            <a:r>
              <a:rPr lang="en-US" dirty="0" smtClean="0"/>
              <a:t> </a:t>
            </a:r>
            <a:r>
              <a:rPr lang="en-US" dirty="0" err="1"/>
              <a:t>ak</a:t>
            </a:r>
            <a:r>
              <a:rPr lang="en-US" dirty="0"/>
              <a:t> </a:t>
            </a:r>
            <a:r>
              <a:rPr lang="en-US" dirty="0" err="1" smtClean="0"/>
              <a:t>itilizasyon</a:t>
            </a:r>
            <a:r>
              <a:rPr lang="en-US" dirty="0" smtClean="0"/>
              <a:t> </a:t>
            </a:r>
            <a:r>
              <a:rPr lang="en-US" dirty="0" err="1" smtClean="0"/>
              <a:t>kòrèk</a:t>
            </a:r>
            <a:endParaRPr lang="en-US" dirty="0" smtClean="0"/>
          </a:p>
          <a:p>
            <a:pPr algn="ctr"/>
            <a:endParaRPr lang="en-US" dirty="0" smtClean="0"/>
          </a:p>
          <a:p>
            <a:pPr algn="ctr">
              <a:buNone/>
            </a:pPr>
            <a:r>
              <a:rPr lang="en-US" dirty="0" err="1" smtClean="0"/>
              <a:t>Kesyon</a:t>
            </a:r>
            <a:r>
              <a:rPr lang="en-US" dirty="0" smtClean="0"/>
              <a:t> – </a:t>
            </a:r>
            <a:r>
              <a:rPr lang="en-US" dirty="0" err="1" smtClean="0"/>
              <a:t>Repons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Lanp</a:t>
            </a:r>
            <a:r>
              <a:rPr lang="en-US" dirty="0" smtClean="0"/>
              <a:t> Enèji Pwòp</a:t>
            </a:r>
            <a:endParaRPr lang="en-US" dirty="0"/>
          </a:p>
        </p:txBody>
      </p:sp>
      <p:pic>
        <p:nvPicPr>
          <p:cNvPr id="4" name="Content Placeholder 3" descr="IMG_6458A.psd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-20235" r="-20235"/>
          <a:stretch>
            <a:fillRect/>
          </a:stretch>
        </p:blipFill>
        <p:spPr/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978932" y="1600200"/>
            <a:ext cx="3707868" cy="4525964"/>
          </a:xfrm>
        </p:spPr>
        <p:txBody>
          <a:bodyPr>
            <a:normAutofit/>
          </a:bodyPr>
          <a:lstStyle/>
          <a:p>
            <a:pPr>
              <a:spcAft>
                <a:spcPts val="3000"/>
              </a:spcAft>
            </a:pPr>
            <a:endParaRPr lang="en-US" sz="3200" dirty="0" smtClean="0"/>
          </a:p>
          <a:p>
            <a:pPr>
              <a:spcAft>
                <a:spcPts val="3000"/>
              </a:spcAft>
            </a:pPr>
            <a:r>
              <a:rPr lang="en-US" sz="3200" dirty="0" err="1" smtClean="0"/>
              <a:t>Chaje</a:t>
            </a:r>
            <a:r>
              <a:rPr lang="en-US" sz="3200" dirty="0" smtClean="0"/>
              <a:t> </a:t>
            </a:r>
            <a:r>
              <a:rPr lang="en-US" sz="3200" dirty="0" err="1" smtClean="0"/>
              <a:t>pendan</a:t>
            </a:r>
            <a:r>
              <a:rPr lang="en-US" sz="3200" dirty="0" smtClean="0"/>
              <a:t> 6è</a:t>
            </a:r>
          </a:p>
          <a:p>
            <a:pPr>
              <a:spcAft>
                <a:spcPts val="3000"/>
              </a:spcAft>
            </a:pPr>
            <a:r>
              <a:rPr lang="en-US" sz="3200" dirty="0" err="1" smtClean="0"/>
              <a:t>Nivo</a:t>
            </a:r>
            <a:r>
              <a:rPr lang="en-US" sz="3200" dirty="0" smtClean="0"/>
              <a:t> 1 = 4 </a:t>
            </a:r>
            <a:r>
              <a:rPr lang="en-US" sz="3200" dirty="0" err="1" smtClean="0"/>
              <a:t>è</a:t>
            </a:r>
            <a:endParaRPr lang="en-US" sz="3200" dirty="0" smtClean="0"/>
          </a:p>
          <a:p>
            <a:pPr>
              <a:spcAft>
                <a:spcPts val="3000"/>
              </a:spcAft>
            </a:pPr>
            <a:r>
              <a:rPr lang="en-US" sz="3200" dirty="0" err="1" smtClean="0"/>
              <a:t>Nivo</a:t>
            </a:r>
            <a:r>
              <a:rPr lang="en-US" sz="3200" dirty="0" smtClean="0"/>
              <a:t> 2 = 6 </a:t>
            </a:r>
            <a:r>
              <a:rPr lang="en-US" sz="3200" dirty="0" err="1" smtClean="0"/>
              <a:t>è</a:t>
            </a:r>
            <a:endParaRPr lang="en-US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Lanp</a:t>
            </a:r>
            <a:r>
              <a:rPr lang="en-US" dirty="0" smtClean="0"/>
              <a:t> En</a:t>
            </a:r>
            <a:r>
              <a:rPr lang="en-US" dirty="0" smtClean="0"/>
              <a:t>èji Pwòp </a:t>
            </a:r>
            <a:r>
              <a:rPr lang="en-US" dirty="0" err="1" smtClean="0"/>
              <a:t>ak</a:t>
            </a:r>
            <a:r>
              <a:rPr lang="en-US" dirty="0" smtClean="0"/>
              <a:t> </a:t>
            </a:r>
            <a:r>
              <a:rPr lang="en-US" dirty="0" err="1" smtClean="0"/>
              <a:t>pye</a:t>
            </a:r>
            <a:endParaRPr lang="en-US" dirty="0"/>
          </a:p>
        </p:txBody>
      </p:sp>
      <p:pic>
        <p:nvPicPr>
          <p:cNvPr id="16" name="Content Placeholder 15" descr="Photo Sep 05, 10 50 55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-24712" b="-24712"/>
          <a:stretch>
            <a:fillRect/>
          </a:stretch>
        </p:blipFill>
        <p:spPr>
          <a:xfrm rot="5400000">
            <a:off x="266674" y="1165794"/>
            <a:ext cx="4419652" cy="4953000"/>
          </a:xfrm>
        </p:spPr>
      </p:pic>
      <p:pic>
        <p:nvPicPr>
          <p:cNvPr id="17" name="Content Placeholder 16" descr="Photo Sep 05, 11 03 19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-24712" b="-24712"/>
          <a:stretch>
            <a:fillRect/>
          </a:stretch>
        </p:blipFill>
        <p:spPr>
          <a:xfrm rot="5400000">
            <a:off x="4457674" y="1165794"/>
            <a:ext cx="4419652" cy="4953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TiPowa</a:t>
            </a:r>
            <a:endParaRPr lang="en-US" dirty="0"/>
          </a:p>
        </p:txBody>
      </p:sp>
      <p:pic>
        <p:nvPicPr>
          <p:cNvPr id="4" name="Content Placeholder 3" descr="IMG_6420A.psd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 t="-1647" b="-1647"/>
          <a:stretch>
            <a:fillRect/>
          </a:stretch>
        </p:blipFill>
        <p:spPr/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spcAft>
                <a:spcPts val="2400"/>
              </a:spcAft>
            </a:pPr>
            <a:r>
              <a:rPr lang="en-US" sz="3200" dirty="0" err="1" smtClean="0"/>
              <a:t>Chaje</a:t>
            </a:r>
            <a:r>
              <a:rPr lang="en-US" sz="3200" dirty="0" smtClean="0"/>
              <a:t> </a:t>
            </a:r>
            <a:r>
              <a:rPr lang="en-US" sz="3200" dirty="0" err="1" smtClean="0"/>
              <a:t>pandan</a:t>
            </a:r>
            <a:r>
              <a:rPr lang="en-US" sz="3200" dirty="0" smtClean="0"/>
              <a:t> tout </a:t>
            </a:r>
            <a:r>
              <a:rPr lang="en-US" sz="3200" dirty="0" err="1" smtClean="0"/>
              <a:t>lajounen</a:t>
            </a:r>
            <a:endParaRPr lang="en-US" sz="3200" dirty="0" smtClean="0"/>
          </a:p>
          <a:p>
            <a:pPr>
              <a:spcAft>
                <a:spcPts val="2400"/>
              </a:spcAft>
            </a:pPr>
            <a:r>
              <a:rPr lang="en-US" sz="3200" dirty="0" err="1" smtClean="0"/>
              <a:t>Nivo</a:t>
            </a:r>
            <a:r>
              <a:rPr lang="en-US" sz="3200" dirty="0" smtClean="0"/>
              <a:t> 1: 4 </a:t>
            </a:r>
            <a:r>
              <a:rPr lang="en-US" sz="3200" dirty="0" err="1" smtClean="0"/>
              <a:t>è</a:t>
            </a:r>
            <a:endParaRPr lang="en-US" sz="3200" dirty="0" smtClean="0"/>
          </a:p>
          <a:p>
            <a:pPr>
              <a:spcAft>
                <a:spcPts val="2400"/>
              </a:spcAft>
            </a:pPr>
            <a:r>
              <a:rPr lang="en-US" sz="3200" dirty="0" err="1" smtClean="0"/>
              <a:t>Nivo</a:t>
            </a:r>
            <a:r>
              <a:rPr lang="en-US" sz="3200" dirty="0" smtClean="0"/>
              <a:t> 2: 7 </a:t>
            </a:r>
            <a:r>
              <a:rPr lang="en-US" sz="3200" dirty="0" err="1" smtClean="0"/>
              <a:t>è</a:t>
            </a:r>
            <a:endParaRPr lang="en-US" sz="3200" dirty="0" smtClean="0"/>
          </a:p>
          <a:p>
            <a:pPr>
              <a:spcAft>
                <a:spcPts val="2400"/>
              </a:spcAft>
            </a:pPr>
            <a:r>
              <a:rPr lang="en-US" sz="3200" dirty="0" err="1" smtClean="0"/>
              <a:t>Nivo</a:t>
            </a:r>
            <a:r>
              <a:rPr lang="en-US" sz="3200" dirty="0" smtClean="0"/>
              <a:t> 3: 50 </a:t>
            </a:r>
            <a:r>
              <a:rPr lang="en-US" sz="3200" dirty="0" err="1" smtClean="0"/>
              <a:t>è</a:t>
            </a:r>
            <a:endParaRPr lang="en-US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Sunking</a:t>
            </a:r>
            <a:r>
              <a:rPr lang="en-US" dirty="0" smtClean="0"/>
              <a:t> Pro </a:t>
            </a:r>
            <a:r>
              <a:rPr lang="en-US" dirty="0" err="1" smtClean="0"/>
              <a:t>Awango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570413" y="36286"/>
            <a:ext cx="4573587" cy="6860382"/>
          </a:xfrm>
        </p:spPr>
      </p:pic>
      <p:sp>
        <p:nvSpPr>
          <p:cNvPr id="5" name="Content Placeholder 4"/>
          <p:cNvSpPr txBox="1">
            <a:spLocks/>
          </p:cNvSpPr>
          <p:nvPr/>
        </p:nvSpPr>
        <p:spPr>
          <a:xfrm>
            <a:off x="609599" y="1195294"/>
            <a:ext cx="5740401" cy="56627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24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Quan"/>
                <a:ea typeface="+mn-ea"/>
                <a:cs typeface="+mn-cs"/>
              </a:rPr>
              <a:t>Chaje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Quan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Quan"/>
                <a:ea typeface="+mn-ea"/>
                <a:cs typeface="+mn-cs"/>
              </a:rPr>
              <a:t>pandan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Quan"/>
                <a:ea typeface="+mn-ea"/>
                <a:cs typeface="+mn-cs"/>
              </a:rPr>
              <a:t> tout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Quan"/>
                <a:ea typeface="+mn-ea"/>
                <a:cs typeface="+mn-cs"/>
              </a:rPr>
              <a:t>lajounen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Quan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24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Quan"/>
                <a:ea typeface="+mn-ea"/>
                <a:cs typeface="+mn-cs"/>
              </a:rPr>
              <a:t>Nivo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Quan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Quan"/>
                <a:ea typeface="+mn-ea"/>
                <a:cs typeface="+mn-cs"/>
              </a:rPr>
              <a:t>fò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Quan"/>
                <a:ea typeface="+mn-ea"/>
                <a:cs typeface="+mn-cs"/>
              </a:rPr>
              <a:t>: 7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Quan"/>
                <a:ea typeface="+mn-ea"/>
                <a:cs typeface="+mn-cs"/>
              </a:rPr>
              <a:t>è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Quan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24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Quan"/>
                <a:ea typeface="+mn-ea"/>
                <a:cs typeface="+mn-cs"/>
              </a:rPr>
              <a:t>Nivo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Quan"/>
                <a:ea typeface="+mn-ea"/>
                <a:cs typeface="+mn-cs"/>
              </a:rPr>
              <a:t> “normal”: 15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Quan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Quan"/>
                <a:ea typeface="+mn-ea"/>
                <a:cs typeface="+mn-cs"/>
              </a:rPr>
              <a:t>è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Quan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24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Quan"/>
                <a:ea typeface="+mn-ea"/>
                <a:cs typeface="+mn-cs"/>
              </a:rPr>
              <a:t>Nivo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Quan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Quan"/>
                <a:ea typeface="+mn-ea"/>
                <a:cs typeface="+mn-cs"/>
              </a:rPr>
              <a:t>fèb</a:t>
            </a:r>
            <a:r>
              <a:rPr lang="en-US" sz="3200" dirty="0" smtClean="0">
                <a:latin typeface="Quan"/>
              </a:rPr>
              <a:t>: 30 </a:t>
            </a:r>
            <a:r>
              <a:rPr lang="en-US" sz="3200" dirty="0" err="1" smtClean="0">
                <a:latin typeface="Quan"/>
              </a:rPr>
              <a:t>è</a:t>
            </a:r>
            <a:endParaRPr lang="en-US" sz="3200" dirty="0" smtClean="0">
              <a:latin typeface="Quan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24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Quan"/>
                <a:ea typeface="+mn-ea"/>
                <a:cs typeface="+mn-cs"/>
              </a:rPr>
              <a:t>Li ka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Quan"/>
                <a:ea typeface="+mn-ea"/>
                <a:cs typeface="+mn-cs"/>
              </a:rPr>
              <a:t>chaje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Quan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Quan"/>
                <a:ea typeface="+mn-ea"/>
                <a:cs typeface="+mn-cs"/>
              </a:rPr>
              <a:t>telefòn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Quan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Quan"/>
                <a:ea typeface="+mn-ea"/>
                <a:cs typeface="+mn-cs"/>
              </a:rPr>
              <a:t>pandan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Quan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Quan"/>
                <a:ea typeface="+mn-ea"/>
                <a:cs typeface="+mn-cs"/>
              </a:rPr>
              <a:t>lannwit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Qu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2925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Sistèm</a:t>
            </a:r>
            <a:r>
              <a:rPr lang="en-US" dirty="0" smtClean="0"/>
              <a:t> </a:t>
            </a:r>
            <a:r>
              <a:rPr lang="en-US" dirty="0" err="1" smtClean="0"/>
              <a:t>Soley</a:t>
            </a:r>
            <a:r>
              <a:rPr lang="en-US" dirty="0" smtClean="0"/>
              <a:t> 10/15W</a:t>
            </a:r>
            <a:endParaRPr lang="en-US" dirty="0"/>
          </a:p>
        </p:txBody>
      </p:sp>
      <p:pic>
        <p:nvPicPr>
          <p:cNvPr id="4" name="Content Placeholder 3" descr="IMG_6511A.psd"/>
          <p:cNvPicPr>
            <a:picLocks noGrp="1" noChangeAspect="1"/>
          </p:cNvPicPr>
          <p:nvPr>
            <p:ph idx="1"/>
          </p:nvPr>
        </p:nvPicPr>
        <p:blipFill>
          <a:blip r:embed="rId3"/>
          <a:srcRect l="-10699" r="-10699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Recho </a:t>
            </a:r>
            <a:r>
              <a:rPr lang="en-US" dirty="0" err="1" smtClean="0"/>
              <a:t>Gaz</a:t>
            </a:r>
            <a:r>
              <a:rPr lang="en-US" dirty="0" smtClean="0"/>
              <a:t> </a:t>
            </a:r>
            <a:r>
              <a:rPr lang="en-US" dirty="0" err="1" smtClean="0"/>
              <a:t>Blan</a:t>
            </a:r>
            <a:endParaRPr lang="en-US" dirty="0"/>
          </a:p>
        </p:txBody>
      </p:sp>
      <p:pic>
        <p:nvPicPr>
          <p:cNvPr id="4" name="Content Placeholder 3" descr="IMG_6365T.psd"/>
          <p:cNvPicPr>
            <a:picLocks noGrp="1" noChangeAspect="1"/>
          </p:cNvPicPr>
          <p:nvPr>
            <p:ph idx="1"/>
          </p:nvPr>
        </p:nvPicPr>
        <p:blipFill>
          <a:blip r:embed="rId3"/>
          <a:srcRect l="-11856" r="-11856"/>
          <a:stretch>
            <a:fillRect/>
          </a:stretch>
        </p:blipFill>
        <p:spPr>
          <a:xfrm>
            <a:off x="457200" y="1499420"/>
            <a:ext cx="8229600" cy="452596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Recho Mirak</a:t>
            </a:r>
            <a:endParaRPr lang="en-US" dirty="0"/>
          </a:p>
        </p:txBody>
      </p:sp>
      <p:pic>
        <p:nvPicPr>
          <p:cNvPr id="6" name="Content Placeholder 3" descr="Mirak.psd"/>
          <p:cNvPicPr>
            <a:picLocks noChangeAspect="1"/>
          </p:cNvPicPr>
          <p:nvPr/>
        </p:nvPicPr>
        <p:blipFill>
          <a:blip r:embed="rId3"/>
          <a:srcRect t="-10582" b="-10582"/>
          <a:stretch>
            <a:fillRect/>
          </a:stretch>
        </p:blipFill>
        <p:spPr>
          <a:xfrm>
            <a:off x="4636252" y="1600201"/>
            <a:ext cx="4050548" cy="4539354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14640" cy="4525964"/>
          </a:xfrm>
        </p:spPr>
        <p:txBody>
          <a:bodyPr/>
          <a:lstStyle/>
          <a:p>
            <a:pPr>
              <a:spcAft>
                <a:spcPts val="1200"/>
              </a:spcAft>
            </a:pPr>
            <a:endParaRPr lang="en-US" dirty="0" smtClean="0"/>
          </a:p>
          <a:p>
            <a:pPr>
              <a:spcAft>
                <a:spcPts val="1200"/>
              </a:spcAft>
            </a:pPr>
            <a:r>
              <a:rPr lang="en-US" dirty="0" err="1" smtClean="0"/>
              <a:t>Itilize</a:t>
            </a:r>
            <a:r>
              <a:rPr lang="en-US" dirty="0" smtClean="0"/>
              <a:t> 30% </a:t>
            </a:r>
            <a:r>
              <a:rPr lang="en-US" dirty="0" err="1" smtClean="0"/>
              <a:t>mwen</a:t>
            </a:r>
            <a:r>
              <a:rPr lang="en-US" dirty="0" smtClean="0"/>
              <a:t> </a:t>
            </a:r>
            <a:r>
              <a:rPr lang="en-US" dirty="0" err="1" smtClean="0"/>
              <a:t>chabon</a:t>
            </a:r>
            <a:r>
              <a:rPr lang="en-US" dirty="0" smtClean="0"/>
              <a:t>!</a:t>
            </a:r>
          </a:p>
          <a:p>
            <a:pPr>
              <a:spcAft>
                <a:spcPts val="1200"/>
              </a:spcAft>
            </a:pPr>
            <a:endParaRPr lang="en-US" dirty="0" smtClean="0"/>
          </a:p>
          <a:p>
            <a:pPr>
              <a:spcAft>
                <a:spcPts val="1200"/>
              </a:spcAft>
            </a:pPr>
            <a:r>
              <a:rPr lang="en-US" dirty="0" err="1" smtClean="0"/>
              <a:t>Garanti</a:t>
            </a:r>
            <a:r>
              <a:rPr lang="en-US" dirty="0" smtClean="0"/>
              <a:t> 4 </a:t>
            </a:r>
            <a:r>
              <a:rPr lang="en-US" dirty="0" err="1" smtClean="0"/>
              <a:t>mois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53018"/>
            <a:ext cx="8229600" cy="1143000"/>
          </a:xfrm>
        </p:spPr>
        <p:txBody>
          <a:bodyPr/>
          <a:lstStyle/>
          <a:p>
            <a:r>
              <a:rPr lang="en-US" dirty="0" err="1" smtClean="0"/>
              <a:t>Kesyon</a:t>
            </a:r>
            <a:r>
              <a:rPr lang="en-US" dirty="0" smtClean="0"/>
              <a:t> </a:t>
            </a:r>
            <a:r>
              <a:rPr lang="en-US" dirty="0" err="1" smtClean="0"/>
              <a:t>ak</a:t>
            </a:r>
            <a:r>
              <a:rPr lang="en-US" dirty="0" smtClean="0"/>
              <a:t> </a:t>
            </a:r>
            <a:r>
              <a:rPr lang="en-US" dirty="0" err="1" smtClean="0"/>
              <a:t>Repons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G_0191.JPG"/>
          <p:cNvPicPr>
            <a:picLocks noChangeAspect="1"/>
          </p:cNvPicPr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802764" y="3610283"/>
            <a:ext cx="7772400" cy="1470026"/>
          </a:xfrm>
          <a:effectLst>
            <a:outerShdw blurRad="50800" dist="38100" dir="8100000" algn="bl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</p:spPr>
        <p:txBody>
          <a:bodyPr>
            <a:normAutofit/>
          </a:bodyPr>
          <a:lstStyle/>
          <a:p>
            <a:r>
              <a:rPr lang="en-US" sz="6600" dirty="0" err="1" smtClean="0"/>
              <a:t>Maketing</a:t>
            </a:r>
            <a:endParaRPr lang="en-US" sz="6600" dirty="0"/>
          </a:p>
        </p:txBody>
      </p:sp>
      <p:pic>
        <p:nvPicPr>
          <p:cNvPr id="4" name="Picture 3" descr="white EP 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4421" y="5779008"/>
            <a:ext cx="2589582" cy="10789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Piblisite</a:t>
            </a:r>
            <a:r>
              <a:rPr lang="en-US" dirty="0" smtClean="0"/>
              <a:t> </a:t>
            </a:r>
            <a:r>
              <a:rPr lang="en-US" dirty="0" err="1" smtClean="0"/>
              <a:t>Enprime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840514" cy="4786086"/>
          </a:xfrm>
        </p:spPr>
        <p:txBody>
          <a:bodyPr>
            <a:noAutofit/>
          </a:bodyPr>
          <a:lstStyle/>
          <a:p>
            <a:r>
              <a:rPr lang="en-US" sz="3400" dirty="0" err="1" smtClean="0"/>
              <a:t>Bwat</a:t>
            </a:r>
            <a:r>
              <a:rPr lang="en-US" sz="3400" dirty="0" smtClean="0"/>
              <a:t> </a:t>
            </a:r>
            <a:r>
              <a:rPr lang="en-US" sz="3400" dirty="0" err="1" smtClean="0"/>
              <a:t>zouti</a:t>
            </a:r>
            <a:r>
              <a:rPr lang="en-US" sz="3400" dirty="0" smtClean="0"/>
              <a:t> </a:t>
            </a:r>
            <a:r>
              <a:rPr lang="en-US" sz="3400" dirty="0" err="1" smtClean="0"/>
              <a:t>ou</a:t>
            </a:r>
            <a:r>
              <a:rPr lang="en-US" sz="3400" dirty="0" smtClean="0"/>
              <a:t> a gen </a:t>
            </a:r>
            <a:r>
              <a:rPr lang="en-US" sz="3400" dirty="0" err="1" smtClean="0"/>
              <a:t>plizyè</a:t>
            </a:r>
            <a:r>
              <a:rPr lang="en-US" sz="3400" dirty="0" smtClean="0"/>
              <a:t> </a:t>
            </a:r>
            <a:r>
              <a:rPr lang="en-US" sz="3400" dirty="0" err="1" smtClean="0"/>
              <a:t>zouti</a:t>
            </a:r>
            <a:r>
              <a:rPr lang="en-US" sz="3400" dirty="0" smtClean="0"/>
              <a:t> </a:t>
            </a:r>
            <a:r>
              <a:rPr lang="en-US" sz="3400" dirty="0" err="1" smtClean="0"/>
              <a:t>maketing</a:t>
            </a:r>
            <a:r>
              <a:rPr lang="en-US" sz="3400" dirty="0" smtClean="0"/>
              <a:t> </a:t>
            </a:r>
            <a:r>
              <a:rPr lang="en-US" sz="3400" dirty="0" err="1" smtClean="0"/>
              <a:t>enpòtan</a:t>
            </a:r>
            <a:r>
              <a:rPr lang="en-US" sz="3400" dirty="0" smtClean="0"/>
              <a:t>:</a:t>
            </a:r>
          </a:p>
          <a:p>
            <a:pPr lvl="1"/>
            <a:r>
              <a:rPr lang="en-US" sz="3000" dirty="0" err="1" smtClean="0"/>
              <a:t>Bwochi</a:t>
            </a:r>
            <a:r>
              <a:rPr lang="en-US" sz="3000" dirty="0" smtClean="0"/>
              <a:t> </a:t>
            </a:r>
          </a:p>
          <a:p>
            <a:pPr lvl="1"/>
            <a:r>
              <a:rPr lang="en-US" sz="3000" dirty="0" err="1" smtClean="0"/>
              <a:t>Fèy</a:t>
            </a:r>
            <a:r>
              <a:rPr lang="en-US" sz="3000" dirty="0" smtClean="0"/>
              <a:t> </a:t>
            </a:r>
            <a:r>
              <a:rPr lang="en-US" sz="3000" dirty="0" err="1" smtClean="0"/>
              <a:t>referans</a:t>
            </a:r>
            <a:endParaRPr lang="en-US" sz="3000" dirty="0" smtClean="0"/>
          </a:p>
          <a:p>
            <a:pPr lvl="1"/>
            <a:r>
              <a:rPr lang="en-US" sz="3000" dirty="0" err="1" smtClean="0"/>
              <a:t>Envitasyon</a:t>
            </a:r>
            <a:r>
              <a:rPr lang="en-US" sz="3000" dirty="0" smtClean="0"/>
              <a:t> </a:t>
            </a:r>
            <a:r>
              <a:rPr lang="en-US" sz="3000" dirty="0" err="1" smtClean="0"/>
              <a:t>gwoup</a:t>
            </a:r>
            <a:endParaRPr lang="en-US" sz="3000" dirty="0" smtClean="0"/>
          </a:p>
          <a:p>
            <a:pPr lvl="1"/>
            <a:r>
              <a:rPr lang="en-US" sz="3000" dirty="0" err="1" smtClean="0"/>
              <a:t>Liv</a:t>
            </a:r>
            <a:r>
              <a:rPr lang="en-US" sz="3000" dirty="0" smtClean="0"/>
              <a:t> </a:t>
            </a:r>
            <a:r>
              <a:rPr lang="en-US" sz="3000" dirty="0" err="1" smtClean="0"/>
              <a:t>vandè</a:t>
            </a:r>
            <a:endParaRPr lang="en-US" sz="3000" dirty="0" smtClean="0"/>
          </a:p>
          <a:p>
            <a:pPr lvl="1"/>
            <a:endParaRPr lang="en-US" sz="2800" dirty="0" smtClean="0"/>
          </a:p>
          <a:p>
            <a:pPr>
              <a:spcAft>
                <a:spcPts val="1200"/>
              </a:spcAft>
            </a:pPr>
            <a:r>
              <a:rPr lang="en-US" sz="3400" dirty="0" err="1" smtClean="0"/>
              <a:t>Toujou</a:t>
            </a:r>
            <a:r>
              <a:rPr lang="en-US" sz="3400" dirty="0" smtClean="0"/>
              <a:t> </a:t>
            </a:r>
            <a:r>
              <a:rPr lang="en-US" sz="3400" dirty="0" err="1" smtClean="0"/>
              <a:t>pote</a:t>
            </a:r>
            <a:r>
              <a:rPr lang="en-US" sz="3400" dirty="0" smtClean="0"/>
              <a:t> </a:t>
            </a:r>
            <a:r>
              <a:rPr lang="en-US" sz="3400" dirty="0" err="1" smtClean="0"/>
              <a:t>bwochi</a:t>
            </a:r>
            <a:r>
              <a:rPr lang="en-US" sz="3400" dirty="0" smtClean="0"/>
              <a:t> </a:t>
            </a:r>
            <a:r>
              <a:rPr lang="en-US" sz="3400" dirty="0" err="1" smtClean="0"/>
              <a:t>avèk</a:t>
            </a:r>
            <a:r>
              <a:rPr lang="en-US" sz="3400" dirty="0" smtClean="0"/>
              <a:t> </a:t>
            </a:r>
            <a:r>
              <a:rPr lang="en-US" sz="3400" dirty="0" err="1" smtClean="0"/>
              <a:t>ou</a:t>
            </a:r>
            <a:endParaRPr lang="en-US" sz="3400" dirty="0" smtClean="0"/>
          </a:p>
        </p:txBody>
      </p:sp>
      <p:pic>
        <p:nvPicPr>
          <p:cNvPr id="5" name="Content Placeholder 4" descr="Poster A2 CR (Marks)_no cropmark.pdf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 rot="494803">
            <a:off x="5343158" y="1575425"/>
            <a:ext cx="3171883" cy="4104790"/>
          </a:xfrm>
          <a:solidFill>
            <a:schemeClr val="tx2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Evènman</a:t>
            </a:r>
            <a:r>
              <a:rPr lang="en-US" dirty="0" smtClean="0"/>
              <a:t> </a:t>
            </a:r>
            <a:r>
              <a:rPr lang="en-US" dirty="0" err="1" smtClean="0"/>
              <a:t>Gwoup</a:t>
            </a:r>
            <a:r>
              <a:rPr lang="en-US" dirty="0" smtClean="0"/>
              <a:t> </a:t>
            </a:r>
            <a:r>
              <a:rPr lang="en-US" dirty="0" err="1" smtClean="0"/>
              <a:t>Vant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218" y="1600200"/>
            <a:ext cx="8637564" cy="4525964"/>
          </a:xfrm>
        </p:spPr>
        <p:txBody>
          <a:bodyPr>
            <a:normAutofit/>
          </a:bodyPr>
          <a:lstStyle/>
          <a:p>
            <a:r>
              <a:rPr lang="en-US" dirty="0" err="1" smtClean="0"/>
              <a:t>Ou</a:t>
            </a:r>
            <a:r>
              <a:rPr lang="en-US" dirty="0" smtClean="0"/>
              <a:t> ta </a:t>
            </a:r>
            <a:r>
              <a:rPr lang="en-US" dirty="0" err="1" smtClean="0"/>
              <a:t>dwe</a:t>
            </a:r>
            <a:r>
              <a:rPr lang="en-US" dirty="0" smtClean="0"/>
              <a:t> fè yon </a:t>
            </a:r>
            <a:r>
              <a:rPr lang="en-US" dirty="0" err="1" smtClean="0"/>
              <a:t>prezantasyon</a:t>
            </a:r>
            <a:r>
              <a:rPr lang="en-US" dirty="0" smtClean="0"/>
              <a:t> an </a:t>
            </a:r>
            <a:r>
              <a:rPr lang="en-US" dirty="0" err="1" smtClean="0"/>
              <a:t>gwoup</a:t>
            </a:r>
            <a:r>
              <a:rPr lang="en-US" dirty="0" smtClean="0"/>
              <a:t> yon </a:t>
            </a:r>
            <a:r>
              <a:rPr lang="en-US" dirty="0" err="1" smtClean="0"/>
              <a:t>fwa</a:t>
            </a:r>
            <a:r>
              <a:rPr lang="en-US" dirty="0" smtClean="0"/>
              <a:t> pa </a:t>
            </a:r>
            <a:r>
              <a:rPr lang="en-US" dirty="0" err="1" smtClean="0"/>
              <a:t>mwa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Chwazi</a:t>
            </a:r>
            <a:r>
              <a:rPr lang="en-US" dirty="0" smtClean="0"/>
              <a:t> yon bon </a:t>
            </a:r>
            <a:r>
              <a:rPr lang="en-US" dirty="0" err="1" smtClean="0"/>
              <a:t>kote</a:t>
            </a:r>
            <a:r>
              <a:rPr lang="en-US" dirty="0" smtClean="0"/>
              <a:t> nan </a:t>
            </a:r>
            <a:r>
              <a:rPr lang="en-US" dirty="0" err="1" smtClean="0"/>
              <a:t>kominotew</a:t>
            </a:r>
            <a:r>
              <a:rPr lang="en-US" dirty="0" smtClean="0"/>
              <a:t> la</a:t>
            </a:r>
          </a:p>
          <a:p>
            <a:endParaRPr lang="en-US" dirty="0" smtClean="0"/>
          </a:p>
          <a:p>
            <a:r>
              <a:rPr lang="en-US" dirty="0"/>
              <a:t>P</a:t>
            </a:r>
            <a:r>
              <a:rPr lang="en-US" dirty="0" smtClean="0"/>
              <a:t>repare: </a:t>
            </a:r>
            <a:r>
              <a:rPr lang="en-US" dirty="0" err="1" smtClean="0"/>
              <a:t>asirew</a:t>
            </a:r>
            <a:r>
              <a:rPr lang="en-US" dirty="0" smtClean="0"/>
              <a:t> </a:t>
            </a:r>
            <a:r>
              <a:rPr lang="en-US" dirty="0" err="1" smtClean="0"/>
              <a:t>kew</a:t>
            </a:r>
            <a:r>
              <a:rPr lang="en-US" dirty="0" smtClean="0"/>
              <a:t> gen </a:t>
            </a:r>
            <a:r>
              <a:rPr lang="en-US" dirty="0" err="1" smtClean="0"/>
              <a:t>pwodwi</a:t>
            </a:r>
            <a:r>
              <a:rPr lang="en-US" dirty="0" smtClean="0"/>
              <a:t> </a:t>
            </a:r>
            <a:r>
              <a:rPr lang="en-US" dirty="0" err="1" smtClean="0"/>
              <a:t>disponib</a:t>
            </a:r>
            <a:r>
              <a:rPr lang="en-US" dirty="0" smtClean="0"/>
              <a:t> </a:t>
            </a:r>
            <a:r>
              <a:rPr lang="en-US" dirty="0" err="1" smtClean="0"/>
              <a:t>ki</a:t>
            </a:r>
            <a:r>
              <a:rPr lang="en-US" dirty="0" smtClean="0"/>
              <a:t> gen </a:t>
            </a:r>
            <a:r>
              <a:rPr lang="en-US" dirty="0" err="1" smtClean="0"/>
              <a:t>chaj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5310" y="204424"/>
            <a:ext cx="2453380" cy="1143000"/>
          </a:xfrm>
          <a:effectLst>
            <a:outerShdw blurRad="50800" dist="38100" dir="2700000" algn="br">
              <a:srgbClr val="000000">
                <a:alpha val="43000"/>
              </a:srgbClr>
            </a:outerShdw>
          </a:effectLst>
        </p:spPr>
        <p:txBody>
          <a:bodyPr>
            <a:normAutofit/>
          </a:bodyPr>
          <a:lstStyle/>
          <a:p>
            <a:r>
              <a:rPr lang="en-US" sz="5200" dirty="0" err="1" smtClean="0"/>
              <a:t>Lavant</a:t>
            </a:r>
            <a:endParaRPr lang="en-US" sz="5200" dirty="0"/>
          </a:p>
        </p:txBody>
      </p:sp>
      <p:pic>
        <p:nvPicPr>
          <p:cNvPr id="4" name="Content Placeholder 3" descr="attitudeskillstools-CR.eps"/>
          <p:cNvPicPr>
            <a:picLocks noGrp="1" noChangeAspect="1"/>
          </p:cNvPicPr>
          <p:nvPr>
            <p:ph idx="1"/>
          </p:nvPr>
        </p:nvPicPr>
        <p:blipFill>
          <a:blip r:embed="rId3"/>
          <a:srcRect l="-4971" r="-5510"/>
          <a:stretch>
            <a:fillRect/>
          </a:stretch>
        </p:blipFill>
        <p:spPr>
          <a:xfrm>
            <a:off x="1135184" y="1347424"/>
            <a:ext cx="6907304" cy="4525964"/>
          </a:xfrm>
          <a:solidFill>
            <a:schemeClr val="tx1"/>
          </a:solidFill>
          <a:effectLst>
            <a:outerShdw blurRad="50800" dist="38100" dir="2700000" algn="br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Liv</a:t>
            </a:r>
            <a:r>
              <a:rPr lang="en-US" dirty="0" smtClean="0"/>
              <a:t> </a:t>
            </a:r>
            <a:r>
              <a:rPr lang="en-US" dirty="0" err="1" smtClean="0"/>
              <a:t>Vandè</a:t>
            </a:r>
            <a:r>
              <a:rPr lang="en-US" dirty="0" smtClean="0"/>
              <a:t> </a:t>
            </a:r>
            <a:r>
              <a:rPr lang="en-US" dirty="0" err="1" smtClean="0"/>
              <a:t>w</a:t>
            </a:r>
            <a:r>
              <a:rPr lang="en-US" dirty="0" smtClean="0"/>
              <a:t> 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Liv</a:t>
            </a:r>
            <a:r>
              <a:rPr lang="en-US" dirty="0" smtClean="0"/>
              <a:t> </a:t>
            </a:r>
            <a:r>
              <a:rPr lang="en-US" dirty="0" err="1" smtClean="0"/>
              <a:t>vandè</a:t>
            </a:r>
            <a:r>
              <a:rPr lang="en-US" dirty="0" smtClean="0"/>
              <a:t> w la se </a:t>
            </a:r>
            <a:r>
              <a:rPr lang="en-US" dirty="0" err="1" smtClean="0"/>
              <a:t>zouti</a:t>
            </a:r>
            <a:r>
              <a:rPr lang="en-US" dirty="0" smtClean="0"/>
              <a:t> de </a:t>
            </a:r>
            <a:r>
              <a:rPr lang="en-US" dirty="0" err="1" smtClean="0"/>
              <a:t>vant</a:t>
            </a:r>
            <a:r>
              <a:rPr lang="en-US" dirty="0" smtClean="0"/>
              <a:t> </a:t>
            </a:r>
            <a:r>
              <a:rPr lang="en-US" dirty="0" err="1" smtClean="0"/>
              <a:t>ki</a:t>
            </a:r>
            <a:r>
              <a:rPr lang="en-US" dirty="0" smtClean="0"/>
              <a:t> pi </a:t>
            </a:r>
            <a:r>
              <a:rPr lang="en-US" dirty="0" err="1" smtClean="0"/>
              <a:t>enpòtan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Edew</a:t>
            </a:r>
            <a:r>
              <a:rPr lang="en-US" dirty="0" smtClean="0"/>
              <a:t> </a:t>
            </a:r>
            <a:r>
              <a:rPr lang="en-US" dirty="0" err="1" smtClean="0"/>
              <a:t>prezante</a:t>
            </a:r>
            <a:r>
              <a:rPr lang="en-US" dirty="0" smtClean="0"/>
              <a:t> </a:t>
            </a:r>
            <a:r>
              <a:rPr lang="en-US" dirty="0" err="1" smtClean="0"/>
              <a:t>tèt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, </a:t>
            </a:r>
            <a:r>
              <a:rPr lang="en-US" dirty="0" err="1" smtClean="0"/>
              <a:t>travay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, </a:t>
            </a:r>
            <a:r>
              <a:rPr lang="en-US" dirty="0" err="1" smtClean="0"/>
              <a:t>pwodwi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, </a:t>
            </a:r>
            <a:r>
              <a:rPr lang="en-US" dirty="0" err="1" smtClean="0"/>
              <a:t>epi</a:t>
            </a:r>
            <a:r>
              <a:rPr lang="en-US" dirty="0" smtClean="0"/>
              <a:t> EP!</a:t>
            </a:r>
          </a:p>
          <a:p>
            <a:endParaRPr lang="en-US" dirty="0" smtClean="0"/>
          </a:p>
          <a:p>
            <a:r>
              <a:rPr lang="en-US" dirty="0" err="1" smtClean="0"/>
              <a:t>Montre</a:t>
            </a:r>
            <a:r>
              <a:rPr lang="en-US" dirty="0" smtClean="0"/>
              <a:t> </a:t>
            </a:r>
            <a:r>
              <a:rPr lang="en-US" dirty="0" err="1" smtClean="0"/>
              <a:t>benefis</a:t>
            </a:r>
            <a:r>
              <a:rPr lang="en-US" dirty="0" smtClean="0"/>
              <a:t> </a:t>
            </a:r>
            <a:r>
              <a:rPr lang="en-US" dirty="0" err="1" smtClean="0"/>
              <a:t>kle</a:t>
            </a:r>
            <a:r>
              <a:rPr lang="en-US" dirty="0" smtClean="0"/>
              <a:t> </a:t>
            </a:r>
            <a:r>
              <a:rPr lang="en-US" dirty="0" err="1" smtClean="0"/>
              <a:t>finansye</a:t>
            </a:r>
            <a:r>
              <a:rPr lang="en-US" dirty="0" smtClean="0"/>
              <a:t> </a:t>
            </a:r>
            <a:r>
              <a:rPr lang="en-US" dirty="0" err="1" smtClean="0"/>
              <a:t>ak</a:t>
            </a:r>
            <a:r>
              <a:rPr lang="en-US" dirty="0" smtClean="0"/>
              <a:t> </a:t>
            </a:r>
            <a:r>
              <a:rPr lang="en-US" dirty="0" err="1" smtClean="0"/>
              <a:t>sante</a:t>
            </a:r>
            <a:r>
              <a:rPr lang="en-US" dirty="0" smtClean="0"/>
              <a:t> </a:t>
            </a:r>
            <a:r>
              <a:rPr lang="en-US" dirty="0" err="1" smtClean="0"/>
              <a:t>nan</a:t>
            </a:r>
            <a:r>
              <a:rPr lang="en-US" dirty="0" smtClean="0"/>
              <a:t> </a:t>
            </a:r>
            <a:r>
              <a:rPr lang="en-US" dirty="0" err="1" smtClean="0"/>
              <a:t>pwodwi</a:t>
            </a:r>
            <a:r>
              <a:rPr lang="en-US" dirty="0" smtClean="0"/>
              <a:t> EP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94176"/>
            <a:ext cx="8229600" cy="1143000"/>
          </a:xfrm>
        </p:spPr>
        <p:txBody>
          <a:bodyPr/>
          <a:lstStyle/>
          <a:p>
            <a:r>
              <a:rPr lang="en-US" dirty="0" err="1" smtClean="0"/>
              <a:t>Liv</a:t>
            </a:r>
            <a:r>
              <a:rPr lang="en-US" dirty="0" smtClean="0"/>
              <a:t> </a:t>
            </a:r>
            <a:r>
              <a:rPr lang="en-US" dirty="0" err="1" smtClean="0"/>
              <a:t>Vandè</a:t>
            </a:r>
            <a:r>
              <a:rPr lang="en-US" dirty="0" smtClean="0"/>
              <a:t> </a:t>
            </a:r>
            <a:r>
              <a:rPr lang="en-US" dirty="0" err="1" smtClean="0"/>
              <a:t>w</a:t>
            </a:r>
            <a:r>
              <a:rPr lang="en-US" dirty="0" smtClean="0"/>
              <a:t> la</a:t>
            </a:r>
            <a:endParaRPr lang="en-US" dirty="0"/>
          </a:p>
        </p:txBody>
      </p:sp>
      <p:pic>
        <p:nvPicPr>
          <p:cNvPr id="7" name="Content Placeholder 6" descr="site seller.psd"/>
          <p:cNvPicPr>
            <a:picLocks noGrp="1" noChangeAspect="1"/>
          </p:cNvPicPr>
          <p:nvPr>
            <p:ph idx="1"/>
          </p:nvPr>
        </p:nvPicPr>
        <p:blipFill>
          <a:blip r:embed="rId3"/>
          <a:srcRect l="-6380" r="-6380"/>
          <a:stretch>
            <a:fillRect/>
          </a:stretch>
        </p:blipFill>
        <p:spPr>
          <a:xfrm>
            <a:off x="228600" y="1244845"/>
            <a:ext cx="8686800" cy="4777406"/>
          </a:xfrm>
        </p:spPr>
      </p:pic>
      <p:pic>
        <p:nvPicPr>
          <p:cNvPr id="5" name="Picture 4" descr="white EP logo.png"/>
          <p:cNvPicPr>
            <a:picLocks noChangeAspect="1"/>
          </p:cNvPicPr>
          <p:nvPr/>
        </p:nvPicPr>
        <p:blipFill>
          <a:blip r:embed="rId4">
            <a:alphaModFix amt="49000"/>
          </a:blip>
          <a:stretch>
            <a:fillRect/>
          </a:stretch>
        </p:blipFill>
        <p:spPr>
          <a:xfrm>
            <a:off x="6554421" y="5779008"/>
            <a:ext cx="2589582" cy="10789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Koman</a:t>
            </a:r>
            <a:r>
              <a:rPr lang="en-US" dirty="0" smtClean="0"/>
              <a:t> </a:t>
            </a:r>
            <a:r>
              <a:rPr lang="en-US" dirty="0" err="1" smtClean="0"/>
              <a:t>itilize</a:t>
            </a:r>
            <a:r>
              <a:rPr lang="en-US" dirty="0" smtClean="0"/>
              <a:t> </a:t>
            </a:r>
            <a:r>
              <a:rPr lang="en-US" dirty="0" err="1" smtClean="0"/>
              <a:t>Liv</a:t>
            </a:r>
            <a:r>
              <a:rPr lang="en-US" dirty="0" smtClean="0"/>
              <a:t> </a:t>
            </a:r>
            <a:r>
              <a:rPr lang="en-US" dirty="0" err="1" smtClean="0"/>
              <a:t>Vandè</a:t>
            </a:r>
            <a:r>
              <a:rPr lang="en-US" dirty="0" smtClean="0"/>
              <a:t> 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218" y="1600200"/>
            <a:ext cx="8637564" cy="4525964"/>
          </a:xfrm>
        </p:spPr>
        <p:txBody>
          <a:bodyPr>
            <a:normAutofit/>
          </a:bodyPr>
          <a:lstStyle/>
          <a:p>
            <a:r>
              <a:rPr lang="en-US" dirty="0" smtClean="0"/>
              <a:t>Pale de </a:t>
            </a:r>
            <a:r>
              <a:rPr lang="en-US" dirty="0" err="1" smtClean="0"/>
              <a:t>pwodwi</a:t>
            </a:r>
            <a:r>
              <a:rPr lang="en-US" dirty="0" smtClean="0"/>
              <a:t> </a:t>
            </a:r>
            <a:r>
              <a:rPr lang="en-US" dirty="0" err="1" smtClean="0"/>
              <a:t>ki</a:t>
            </a:r>
            <a:r>
              <a:rPr lang="en-US" dirty="0" smtClean="0"/>
              <a:t> pi </a:t>
            </a:r>
            <a:r>
              <a:rPr lang="en-US" dirty="0" err="1" smtClean="0"/>
              <a:t>itil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kliyan</a:t>
            </a:r>
            <a:r>
              <a:rPr lang="en-US" dirty="0" smtClean="0"/>
              <a:t> </a:t>
            </a:r>
            <a:r>
              <a:rPr lang="en-US" dirty="0" err="1" smtClean="0"/>
              <a:t>potansyèl</a:t>
            </a:r>
            <a:r>
              <a:rPr lang="en-US" dirty="0" smtClean="0"/>
              <a:t> la</a:t>
            </a:r>
          </a:p>
          <a:p>
            <a:endParaRPr lang="en-US" dirty="0" smtClean="0"/>
          </a:p>
          <a:p>
            <a:r>
              <a:rPr lang="en-US" dirty="0" err="1" smtClean="0"/>
              <a:t>Gade</a:t>
            </a:r>
            <a:r>
              <a:rPr lang="en-US" dirty="0" smtClean="0"/>
              <a:t> </a:t>
            </a:r>
            <a:r>
              <a:rPr lang="en-US" dirty="0" err="1" smtClean="0"/>
              <a:t>kliyan</a:t>
            </a:r>
            <a:r>
              <a:rPr lang="en-US" dirty="0" smtClean="0"/>
              <a:t> an, pa </a:t>
            </a:r>
            <a:r>
              <a:rPr lang="en-US" dirty="0" err="1" smtClean="0"/>
              <a:t>Liv</a:t>
            </a:r>
            <a:r>
              <a:rPr lang="en-US" dirty="0" smtClean="0"/>
              <a:t> </a:t>
            </a:r>
            <a:r>
              <a:rPr lang="en-US" dirty="0" err="1" smtClean="0"/>
              <a:t>Vandè</a:t>
            </a:r>
            <a:r>
              <a:rPr lang="en-US" dirty="0" smtClean="0"/>
              <a:t> a!</a:t>
            </a:r>
          </a:p>
          <a:p>
            <a:endParaRPr lang="en-US" dirty="0" smtClean="0"/>
          </a:p>
          <a:p>
            <a:r>
              <a:rPr lang="en-US" dirty="0" smtClean="0"/>
              <a:t>Bay yon </a:t>
            </a:r>
            <a:r>
              <a:rPr lang="en-US" dirty="0" err="1" smtClean="0"/>
              <a:t>egzanp</a:t>
            </a:r>
            <a:r>
              <a:rPr lang="en-US" dirty="0" smtClean="0"/>
              <a:t> </a:t>
            </a:r>
            <a:r>
              <a:rPr lang="en-US" dirty="0" err="1" smtClean="0"/>
              <a:t>sou</a:t>
            </a:r>
            <a:r>
              <a:rPr lang="en-US" dirty="0" smtClean="0"/>
              <a:t> </a:t>
            </a:r>
            <a:r>
              <a:rPr lang="en-US" dirty="0" err="1" smtClean="0"/>
              <a:t>lòt</a:t>
            </a:r>
            <a:r>
              <a:rPr lang="en-US" dirty="0" smtClean="0"/>
              <a:t> </a:t>
            </a:r>
            <a:r>
              <a:rPr lang="en-US" dirty="0" err="1" smtClean="0"/>
              <a:t>kliyan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Pratike</a:t>
            </a:r>
            <a:r>
              <a:rPr lang="en-US" dirty="0" smtClean="0"/>
              <a:t> </a:t>
            </a:r>
            <a:r>
              <a:rPr lang="en-US" dirty="0" err="1" smtClean="0"/>
              <a:t>epi</a:t>
            </a:r>
            <a:r>
              <a:rPr lang="en-US" dirty="0" smtClean="0"/>
              <a:t> </a:t>
            </a:r>
            <a:r>
              <a:rPr lang="en-US" dirty="0" err="1" smtClean="0"/>
              <a:t>revize</a:t>
            </a:r>
            <a:r>
              <a:rPr lang="en-US" dirty="0" smtClean="0"/>
              <a:t> </a:t>
            </a:r>
            <a:r>
              <a:rPr lang="en-US" dirty="0" err="1" smtClean="0"/>
              <a:t>prezantasyon</a:t>
            </a:r>
            <a:r>
              <a:rPr lang="en-US" dirty="0" smtClean="0"/>
              <a:t> an </a:t>
            </a:r>
            <a:r>
              <a:rPr lang="en-US" dirty="0" err="1" smtClean="0"/>
              <a:t>nan</a:t>
            </a:r>
            <a:r>
              <a:rPr lang="en-US" dirty="0" smtClean="0"/>
              <a:t> </a:t>
            </a:r>
            <a:r>
              <a:rPr lang="en-US" dirty="0" err="1" smtClean="0"/>
              <a:t>pwòp</a:t>
            </a:r>
            <a:r>
              <a:rPr lang="en-US" dirty="0" smtClean="0"/>
              <a:t> </a:t>
            </a:r>
            <a:r>
              <a:rPr lang="en-US" dirty="0" err="1" smtClean="0"/>
              <a:t>fason</a:t>
            </a:r>
            <a:r>
              <a:rPr lang="en-US" dirty="0" smtClean="0"/>
              <a:t> pa </a:t>
            </a:r>
            <a:r>
              <a:rPr lang="en-US" dirty="0" err="1" smtClean="0"/>
              <a:t>w</a:t>
            </a:r>
            <a:r>
              <a:rPr lang="en-US" dirty="0" smtClean="0"/>
              <a:t>!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Pratike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 </a:t>
            </a:r>
            <a:r>
              <a:rPr lang="en-US" dirty="0" err="1" smtClean="0"/>
              <a:t>Liv</a:t>
            </a:r>
            <a:r>
              <a:rPr lang="en-US" dirty="0" smtClean="0"/>
              <a:t> </a:t>
            </a:r>
            <a:r>
              <a:rPr lang="en-US" dirty="0" err="1"/>
              <a:t>V</a:t>
            </a:r>
            <a:r>
              <a:rPr lang="en-US" dirty="0" err="1" smtClean="0"/>
              <a:t>andè</a:t>
            </a:r>
            <a:r>
              <a:rPr lang="en-US" dirty="0" smtClean="0"/>
              <a:t> w la de pa de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err="1" smtClean="0"/>
              <a:t>Demontre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ceipt.ps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423" y="1746074"/>
            <a:ext cx="3502966" cy="2606708"/>
          </a:xfrm>
          <a:prstGeom prst="rect">
            <a:avLst/>
          </a:prstGeom>
        </p:spPr>
      </p:pic>
      <p:pic>
        <p:nvPicPr>
          <p:cNvPr id="5" name="Content Placeholder 4" descr="Phone.psd"/>
          <p:cNvPicPr>
            <a:picLocks noChangeAspect="1"/>
          </p:cNvPicPr>
          <p:nvPr/>
        </p:nvPicPr>
        <p:blipFill>
          <a:blip r:embed="rId4"/>
          <a:srcRect l="-41295" r="-41295"/>
          <a:stretch>
            <a:fillRect/>
          </a:stretch>
        </p:blipFill>
        <p:spPr>
          <a:xfrm rot="965332">
            <a:off x="2658789" y="3946205"/>
            <a:ext cx="2265474" cy="2538862"/>
          </a:xfrm>
          <a:prstGeom prst="rect">
            <a:avLst/>
          </a:prstGeom>
        </p:spPr>
      </p:pic>
      <p:pic>
        <p:nvPicPr>
          <p:cNvPr id="6" name="Picture 5" descr="ST8 Warranty Card-Haiti.ai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6513" y="2477180"/>
            <a:ext cx="3135086" cy="2429492"/>
          </a:xfrm>
          <a:prstGeom prst="rect">
            <a:avLst/>
          </a:prstGeom>
          <a:solidFill>
            <a:schemeClr val="tx2"/>
          </a:solidFill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7" name="Title 5"/>
          <p:cNvSpPr txBox="1">
            <a:spLocks/>
          </p:cNvSpPr>
          <p:nvPr/>
        </p:nvSpPr>
        <p:spPr>
          <a:xfrm>
            <a:off x="1440926" y="643001"/>
            <a:ext cx="7772400" cy="1470026"/>
          </a:xfrm>
          <a:prstGeom prst="rect">
            <a:avLst/>
          </a:prstGeom>
          <a:effectLst>
            <a:outerShdw blurRad="50800" dist="38100" dir="8100000" algn="bl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5400" dirty="0" smtClean="0">
                <a:latin typeface="Arial Rounded MT Bold"/>
                <a:ea typeface="+mj-ea"/>
                <a:cs typeface="+mj-cs"/>
              </a:rPr>
              <a:t>Finalize </a:t>
            </a:r>
            <a:r>
              <a:rPr lang="en-US" sz="5400" dirty="0" err="1" smtClean="0">
                <a:latin typeface="Arial Rounded MT Bold"/>
                <a:ea typeface="+mj-ea"/>
                <a:cs typeface="+mj-cs"/>
              </a:rPr>
              <a:t>Vant</a:t>
            </a:r>
            <a:r>
              <a:rPr lang="en-US" sz="5400" dirty="0" smtClean="0">
                <a:latin typeface="Arial Rounded MT Bold"/>
                <a:ea typeface="+mj-ea"/>
                <a:cs typeface="+mj-cs"/>
              </a:rPr>
              <a:t> </a:t>
            </a:r>
            <a:r>
              <a:rPr lang="en-US" sz="5400" dirty="0" err="1" smtClean="0">
                <a:latin typeface="Arial Rounded MT Bold"/>
                <a:ea typeface="+mj-ea"/>
                <a:cs typeface="+mj-cs"/>
              </a:rPr>
              <a:t>lan</a:t>
            </a:r>
            <a:endParaRPr lang="en-US" sz="5400" dirty="0">
              <a:latin typeface="Arial Rounded MT Bold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5731" y="3583233"/>
            <a:ext cx="794308" cy="1323439"/>
          </a:xfrm>
          <a:prstGeom prst="rect">
            <a:avLst/>
          </a:prstGeom>
          <a:noFill/>
          <a:effectLst>
            <a:outerShdw blurRad="50800" dist="127000" dir="2700000" algn="br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8000" dirty="0" smtClean="0">
                <a:solidFill>
                  <a:schemeClr val="tx2"/>
                </a:solidFill>
                <a:latin typeface="Arial Rounded MT Bold"/>
                <a:cs typeface="Arial Rounded MT Bold"/>
              </a:rPr>
              <a:t>1</a:t>
            </a:r>
            <a:endParaRPr lang="en-US" sz="8000" dirty="0">
              <a:solidFill>
                <a:schemeClr val="tx2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34538" y="2358572"/>
            <a:ext cx="794308" cy="1323439"/>
          </a:xfrm>
          <a:prstGeom prst="rect">
            <a:avLst/>
          </a:prstGeom>
          <a:noFill/>
          <a:effectLst>
            <a:outerShdw blurRad="50800" dist="127000" dir="2700000" algn="br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8000" dirty="0" smtClean="0">
                <a:solidFill>
                  <a:schemeClr val="tx2"/>
                </a:solidFill>
                <a:latin typeface="Arial Rounded MT Bold"/>
                <a:cs typeface="Arial Rounded MT Bold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48661" y="4898568"/>
            <a:ext cx="794308" cy="1323439"/>
          </a:xfrm>
          <a:prstGeom prst="rect">
            <a:avLst/>
          </a:prstGeom>
          <a:noFill/>
          <a:effectLst>
            <a:outerShdw blurRad="50800" dist="127000" dir="2700000" algn="br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8000" dirty="0" smtClean="0">
                <a:solidFill>
                  <a:schemeClr val="tx2"/>
                </a:solidFill>
                <a:latin typeface="Arial Rounded MT Bold"/>
                <a:cs typeface="Arial Rounded MT Bold"/>
              </a:rPr>
              <a:t>3</a:t>
            </a:r>
            <a:endParaRPr lang="en-US" sz="8000" dirty="0">
              <a:solidFill>
                <a:schemeClr val="tx2"/>
              </a:solidFill>
              <a:latin typeface="Arial Rounded MT Bold"/>
              <a:cs typeface="Arial Rounded MT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nejiPwopReceipt_white.ps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1105" y="979370"/>
            <a:ext cx="3841790" cy="5679167"/>
          </a:xfrm>
          <a:prstGeom prst="rect">
            <a:avLst/>
          </a:prstGeom>
          <a:ln w="3175">
            <a:solidFill>
              <a:srgbClr val="191918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398"/>
            <a:ext cx="8229600" cy="834972"/>
          </a:xfrm>
        </p:spPr>
        <p:txBody>
          <a:bodyPr/>
          <a:lstStyle/>
          <a:p>
            <a:r>
              <a:rPr lang="en-US" dirty="0" err="1" smtClean="0"/>
              <a:t>Resi</a:t>
            </a:r>
            <a:r>
              <a:rPr lang="en-US" dirty="0" smtClean="0"/>
              <a:t> </a:t>
            </a:r>
            <a:r>
              <a:rPr lang="en-US" dirty="0" err="1" smtClean="0"/>
              <a:t>Papye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endParaRPr lang="en-US" dirty="0"/>
          </a:p>
        </p:txBody>
      </p:sp>
      <p:pic>
        <p:nvPicPr>
          <p:cNvPr id="4" name="Picture 3" descr="ST8 Warranty Card_Haiti_for web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9439" y="1798081"/>
            <a:ext cx="3826470" cy="2965269"/>
          </a:xfrm>
          <a:prstGeom prst="rect">
            <a:avLst/>
          </a:prstGeom>
          <a:solidFill>
            <a:schemeClr val="tx1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nejiPwopReceipt_white.ps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752" y="566081"/>
            <a:ext cx="2421821" cy="3580083"/>
          </a:xfrm>
          <a:prstGeom prst="rect">
            <a:avLst/>
          </a:prstGeom>
        </p:spPr>
      </p:pic>
      <p:pic>
        <p:nvPicPr>
          <p:cNvPr id="5" name="Picture 4" descr="EnejiPwopReceipt_yellow.psd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895" y="566081"/>
            <a:ext cx="2421821" cy="3580083"/>
          </a:xfrm>
          <a:prstGeom prst="rect">
            <a:avLst/>
          </a:prstGeom>
        </p:spPr>
      </p:pic>
      <p:pic>
        <p:nvPicPr>
          <p:cNvPr id="6" name="Picture 5" descr="EnejiPwopReceipt_pink.psd"/>
          <p:cNvPicPr>
            <a:picLocks noChangeAspect="1"/>
          </p:cNvPicPr>
          <p:nvPr/>
        </p:nvPicPr>
        <p:blipFill>
          <a:blip r:embed="rId5">
            <a:lum bright="10000"/>
          </a:blip>
          <a:stretch>
            <a:fillRect/>
          </a:stretch>
        </p:blipFill>
        <p:spPr>
          <a:xfrm>
            <a:off x="6379037" y="566081"/>
            <a:ext cx="2421821" cy="358008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6752" y="5169641"/>
            <a:ext cx="242182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Arial Rounded MT Bold"/>
                <a:cs typeface="Arial Rounded MT Bold"/>
              </a:rPr>
              <a:t>Kliyan</a:t>
            </a:r>
            <a:endParaRPr lang="en-US" sz="3600" dirty="0">
              <a:latin typeface="Arial Rounded MT Bold"/>
              <a:cs typeface="Arial Rounded MT Bol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62895" y="5169641"/>
            <a:ext cx="242182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Arial Rounded MT Bold"/>
                <a:cs typeface="Arial Rounded MT Bold"/>
              </a:rPr>
              <a:t>Revandè</a:t>
            </a:r>
            <a:endParaRPr lang="en-US" sz="3200" dirty="0" smtClean="0">
              <a:latin typeface="Arial Rounded MT Bold"/>
              <a:cs typeface="Arial Rounded MT Bold"/>
            </a:endParaRPr>
          </a:p>
          <a:p>
            <a:pPr algn="ctr"/>
            <a:r>
              <a:rPr lang="en-US" sz="2000" dirty="0" smtClean="0">
                <a:latin typeface="Arial Rounded MT Bold"/>
                <a:cs typeface="Arial Rounded MT Bold"/>
              </a:rPr>
              <a:t>(</a:t>
            </a:r>
            <a:r>
              <a:rPr lang="en-US" sz="2000" dirty="0" err="1" smtClean="0">
                <a:latin typeface="Arial Rounded MT Bold"/>
                <a:cs typeface="Arial Rounded MT Bold"/>
              </a:rPr>
              <a:t>ou</a:t>
            </a:r>
            <a:r>
              <a:rPr lang="en-US" sz="2000" dirty="0" smtClean="0">
                <a:latin typeface="Arial Rounded MT Bold"/>
                <a:cs typeface="Arial Rounded MT Bold"/>
              </a:rPr>
              <a:t>!)</a:t>
            </a:r>
            <a:endParaRPr lang="en-US" sz="3200" dirty="0">
              <a:latin typeface="Arial Rounded MT Bold"/>
              <a:cs typeface="Arial Rounded MT Bol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79037" y="5169641"/>
            <a:ext cx="242182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Arial Rounded MT Bold"/>
                <a:cs typeface="Arial Rounded MT Bold"/>
              </a:rPr>
              <a:t>Enèji Pwòp</a:t>
            </a:r>
          </a:p>
          <a:p>
            <a:pPr algn="ctr"/>
            <a:r>
              <a:rPr lang="en-US" sz="2000" dirty="0" smtClean="0">
                <a:latin typeface="Arial Rounded MT Bold"/>
                <a:cs typeface="Arial Rounded MT Bold"/>
              </a:rPr>
              <a:t>(</a:t>
            </a:r>
            <a:r>
              <a:rPr lang="en-US" sz="2000" dirty="0" err="1" smtClean="0">
                <a:latin typeface="Arial Rounded MT Bold"/>
                <a:cs typeface="Arial Rounded MT Bold"/>
              </a:rPr>
              <a:t>Ajan</a:t>
            </a:r>
            <a:r>
              <a:rPr lang="en-US" sz="2000" dirty="0" smtClean="0">
                <a:latin typeface="Arial Rounded MT Bold"/>
                <a:cs typeface="Arial Rounded MT Bold"/>
              </a:rPr>
              <a:t> </a:t>
            </a:r>
            <a:r>
              <a:rPr lang="en-US" sz="2000" dirty="0" err="1" smtClean="0">
                <a:latin typeface="Arial Rounded MT Bold"/>
                <a:cs typeface="Arial Rounded MT Bold"/>
              </a:rPr>
              <a:t>w</a:t>
            </a:r>
            <a:r>
              <a:rPr lang="en-US" sz="2000" dirty="0" smtClean="0">
                <a:latin typeface="Arial Rounded MT Bold"/>
                <a:cs typeface="Arial Rounded MT Bold"/>
              </a:rPr>
              <a:t>)</a:t>
            </a:r>
            <a:endParaRPr lang="en-US" sz="3200" dirty="0">
              <a:latin typeface="Arial Rounded MT Bold"/>
              <a:cs typeface="Arial Rounded MT Bold"/>
            </a:endParaRPr>
          </a:p>
        </p:txBody>
      </p:sp>
      <p:sp>
        <p:nvSpPr>
          <p:cNvPr id="11" name="Down Arrow 10"/>
          <p:cNvSpPr/>
          <p:nvPr/>
        </p:nvSpPr>
        <p:spPr>
          <a:xfrm flipH="1">
            <a:off x="1464235" y="4258733"/>
            <a:ext cx="179294" cy="910908"/>
          </a:xfrm>
          <a:prstGeom prst="downArrow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 flipH="1">
            <a:off x="4485839" y="4258733"/>
            <a:ext cx="179294" cy="910908"/>
          </a:xfrm>
          <a:prstGeom prst="downArrow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 flipH="1">
            <a:off x="7501467" y="4258733"/>
            <a:ext cx="179294" cy="910908"/>
          </a:xfrm>
          <a:prstGeom prst="downArrow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 animBg="1"/>
      <p:bldP spid="13" grpId="0" animBg="1"/>
      <p:bldP spid="1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Rapòtaj</a:t>
            </a:r>
            <a:r>
              <a:rPr lang="en-US" dirty="0" smtClean="0"/>
              <a:t> SMS</a:t>
            </a:r>
            <a:endParaRPr lang="en-US" dirty="0"/>
          </a:p>
        </p:txBody>
      </p:sp>
      <p:pic>
        <p:nvPicPr>
          <p:cNvPr id="11" name="Picture Placeholder 10" descr="Phone.psd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-41295" r="-41295"/>
          <a:stretch>
            <a:fillRect/>
          </a:stretch>
        </p:blipFill>
        <p:spPr>
          <a:xfrm>
            <a:off x="4922151" y="1600201"/>
            <a:ext cx="3764650" cy="4218954"/>
          </a:xfrm>
        </p:spPr>
      </p:pic>
      <p:sp>
        <p:nvSpPr>
          <p:cNvPr id="15" name="Content Placeholder 14"/>
          <p:cNvSpPr>
            <a:spLocks noGrp="1"/>
          </p:cNvSpPr>
          <p:nvPr>
            <p:ph sz="half" idx="2"/>
          </p:nvPr>
        </p:nvSpPr>
        <p:spPr>
          <a:xfrm>
            <a:off x="457200" y="1600200"/>
            <a:ext cx="4038600" cy="4525964"/>
          </a:xfrm>
        </p:spPr>
        <p:txBody>
          <a:bodyPr>
            <a:normAutofit/>
          </a:bodyPr>
          <a:lstStyle/>
          <a:p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chak</a:t>
            </a:r>
            <a:r>
              <a:rPr lang="en-US" dirty="0" smtClean="0"/>
              <a:t> </a:t>
            </a:r>
            <a:r>
              <a:rPr lang="en-US" dirty="0" err="1" smtClean="0"/>
              <a:t>vant</a:t>
            </a:r>
            <a:r>
              <a:rPr lang="en-US" dirty="0" smtClean="0"/>
              <a:t>, </a:t>
            </a:r>
            <a:r>
              <a:rPr lang="en-US" dirty="0" err="1" smtClean="0"/>
              <a:t>ou</a:t>
            </a:r>
            <a:r>
              <a:rPr lang="en-US" dirty="0" smtClean="0"/>
              <a:t> OBLIJE </a:t>
            </a:r>
            <a:r>
              <a:rPr lang="en-US" dirty="0" err="1" smtClean="0"/>
              <a:t>voye</a:t>
            </a:r>
            <a:r>
              <a:rPr lang="en-US" dirty="0" smtClean="0"/>
              <a:t> yon SMS bay 7967</a:t>
            </a:r>
          </a:p>
          <a:p>
            <a:r>
              <a:rPr lang="en-US" dirty="0" err="1" smtClean="0"/>
              <a:t>Ou</a:t>
            </a:r>
            <a:r>
              <a:rPr lang="en-US" dirty="0" smtClean="0"/>
              <a:t> pap </a:t>
            </a:r>
            <a:r>
              <a:rPr lang="en-US" dirty="0" err="1" smtClean="0"/>
              <a:t>peye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!</a:t>
            </a:r>
          </a:p>
          <a:p>
            <a:r>
              <a:rPr lang="en-US" dirty="0" smtClean="0"/>
              <a:t>Sa </a:t>
            </a:r>
            <a:r>
              <a:rPr lang="en-US" dirty="0" err="1" smtClean="0"/>
              <a:t>ede</a:t>
            </a:r>
            <a:r>
              <a:rPr lang="en-US" dirty="0" smtClean="0"/>
              <a:t> </a:t>
            </a:r>
            <a:r>
              <a:rPr lang="en-US" dirty="0" err="1" smtClean="0"/>
              <a:t>nou</a:t>
            </a:r>
            <a:r>
              <a:rPr lang="en-US" dirty="0" smtClean="0"/>
              <a:t> </a:t>
            </a:r>
            <a:r>
              <a:rPr lang="en-US" dirty="0" err="1" smtClean="0"/>
              <a:t>konnen</a:t>
            </a:r>
            <a:r>
              <a:rPr lang="en-US" dirty="0" smtClean="0"/>
              <a:t> </a:t>
            </a:r>
            <a:r>
              <a:rPr lang="en-US" dirty="0" err="1" smtClean="0"/>
              <a:t>konbyen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vann</a:t>
            </a:r>
            <a:r>
              <a:rPr lang="en-US" dirty="0" smtClean="0"/>
              <a:t> </a:t>
            </a:r>
            <a:r>
              <a:rPr lang="en-US" dirty="0" err="1" smtClean="0"/>
              <a:t>epi</a:t>
            </a:r>
            <a:r>
              <a:rPr lang="en-US" dirty="0" smtClean="0"/>
              <a:t> </a:t>
            </a:r>
            <a:r>
              <a:rPr lang="en-US" dirty="0" err="1" smtClean="0"/>
              <a:t>ede</a:t>
            </a:r>
            <a:r>
              <a:rPr lang="en-US" dirty="0" smtClean="0"/>
              <a:t> </a:t>
            </a:r>
            <a:r>
              <a:rPr lang="en-US" dirty="0" err="1" smtClean="0"/>
              <a:t>nou</a:t>
            </a:r>
            <a:r>
              <a:rPr lang="en-US" dirty="0" smtClean="0"/>
              <a:t> </a:t>
            </a:r>
            <a:r>
              <a:rPr lang="en-US" dirty="0" err="1" smtClean="0"/>
              <a:t>asire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nou</a:t>
            </a:r>
            <a:r>
              <a:rPr lang="en-US" dirty="0" smtClean="0"/>
              <a:t> </a:t>
            </a:r>
            <a:r>
              <a:rPr lang="en-US" dirty="0" err="1" smtClean="0"/>
              <a:t>genyen</a:t>
            </a:r>
            <a:r>
              <a:rPr lang="en-US" dirty="0" smtClean="0"/>
              <a:t> </a:t>
            </a:r>
            <a:r>
              <a:rPr lang="en-US" dirty="0" err="1" smtClean="0"/>
              <a:t>ase</a:t>
            </a:r>
            <a:r>
              <a:rPr lang="en-US" dirty="0" smtClean="0"/>
              <a:t> </a:t>
            </a:r>
            <a:r>
              <a:rPr lang="en-US" dirty="0" err="1" smtClean="0"/>
              <a:t>machandiz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OU!</a:t>
            </a:r>
          </a:p>
          <a:p>
            <a:r>
              <a:rPr lang="en-US" dirty="0" err="1" smtClean="0"/>
              <a:t>Itilize</a:t>
            </a:r>
            <a:r>
              <a:rPr lang="en-US" dirty="0" smtClean="0"/>
              <a:t> </a:t>
            </a:r>
            <a:r>
              <a:rPr lang="en-US" dirty="0" err="1" smtClean="0"/>
              <a:t>resi</a:t>
            </a:r>
            <a:r>
              <a:rPr lang="en-US" dirty="0" smtClean="0"/>
              <a:t> </a:t>
            </a:r>
            <a:r>
              <a:rPr lang="en-US" dirty="0" err="1" smtClean="0"/>
              <a:t>papye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ranplil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21002" y="4582353"/>
            <a:ext cx="8028972" cy="566738"/>
          </a:xfrm>
        </p:spPr>
        <p:txBody>
          <a:bodyPr anchor="ctr">
            <a:noAutofit/>
          </a:bodyPr>
          <a:lstStyle/>
          <a:p>
            <a:pPr algn="ctr"/>
            <a:r>
              <a:rPr lang="en-US" sz="2200" dirty="0" err="1" smtClean="0"/>
              <a:t>Ou</a:t>
            </a:r>
            <a:r>
              <a:rPr lang="en-US" sz="2200" dirty="0" smtClean="0"/>
              <a:t> </a:t>
            </a:r>
            <a:r>
              <a:rPr lang="en-US" sz="2200" dirty="0" err="1" smtClean="0"/>
              <a:t>dwe</a:t>
            </a:r>
            <a:r>
              <a:rPr lang="en-US" sz="2200" dirty="0" smtClean="0"/>
              <a:t> </a:t>
            </a:r>
            <a:r>
              <a:rPr lang="en-US" sz="2200" dirty="0" err="1" smtClean="0"/>
              <a:t>voye</a:t>
            </a:r>
            <a:r>
              <a:rPr lang="en-US" sz="2200" dirty="0" smtClean="0"/>
              <a:t> yon SMS </a:t>
            </a:r>
            <a:r>
              <a:rPr lang="en-US" sz="2200" dirty="0" err="1" smtClean="0"/>
              <a:t>pou</a:t>
            </a:r>
            <a:r>
              <a:rPr lang="en-US" sz="2200" dirty="0" smtClean="0"/>
              <a:t> </a:t>
            </a:r>
            <a:r>
              <a:rPr lang="en-US" sz="2200" dirty="0" err="1" smtClean="0"/>
              <a:t>chak</a:t>
            </a:r>
            <a:r>
              <a:rPr lang="en-US" sz="2200" dirty="0" smtClean="0"/>
              <a:t> </a:t>
            </a:r>
            <a:r>
              <a:rPr lang="en-US" sz="2200" dirty="0" err="1" smtClean="0"/>
              <a:t>pwodui</a:t>
            </a:r>
            <a:r>
              <a:rPr lang="en-US" sz="2200" dirty="0" smtClean="0"/>
              <a:t> </a:t>
            </a:r>
            <a:r>
              <a:rPr lang="en-US" sz="2200" dirty="0" err="1" smtClean="0"/>
              <a:t>diferan</a:t>
            </a:r>
            <a:endParaRPr lang="en-US" sz="2200" dirty="0"/>
          </a:p>
        </p:txBody>
      </p:sp>
      <p:pic>
        <p:nvPicPr>
          <p:cNvPr id="8" name="Picture Placeholder 7" descr="sms card.pdf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-3449" b="-1908"/>
          <a:stretch>
            <a:fillRect/>
          </a:stretch>
        </p:blipFill>
        <p:spPr>
          <a:xfrm>
            <a:off x="1352531" y="690411"/>
            <a:ext cx="6365918" cy="3910222"/>
          </a:xfrm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1352531" y="5149091"/>
            <a:ext cx="6365918" cy="1498594"/>
          </a:xfrm>
        </p:spPr>
        <p:txBody>
          <a:bodyPr>
            <a:normAutofit/>
          </a:bodyPr>
          <a:lstStyle/>
          <a:p>
            <a:pPr algn="ctr"/>
            <a:r>
              <a:rPr lang="en-US" sz="2400" dirty="0" err="1" smtClean="0"/>
              <a:t>Sèvi</a:t>
            </a:r>
            <a:r>
              <a:rPr lang="en-US" sz="2400" dirty="0" smtClean="0"/>
              <a:t> </a:t>
            </a:r>
            <a:r>
              <a:rPr lang="en-US" sz="2400" dirty="0" err="1" smtClean="0"/>
              <a:t>avèk</a:t>
            </a:r>
            <a:r>
              <a:rPr lang="en-US" sz="2400" dirty="0" smtClean="0"/>
              <a:t> </a:t>
            </a:r>
            <a:r>
              <a:rPr lang="en-US" sz="2400" dirty="0" err="1" smtClean="0"/>
              <a:t>pri</a:t>
            </a:r>
            <a:r>
              <a:rPr lang="en-US" sz="2400" dirty="0" smtClean="0"/>
              <a:t> </a:t>
            </a:r>
            <a:r>
              <a:rPr lang="en-US" sz="2400" dirty="0" err="1" smtClean="0"/>
              <a:t>inite</a:t>
            </a:r>
            <a:r>
              <a:rPr lang="en-US" sz="2400" dirty="0" smtClean="0"/>
              <a:t> a, pa </a:t>
            </a:r>
            <a:r>
              <a:rPr lang="en-US" sz="2400" dirty="0" err="1" smtClean="0"/>
              <a:t>sèvi</a:t>
            </a:r>
            <a:r>
              <a:rPr lang="en-US" sz="2400" dirty="0" smtClean="0"/>
              <a:t> </a:t>
            </a:r>
            <a:r>
              <a:rPr lang="en-US" sz="2400" dirty="0" err="1" smtClean="0"/>
              <a:t>ak</a:t>
            </a:r>
            <a:r>
              <a:rPr lang="en-US" sz="2400" dirty="0" smtClean="0"/>
              <a:t> </a:t>
            </a:r>
            <a:r>
              <a:rPr lang="en-US" sz="2400" dirty="0" err="1" smtClean="0"/>
              <a:t>pri</a:t>
            </a:r>
            <a:r>
              <a:rPr lang="en-US" sz="2400" dirty="0" smtClean="0"/>
              <a:t> total la</a:t>
            </a:r>
          </a:p>
          <a:p>
            <a:pPr algn="ctr"/>
            <a:r>
              <a:rPr lang="en-US" sz="2400" dirty="0" smtClean="0"/>
              <a:t>Mete </a:t>
            </a:r>
            <a:r>
              <a:rPr lang="en-US" sz="2400" dirty="0" err="1" smtClean="0"/>
              <a:t>pri</a:t>
            </a:r>
            <a:r>
              <a:rPr lang="en-US" sz="2400" dirty="0" smtClean="0"/>
              <a:t> </a:t>
            </a:r>
            <a:r>
              <a:rPr lang="en-US" sz="2400" dirty="0" err="1" smtClean="0"/>
              <a:t>nan</a:t>
            </a:r>
            <a:r>
              <a:rPr lang="en-US" sz="2400" dirty="0" smtClean="0"/>
              <a:t> </a:t>
            </a:r>
            <a:r>
              <a:rPr lang="en-US" sz="2400" dirty="0" err="1" smtClean="0"/>
              <a:t>goud</a:t>
            </a:r>
            <a:r>
              <a:rPr lang="en-US" sz="2400" dirty="0" smtClean="0"/>
              <a:t> (pa </a:t>
            </a:r>
            <a:r>
              <a:rPr lang="en-US" sz="2400" dirty="0" err="1" smtClean="0"/>
              <a:t>dola</a:t>
            </a:r>
            <a:r>
              <a:rPr lang="en-US" sz="2400" dirty="0" smtClean="0"/>
              <a:t> </a:t>
            </a:r>
            <a:r>
              <a:rPr lang="en-US" sz="2400" dirty="0" err="1" smtClean="0"/>
              <a:t>ayisyen</a:t>
            </a:r>
            <a:r>
              <a:rPr lang="en-US" sz="2400" dirty="0" smtClean="0"/>
              <a:t>)</a:t>
            </a:r>
          </a:p>
          <a:p>
            <a:pPr algn="ctr"/>
            <a:r>
              <a:rPr lang="en-US" sz="2400" dirty="0" err="1" smtClean="0"/>
              <a:t>Ajout</a:t>
            </a:r>
            <a:r>
              <a:rPr lang="en-US" sz="2400" dirty="0" smtClean="0"/>
              <a:t> </a:t>
            </a:r>
            <a:r>
              <a:rPr lang="en-US" sz="2400" dirty="0" err="1" smtClean="0"/>
              <a:t>lèt</a:t>
            </a:r>
            <a:r>
              <a:rPr lang="en-US" sz="2400" dirty="0" smtClean="0"/>
              <a:t> “L” </a:t>
            </a:r>
            <a:r>
              <a:rPr lang="en-US" sz="2400" dirty="0" err="1" smtClean="0"/>
              <a:t>pou</a:t>
            </a:r>
            <a:r>
              <a:rPr lang="en-US" sz="2400" dirty="0" smtClean="0"/>
              <a:t> </a:t>
            </a:r>
            <a:r>
              <a:rPr lang="en-US" sz="2400" dirty="0" err="1" smtClean="0"/>
              <a:t>Lokasyon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57514" y="4751761"/>
            <a:ext cx="8028972" cy="566738"/>
          </a:xfrm>
        </p:spPr>
        <p:txBody>
          <a:bodyPr anchor="ctr">
            <a:noAutofit/>
          </a:bodyPr>
          <a:lstStyle/>
          <a:p>
            <a:pPr algn="ctr"/>
            <a:r>
              <a:rPr lang="en-US" sz="3200" dirty="0" err="1" smtClean="0"/>
              <a:t>Pratike</a:t>
            </a:r>
            <a:r>
              <a:rPr lang="en-US" sz="3200" dirty="0" smtClean="0"/>
              <a:t>!</a:t>
            </a:r>
            <a:endParaRPr lang="en-US" sz="3200" dirty="0"/>
          </a:p>
        </p:txBody>
      </p:sp>
      <p:pic>
        <p:nvPicPr>
          <p:cNvPr id="8" name="Picture Placeholder 7" descr="sms card.pdf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-3449" b="-1908"/>
          <a:stretch>
            <a:fillRect/>
          </a:stretch>
        </p:blipFill>
        <p:spPr>
          <a:xfrm>
            <a:off x="997110" y="449668"/>
            <a:ext cx="7149780" cy="4391704"/>
          </a:xfrm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521002" y="5269659"/>
            <a:ext cx="8028972" cy="1392982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</a:pPr>
            <a:r>
              <a:rPr lang="en-US" sz="3000" dirty="0" smtClean="0"/>
              <a:t>1 </a:t>
            </a:r>
            <a:r>
              <a:rPr lang="en-US" sz="3000" dirty="0" err="1" smtClean="0"/>
              <a:t>Sistèm</a:t>
            </a:r>
            <a:r>
              <a:rPr lang="en-US" sz="3000" dirty="0" smtClean="0"/>
              <a:t> </a:t>
            </a:r>
            <a:r>
              <a:rPr lang="en-US" sz="3000" dirty="0" err="1" smtClean="0"/>
              <a:t>Soley</a:t>
            </a:r>
            <a:r>
              <a:rPr lang="en-US" sz="3000" dirty="0" smtClean="0"/>
              <a:t> 15W • 3 </a:t>
            </a:r>
            <a:r>
              <a:rPr lang="en-US" sz="3000" dirty="0" err="1" smtClean="0"/>
              <a:t>TiPowa</a:t>
            </a:r>
            <a:r>
              <a:rPr lang="en-US" sz="3000" dirty="0" smtClean="0"/>
              <a:t> • 2 Recho Mirak </a:t>
            </a:r>
            <a:r>
              <a:rPr lang="en-US" sz="3000" dirty="0" err="1" smtClean="0"/>
              <a:t>ak</a:t>
            </a:r>
            <a:r>
              <a:rPr lang="en-US" sz="3000" dirty="0" smtClean="0"/>
              <a:t> </a:t>
            </a:r>
            <a:r>
              <a:rPr lang="en-US" sz="3000" dirty="0" err="1" smtClean="0"/>
              <a:t>Lokasyon</a:t>
            </a:r>
            <a:endParaRPr lang="en-US" sz="3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spcAft>
                <a:spcPts val="5400"/>
              </a:spcAft>
              <a:buNone/>
            </a:pPr>
            <a:r>
              <a:rPr lang="en-US" dirty="0" smtClean="0"/>
              <a:t>1 </a:t>
            </a:r>
            <a:r>
              <a:rPr lang="en-US" dirty="0" err="1" smtClean="0"/>
              <a:t>Sistèm</a:t>
            </a:r>
            <a:r>
              <a:rPr lang="en-US" dirty="0" smtClean="0"/>
              <a:t> </a:t>
            </a:r>
            <a:r>
              <a:rPr lang="en-US" dirty="0" err="1" smtClean="0"/>
              <a:t>Soley</a:t>
            </a:r>
            <a:r>
              <a:rPr lang="en-US" dirty="0" smtClean="0"/>
              <a:t> 15 W </a:t>
            </a:r>
            <a:r>
              <a:rPr lang="en-US" sz="2600" dirty="0" smtClean="0">
                <a:latin typeface="Arial Rounded MT Bold"/>
                <a:cs typeface="Arial Rounded MT Bold"/>
              </a:rPr>
              <a:t>— 10107:1:17500::12345678</a:t>
            </a:r>
          </a:p>
          <a:p>
            <a:pPr algn="ctr">
              <a:spcAft>
                <a:spcPts val="5400"/>
              </a:spcAft>
              <a:buNone/>
            </a:pPr>
            <a:r>
              <a:rPr lang="en-US" dirty="0" smtClean="0"/>
              <a:t>3 </a:t>
            </a:r>
            <a:r>
              <a:rPr lang="en-US" dirty="0" err="1" smtClean="0"/>
              <a:t>TiPowa</a:t>
            </a:r>
            <a:r>
              <a:rPr lang="en-US" dirty="0" smtClean="0"/>
              <a:t> </a:t>
            </a:r>
            <a:r>
              <a:rPr lang="en-US" sz="2600" dirty="0" smtClean="0">
                <a:latin typeface="Arial Rounded MT Bold"/>
                <a:cs typeface="Arial Rounded MT Bold"/>
              </a:rPr>
              <a:t>— 10101:3:1450::12345678</a:t>
            </a:r>
          </a:p>
          <a:p>
            <a:pPr algn="ctr">
              <a:spcAft>
                <a:spcPts val="5400"/>
              </a:spcAft>
              <a:buNone/>
            </a:pPr>
            <a:r>
              <a:rPr lang="en-US" dirty="0" smtClean="0"/>
              <a:t>2 Recho Mirak </a:t>
            </a:r>
            <a:r>
              <a:rPr lang="en-US" dirty="0" err="1" smtClean="0"/>
              <a:t>Lokasyon</a:t>
            </a:r>
            <a:r>
              <a:rPr lang="en-US" dirty="0" smtClean="0"/>
              <a:t> </a:t>
            </a:r>
            <a:r>
              <a:rPr lang="en-US" sz="2600" dirty="0" smtClean="0">
                <a:latin typeface="Arial Rounded MT Bold"/>
                <a:cs typeface="Arial Rounded MT Bold"/>
              </a:rPr>
              <a:t>— 20300:2:500:L:12345678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0079.JPG"/>
          <p:cNvPicPr>
            <a:picLocks noChangeAspect="1"/>
          </p:cNvPicPr>
          <p:nvPr/>
        </p:nvPicPr>
        <p:blipFill>
          <a:blip r:embed="rId3">
            <a:lum bright="-12000"/>
            <a:alphaModFix amt="80000"/>
          </a:blip>
          <a:srcRect l="6166" r="6166"/>
          <a:stretch>
            <a:fillRect/>
          </a:stretch>
        </p:blipFill>
        <p:spPr>
          <a:xfrm>
            <a:off x="0" y="-4029"/>
            <a:ext cx="9144000" cy="6929558"/>
          </a:xfrm>
          <a:prstGeom prst="rect">
            <a:avLst/>
          </a:prstGeom>
        </p:spPr>
      </p:pic>
      <p:sp>
        <p:nvSpPr>
          <p:cNvPr id="5" name="Title 5"/>
          <p:cNvSpPr txBox="1">
            <a:spLocks/>
          </p:cNvSpPr>
          <p:nvPr/>
        </p:nvSpPr>
        <p:spPr>
          <a:xfrm>
            <a:off x="231619" y="2757703"/>
            <a:ext cx="8680766" cy="1470026"/>
          </a:xfrm>
          <a:prstGeom prst="rect">
            <a:avLst/>
          </a:prstGeom>
          <a:effectLst>
            <a:outerShdw blurRad="50800" dist="38100" dir="8100000" algn="bl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4800" dirty="0" err="1" smtClean="0">
                <a:latin typeface="Arial Rounded MT Bold"/>
                <a:ea typeface="+mj-ea"/>
                <a:cs typeface="+mj-cs"/>
              </a:rPr>
              <a:t>Reponn</a:t>
            </a:r>
            <a:r>
              <a:rPr lang="en-US" sz="4800" dirty="0" smtClean="0">
                <a:latin typeface="Arial Rounded MT Bold"/>
                <a:ea typeface="+mj-ea"/>
                <a:cs typeface="+mj-cs"/>
              </a:rPr>
              <a:t> </a:t>
            </a:r>
            <a:r>
              <a:rPr lang="en-US" sz="4800" dirty="0" err="1" smtClean="0">
                <a:latin typeface="Arial Rounded MT Bold"/>
                <a:ea typeface="+mj-ea"/>
                <a:cs typeface="+mj-cs"/>
              </a:rPr>
              <a:t>Objeksyon</a:t>
            </a:r>
            <a:r>
              <a:rPr lang="en-US" sz="4800" dirty="0" smtClean="0">
                <a:latin typeface="Arial Rounded MT Bold"/>
                <a:ea typeface="+mj-ea"/>
                <a:cs typeface="+mj-cs"/>
              </a:rPr>
              <a:t> </a:t>
            </a:r>
            <a:r>
              <a:rPr lang="en-US" sz="4800" dirty="0" err="1" smtClean="0">
                <a:latin typeface="Arial Rounded MT Bold"/>
                <a:ea typeface="+mj-ea"/>
                <a:cs typeface="+mj-cs"/>
              </a:rPr>
              <a:t>Kliyan</a:t>
            </a:r>
            <a:r>
              <a:rPr lang="en-US" sz="4800" dirty="0" smtClean="0">
                <a:latin typeface="Arial Rounded MT Bold"/>
                <a:ea typeface="+mj-ea"/>
                <a:cs typeface="+mj-cs"/>
              </a:rPr>
              <a:t> </a:t>
            </a:r>
            <a:r>
              <a:rPr lang="en-US" sz="4800" dirty="0" err="1" smtClean="0">
                <a:latin typeface="Arial Rounded MT Bold"/>
                <a:ea typeface="+mj-ea"/>
                <a:cs typeface="+mj-cs"/>
              </a:rPr>
              <a:t>Yo</a:t>
            </a:r>
            <a:endParaRPr lang="en-US" sz="4800" dirty="0">
              <a:latin typeface="Arial Rounded MT Bold"/>
              <a:ea typeface="+mj-ea"/>
              <a:cs typeface="+mj-cs"/>
            </a:endParaRPr>
          </a:p>
        </p:txBody>
      </p:sp>
      <p:pic>
        <p:nvPicPr>
          <p:cNvPr id="4" name="Picture 3" descr="white EP logo.png"/>
          <p:cNvPicPr>
            <a:picLocks noChangeAspect="1"/>
          </p:cNvPicPr>
          <p:nvPr/>
        </p:nvPicPr>
        <p:blipFill>
          <a:blip r:embed="rId4">
            <a:alphaModFix amt="80000"/>
          </a:blip>
          <a:stretch>
            <a:fillRect/>
          </a:stretch>
        </p:blipFill>
        <p:spPr>
          <a:xfrm>
            <a:off x="6554421" y="5779008"/>
            <a:ext cx="2589582" cy="10789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err="1" smtClean="0"/>
              <a:t>Reponn</a:t>
            </a:r>
            <a:r>
              <a:rPr lang="en-US" dirty="0" smtClean="0"/>
              <a:t> </a:t>
            </a:r>
            <a:r>
              <a:rPr lang="en-US" dirty="0" err="1" smtClean="0"/>
              <a:t>Objeksyon</a:t>
            </a:r>
            <a:r>
              <a:rPr lang="en-US" dirty="0" smtClean="0"/>
              <a:t> </a:t>
            </a:r>
            <a:r>
              <a:rPr lang="en-US" dirty="0" err="1" smtClean="0"/>
              <a:t>Kliyan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400" dirty="0" err="1" smtClean="0"/>
              <a:t>Ou</a:t>
            </a:r>
            <a:r>
              <a:rPr lang="en-US" sz="3400" dirty="0" smtClean="0"/>
              <a:t> pa </a:t>
            </a:r>
            <a:r>
              <a:rPr lang="en-US" sz="3400" dirty="0" err="1" smtClean="0"/>
              <a:t>dwe</a:t>
            </a:r>
            <a:r>
              <a:rPr lang="en-US" sz="3400" dirty="0" smtClean="0"/>
              <a:t> </a:t>
            </a:r>
            <a:r>
              <a:rPr lang="en-US" sz="3400" dirty="0" err="1" smtClean="0"/>
              <a:t>dekouraje</a:t>
            </a:r>
            <a:r>
              <a:rPr lang="en-US" sz="3400" dirty="0" smtClean="0"/>
              <a:t> </a:t>
            </a:r>
            <a:r>
              <a:rPr lang="en-US" sz="3400" dirty="0" err="1" smtClean="0"/>
              <a:t>lè</a:t>
            </a:r>
            <a:r>
              <a:rPr lang="en-US" sz="3400" dirty="0" smtClean="0"/>
              <a:t> yon </a:t>
            </a:r>
            <a:r>
              <a:rPr lang="en-US" sz="3400" dirty="0" err="1" smtClean="0"/>
              <a:t>kliyan</a:t>
            </a:r>
            <a:r>
              <a:rPr lang="en-US" sz="3400" dirty="0" smtClean="0"/>
              <a:t> di “non </a:t>
            </a:r>
            <a:r>
              <a:rPr lang="en-US" sz="3400" dirty="0" err="1" smtClean="0"/>
              <a:t>mèsi</a:t>
            </a:r>
            <a:r>
              <a:rPr lang="en-US" sz="3400" dirty="0" smtClean="0"/>
              <a:t>”</a:t>
            </a:r>
          </a:p>
          <a:p>
            <a:endParaRPr lang="en-US" sz="3400" dirty="0" smtClean="0"/>
          </a:p>
          <a:p>
            <a:r>
              <a:rPr lang="en-US" sz="3400" dirty="0" err="1" smtClean="0"/>
              <a:t>Preparew</a:t>
            </a:r>
            <a:r>
              <a:rPr lang="en-US" sz="3400" dirty="0" smtClean="0"/>
              <a:t> </a:t>
            </a:r>
            <a:r>
              <a:rPr lang="en-US" sz="3400" dirty="0" err="1" smtClean="0"/>
              <a:t>pouw</a:t>
            </a:r>
            <a:r>
              <a:rPr lang="en-US" sz="3400" dirty="0" smtClean="0"/>
              <a:t> </a:t>
            </a:r>
            <a:r>
              <a:rPr lang="en-US" sz="3400" dirty="0" err="1" smtClean="0"/>
              <a:t>reponn</a:t>
            </a:r>
            <a:r>
              <a:rPr lang="en-US" sz="3400" dirty="0" smtClean="0"/>
              <a:t> </a:t>
            </a:r>
            <a:r>
              <a:rPr lang="en-US" sz="3400" dirty="0" err="1" smtClean="0"/>
              <a:t>ak</a:t>
            </a:r>
            <a:r>
              <a:rPr lang="en-US" sz="3400" dirty="0" smtClean="0"/>
              <a:t> </a:t>
            </a:r>
            <a:r>
              <a:rPr lang="en-US" sz="3400" dirty="0" err="1" smtClean="0"/>
              <a:t>kesyon</a:t>
            </a:r>
            <a:r>
              <a:rPr lang="en-US" sz="3400" dirty="0" smtClean="0"/>
              <a:t> </a:t>
            </a:r>
            <a:r>
              <a:rPr lang="en-US" sz="3400" dirty="0" err="1" smtClean="0"/>
              <a:t>ke</a:t>
            </a:r>
            <a:r>
              <a:rPr lang="en-US" sz="3400" dirty="0" smtClean="0"/>
              <a:t> tout </a:t>
            </a:r>
            <a:r>
              <a:rPr lang="en-US" sz="3400" dirty="0" err="1" smtClean="0"/>
              <a:t>moun</a:t>
            </a:r>
            <a:r>
              <a:rPr lang="en-US" sz="3400" dirty="0" smtClean="0"/>
              <a:t> </a:t>
            </a:r>
            <a:r>
              <a:rPr lang="en-US" sz="3400" dirty="0" err="1" smtClean="0"/>
              <a:t>toujou</a:t>
            </a:r>
            <a:r>
              <a:rPr lang="en-US" sz="3400" dirty="0" smtClean="0"/>
              <a:t> </a:t>
            </a:r>
            <a:r>
              <a:rPr lang="en-US" sz="3400" dirty="0" err="1" smtClean="0"/>
              <a:t>poze</a:t>
            </a:r>
            <a:endParaRPr lang="en-US" sz="3400" dirty="0" smtClean="0"/>
          </a:p>
          <a:p>
            <a:pPr marL="0" indent="0">
              <a:buNone/>
            </a:pPr>
            <a:endParaRPr lang="en-US" sz="3400" dirty="0" smtClean="0"/>
          </a:p>
          <a:p>
            <a:r>
              <a:rPr lang="en-US" sz="3400" dirty="0" err="1" smtClean="0"/>
              <a:t>Toujou</a:t>
            </a:r>
            <a:r>
              <a:rPr lang="en-US" sz="3400" dirty="0" smtClean="0"/>
              <a:t> rete </a:t>
            </a:r>
            <a:r>
              <a:rPr lang="en-US" sz="3400" dirty="0" err="1" smtClean="0"/>
              <a:t>onèt</a:t>
            </a:r>
            <a:r>
              <a:rPr lang="en-US" sz="3400" dirty="0" smtClean="0"/>
              <a:t> </a:t>
            </a:r>
            <a:r>
              <a:rPr lang="en-US" sz="3400" dirty="0" err="1" smtClean="0"/>
              <a:t>epi</a:t>
            </a:r>
            <a:r>
              <a:rPr lang="en-US" sz="3400" dirty="0" smtClean="0"/>
              <a:t> </a:t>
            </a:r>
            <a:r>
              <a:rPr lang="en-US" sz="3400" dirty="0" err="1" smtClean="0"/>
              <a:t>pozitif</a:t>
            </a:r>
            <a:r>
              <a:rPr lang="en-US" sz="3400" dirty="0" smtClean="0"/>
              <a:t>!</a:t>
            </a:r>
            <a:endParaRPr lang="en-US" sz="3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Kat “Men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4343400" cy="4525964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err="1" smtClean="0"/>
              <a:t>Ou</a:t>
            </a:r>
            <a:r>
              <a:rPr lang="en-US" sz="3200" dirty="0" smtClean="0"/>
              <a:t> </a:t>
            </a:r>
            <a:r>
              <a:rPr lang="en-US" sz="3200" dirty="0" err="1" smtClean="0"/>
              <a:t>genyen</a:t>
            </a:r>
            <a:r>
              <a:rPr lang="en-US" sz="3200" dirty="0" smtClean="0"/>
              <a:t> </a:t>
            </a:r>
            <a:r>
              <a:rPr lang="en-US" sz="3200" dirty="0" err="1" smtClean="0"/>
              <a:t>kat</a:t>
            </a:r>
            <a:r>
              <a:rPr lang="en-US" sz="3200" dirty="0" smtClean="0"/>
              <a:t> </a:t>
            </a:r>
            <a:r>
              <a:rPr lang="en-US" sz="3200" dirty="0" err="1" smtClean="0"/>
              <a:t>etap</a:t>
            </a:r>
            <a:r>
              <a:rPr lang="en-US" sz="3200" dirty="0" smtClean="0"/>
              <a:t> </a:t>
            </a:r>
            <a:r>
              <a:rPr lang="en-US" sz="3200" dirty="0" err="1" smtClean="0"/>
              <a:t>pou</a:t>
            </a:r>
            <a:r>
              <a:rPr lang="en-US" sz="3200" dirty="0" smtClean="0"/>
              <a:t> </a:t>
            </a:r>
            <a:r>
              <a:rPr lang="en-US" sz="3200" dirty="0" err="1" smtClean="0"/>
              <a:t>reponn</a:t>
            </a:r>
            <a:r>
              <a:rPr lang="en-US" sz="3200" dirty="0" smtClean="0"/>
              <a:t> </a:t>
            </a:r>
            <a:r>
              <a:rPr lang="en-US" sz="3200" dirty="0" err="1" smtClean="0"/>
              <a:t>objeksyon</a:t>
            </a:r>
            <a:r>
              <a:rPr lang="en-US" sz="3200" dirty="0" smtClean="0"/>
              <a:t> </a:t>
            </a:r>
            <a:r>
              <a:rPr lang="en-US" sz="3200" dirty="0" err="1" smtClean="0"/>
              <a:t>yo</a:t>
            </a:r>
            <a:r>
              <a:rPr lang="en-US" sz="3200" dirty="0" smtClean="0"/>
              <a:t>:</a:t>
            </a:r>
          </a:p>
          <a:p>
            <a:pPr>
              <a:buNone/>
            </a:pPr>
            <a:r>
              <a:rPr lang="en-US" sz="3200" dirty="0" smtClean="0"/>
              <a:t>	1. </a:t>
            </a:r>
            <a:r>
              <a:rPr lang="en-US" sz="3200" dirty="0" err="1" smtClean="0"/>
              <a:t>Tande</a:t>
            </a:r>
            <a:endParaRPr lang="en-US" sz="3200" dirty="0" smtClean="0"/>
          </a:p>
          <a:p>
            <a:pPr>
              <a:buNone/>
            </a:pPr>
            <a:r>
              <a:rPr lang="en-US" sz="3200" dirty="0" smtClean="0"/>
              <a:t>	2. </a:t>
            </a:r>
            <a:r>
              <a:rPr lang="en-US" sz="3200" dirty="0" err="1" smtClean="0"/>
              <a:t>Admèt</a:t>
            </a:r>
            <a:endParaRPr lang="en-US" sz="3200" dirty="0" smtClean="0"/>
          </a:p>
          <a:p>
            <a:pPr>
              <a:buNone/>
            </a:pPr>
            <a:r>
              <a:rPr lang="en-US" sz="3200" dirty="0" smtClean="0"/>
              <a:t>	3. </a:t>
            </a:r>
            <a:r>
              <a:rPr lang="en-US" sz="3200" dirty="0" err="1" smtClean="0"/>
              <a:t>Eksplike</a:t>
            </a:r>
            <a:endParaRPr lang="en-US" sz="3200" dirty="0" smtClean="0"/>
          </a:p>
          <a:p>
            <a:pPr>
              <a:buNone/>
            </a:pPr>
            <a:r>
              <a:rPr lang="en-US" sz="3200" dirty="0" smtClean="0"/>
              <a:t>	4. </a:t>
            </a:r>
            <a:r>
              <a:rPr lang="en-US" sz="3200" dirty="0" err="1" smtClean="0"/>
              <a:t>Pèsonalize</a:t>
            </a:r>
            <a:endParaRPr lang="en-US" sz="3200" dirty="0" smtClean="0"/>
          </a:p>
        </p:txBody>
      </p:sp>
      <p:pic>
        <p:nvPicPr>
          <p:cNvPr id="6" name="Picture 5" descr="ST10 Say This Cards-Haiti_Page_0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26707">
            <a:off x="750792" y="1973733"/>
            <a:ext cx="2243224" cy="3167682"/>
          </a:xfrm>
          <a:prstGeom prst="rect">
            <a:avLst/>
          </a:prstGeom>
        </p:spPr>
      </p:pic>
      <p:pic>
        <p:nvPicPr>
          <p:cNvPr id="7" name="Content Placeholder 6" descr="ST10 Say This Cards-Haiti_Page_09.jpg"/>
          <p:cNvPicPr>
            <a:picLocks noGrp="1" noChangeAspect="1"/>
          </p:cNvPicPr>
          <p:nvPr>
            <p:ph sz="half" idx="1"/>
          </p:nvPr>
        </p:nvPicPr>
        <p:blipFill>
          <a:blip r:embed="rId4"/>
          <a:srcRect l="-12981" r="-12981"/>
          <a:stretch>
            <a:fillRect/>
          </a:stretch>
        </p:blipFill>
        <p:spPr>
          <a:xfrm rot="692711">
            <a:off x="1825707" y="3250481"/>
            <a:ext cx="2488674" cy="278899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6648A.psd"/>
          <p:cNvPicPr>
            <a:picLocks noGrp="1" noChangeAspect="1"/>
          </p:cNvPicPr>
          <p:nvPr>
            <p:ph idx="1"/>
          </p:nvPr>
        </p:nvPicPr>
        <p:blipFill>
          <a:blip r:embed="rId3"/>
          <a:srcRect l="-7113" r="-7651"/>
          <a:stretch>
            <a:fillRect/>
          </a:stretch>
        </p:blipFill>
        <p:spPr>
          <a:xfrm>
            <a:off x="2614707" y="620749"/>
            <a:ext cx="3929528" cy="5588396"/>
          </a:xfrm>
        </p:spPr>
      </p:pic>
      <p:sp>
        <p:nvSpPr>
          <p:cNvPr id="5" name="TextBox 4"/>
          <p:cNvSpPr txBox="1"/>
          <p:nvPr/>
        </p:nvSpPr>
        <p:spPr>
          <a:xfrm rot="20933985">
            <a:off x="2776216" y="3381575"/>
            <a:ext cx="36287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atin typeface="Arial Rounded MT Bold"/>
                <a:cs typeface="Arial Rounded MT Bold"/>
              </a:rPr>
              <a:t>Konkirans</a:t>
            </a:r>
            <a:endParaRPr lang="en-US" sz="4800" dirty="0">
              <a:latin typeface="Arial Rounded MT Bold"/>
              <a:cs typeface="Arial Rounded MT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6" name="Content Placeholder 15" descr="IMG_6561A.psd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-71504" r="-71504"/>
          <a:stretch>
            <a:fillRect/>
          </a:stretch>
        </p:blipFill>
        <p:spPr>
          <a:xfrm rot="570444">
            <a:off x="4648199" y="1600200"/>
            <a:ext cx="4038600" cy="4525964"/>
          </a:xfrm>
        </p:spPr>
      </p:pic>
      <p:pic>
        <p:nvPicPr>
          <p:cNvPr id="17" name="Content Placeholder 16" descr="IMG_6401A.psd"/>
          <p:cNvPicPr>
            <a:picLocks noGrp="1" noChangeAspect="1"/>
          </p:cNvPicPr>
          <p:nvPr>
            <p:ph sz="half" idx="2"/>
          </p:nvPr>
        </p:nvPicPr>
        <p:blipFill>
          <a:blip r:embed="rId4"/>
          <a:srcRect l="-46481" r="-46481"/>
          <a:stretch>
            <a:fillRect/>
          </a:stretch>
        </p:blipFill>
        <p:spPr>
          <a:xfrm rot="573746">
            <a:off x="4999824" y="1600201"/>
            <a:ext cx="4038600" cy="4525964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0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decel="100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decel="100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34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726"/>
            <a:ext cx="8229600" cy="1143000"/>
          </a:xfrm>
        </p:spPr>
        <p:txBody>
          <a:bodyPr/>
          <a:lstStyle/>
          <a:p>
            <a:r>
              <a:rPr lang="en-US" dirty="0" err="1" smtClean="0"/>
              <a:t>Pratike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5031" y="1880776"/>
            <a:ext cx="7053942" cy="4245388"/>
          </a:xfrm>
        </p:spPr>
        <p:txBody>
          <a:bodyPr/>
          <a:lstStyle/>
          <a:p>
            <a:r>
              <a:rPr lang="en-US" dirty="0" err="1" smtClean="0"/>
              <a:t>Gade</a:t>
            </a:r>
            <a:r>
              <a:rPr lang="en-US" dirty="0" smtClean="0"/>
              <a:t> “Men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di” </a:t>
            </a:r>
            <a:r>
              <a:rPr lang="en-US" dirty="0" err="1" smtClean="0"/>
              <a:t>kat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r>
              <a:rPr lang="en-US" dirty="0" smtClean="0"/>
              <a:t> </a:t>
            </a:r>
            <a:r>
              <a:rPr lang="en-US" dirty="0" err="1" smtClean="0"/>
              <a:t>vle</a:t>
            </a:r>
            <a:r>
              <a:rPr lang="en-US" dirty="0" smtClean="0"/>
              <a:t> di an </a:t>
            </a:r>
            <a:r>
              <a:rPr lang="en-US" dirty="0" err="1" smtClean="0"/>
              <a:t>gwoup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Diskite</a:t>
            </a:r>
            <a:r>
              <a:rPr lang="en-US" dirty="0" smtClean="0"/>
              <a:t> </a:t>
            </a:r>
            <a:r>
              <a:rPr lang="en-US" dirty="0" err="1" smtClean="0"/>
              <a:t>lòt</a:t>
            </a:r>
            <a:r>
              <a:rPr lang="en-US" dirty="0" smtClean="0"/>
              <a:t> </a:t>
            </a:r>
            <a:r>
              <a:rPr lang="en-US" dirty="0" err="1" smtClean="0"/>
              <a:t>objeksyon</a:t>
            </a:r>
            <a:r>
              <a:rPr lang="en-US" dirty="0" smtClean="0"/>
              <a:t> </a:t>
            </a:r>
            <a:r>
              <a:rPr lang="en-US" dirty="0" err="1" smtClean="0"/>
              <a:t>komen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Sistèm</a:t>
            </a:r>
            <a:r>
              <a:rPr lang="en-US" dirty="0" smtClean="0"/>
              <a:t> </a:t>
            </a:r>
            <a:r>
              <a:rPr lang="en-US" dirty="0" err="1" smtClean="0"/>
              <a:t>Lokasyon</a:t>
            </a:r>
            <a:r>
              <a:rPr lang="en-US" dirty="0" smtClean="0"/>
              <a:t> 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Objeksyon</a:t>
            </a:r>
            <a:r>
              <a:rPr lang="en-US" dirty="0" smtClean="0"/>
              <a:t> </a:t>
            </a:r>
            <a:r>
              <a:rPr lang="en-US" dirty="0" err="1" smtClean="0"/>
              <a:t>wap</a:t>
            </a:r>
            <a:r>
              <a:rPr lang="en-US" dirty="0" smtClean="0"/>
              <a:t> </a:t>
            </a:r>
            <a:r>
              <a:rPr lang="en-US" dirty="0" err="1" smtClean="0"/>
              <a:t>plis</a:t>
            </a:r>
            <a:r>
              <a:rPr lang="en-US" dirty="0" smtClean="0"/>
              <a:t> </a:t>
            </a:r>
            <a:r>
              <a:rPr lang="en-US" dirty="0" err="1" smtClean="0"/>
              <a:t>jwenn</a:t>
            </a:r>
            <a:r>
              <a:rPr lang="en-US" dirty="0" smtClean="0"/>
              <a:t> </a:t>
            </a:r>
            <a:r>
              <a:rPr lang="en-US" dirty="0" err="1" smtClean="0"/>
              <a:t>sou</a:t>
            </a:r>
            <a:r>
              <a:rPr lang="en-US" dirty="0" smtClean="0"/>
              <a:t> </a:t>
            </a:r>
            <a:r>
              <a:rPr lang="en-US" dirty="0" err="1" smtClean="0"/>
              <a:t>pwodwiw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r>
              <a:rPr lang="en-US" dirty="0" smtClean="0"/>
              <a:t> </a:t>
            </a:r>
            <a:r>
              <a:rPr lang="en-US" dirty="0" err="1" smtClean="0"/>
              <a:t>ap</a:t>
            </a:r>
            <a:r>
              <a:rPr lang="en-US" dirty="0" smtClean="0"/>
              <a:t> gen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wè</a:t>
            </a:r>
            <a:r>
              <a:rPr lang="en-US" dirty="0" smtClean="0"/>
              <a:t> pi </a:t>
            </a:r>
            <a:r>
              <a:rPr lang="en-US" dirty="0" err="1" smtClean="0"/>
              <a:t>souvan</a:t>
            </a:r>
            <a:r>
              <a:rPr lang="en-US" dirty="0" smtClean="0"/>
              <a:t> </a:t>
            </a:r>
            <a:r>
              <a:rPr lang="en-US" dirty="0" err="1" smtClean="0"/>
              <a:t>avèk</a:t>
            </a:r>
            <a:r>
              <a:rPr lang="en-US" dirty="0" smtClean="0"/>
              <a:t> </a:t>
            </a:r>
            <a:r>
              <a:rPr lang="en-US" dirty="0" err="1" smtClean="0"/>
              <a:t>pri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err="1" smtClean="0"/>
              <a:t>Lokasyon</a:t>
            </a:r>
            <a:r>
              <a:rPr lang="en-US" dirty="0" smtClean="0"/>
              <a:t> se yon </a:t>
            </a:r>
            <a:r>
              <a:rPr lang="en-US" dirty="0" err="1" smtClean="0"/>
              <a:t>opsyon</a:t>
            </a:r>
            <a:r>
              <a:rPr lang="en-US" dirty="0" smtClean="0"/>
              <a:t> </a:t>
            </a:r>
            <a:r>
              <a:rPr lang="en-US" dirty="0" err="1" smtClean="0"/>
              <a:t>espesyal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Revandè</a:t>
            </a:r>
            <a:r>
              <a:rPr lang="en-US" dirty="0" smtClean="0"/>
              <a:t> Enèji Pwòp </a:t>
            </a:r>
            <a:r>
              <a:rPr lang="en-US" dirty="0" err="1" smtClean="0"/>
              <a:t>yo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Poukisa</a:t>
            </a:r>
            <a:r>
              <a:rPr lang="en-US" dirty="0" smtClean="0"/>
              <a:t> </a:t>
            </a:r>
            <a:r>
              <a:rPr lang="en-US" dirty="0" err="1" smtClean="0"/>
              <a:t>Lokasyon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Sistèm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bon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kliyan</a:t>
            </a:r>
            <a:r>
              <a:rPr lang="en-US" dirty="0" smtClean="0"/>
              <a:t> </a:t>
            </a:r>
            <a:r>
              <a:rPr lang="en-US" dirty="0" err="1" smtClean="0"/>
              <a:t>ki</a:t>
            </a:r>
            <a:r>
              <a:rPr lang="en-US" dirty="0" smtClean="0"/>
              <a:t> pa gen tout </a:t>
            </a:r>
            <a:r>
              <a:rPr lang="en-US" dirty="0" err="1" smtClean="0"/>
              <a:t>lajan</a:t>
            </a:r>
            <a:r>
              <a:rPr lang="en-US" dirty="0" smtClean="0"/>
              <a:t> yon </a:t>
            </a:r>
            <a:r>
              <a:rPr lang="en-US" dirty="0" err="1" smtClean="0"/>
              <a:t>kou</a:t>
            </a:r>
            <a:r>
              <a:rPr lang="en-US" dirty="0" smtClean="0"/>
              <a:t> men </a:t>
            </a:r>
            <a:r>
              <a:rPr lang="en-US" dirty="0" err="1" smtClean="0"/>
              <a:t>ki</a:t>
            </a:r>
            <a:r>
              <a:rPr lang="en-US" dirty="0" smtClean="0"/>
              <a:t> gen yon </a:t>
            </a:r>
            <a:r>
              <a:rPr lang="en-US" dirty="0" err="1" smtClean="0"/>
              <a:t>salè</a:t>
            </a:r>
            <a:r>
              <a:rPr lang="en-US" dirty="0" smtClean="0"/>
              <a:t> </a:t>
            </a:r>
            <a:r>
              <a:rPr lang="en-US" dirty="0" err="1" smtClean="0"/>
              <a:t>regilye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Kliyan</a:t>
            </a:r>
            <a:r>
              <a:rPr lang="en-US" dirty="0" smtClean="0"/>
              <a:t> ka </a:t>
            </a:r>
            <a:r>
              <a:rPr lang="en-US" dirty="0" err="1" smtClean="0"/>
              <a:t>peye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pwodwi</a:t>
            </a:r>
            <a:r>
              <a:rPr lang="en-US" dirty="0" smtClean="0"/>
              <a:t> li nan </a:t>
            </a:r>
            <a:r>
              <a:rPr lang="en-US" dirty="0" err="1" smtClean="0"/>
              <a:t>enstalasyon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Lokasyon</a:t>
            </a:r>
            <a:r>
              <a:rPr lang="en-US" dirty="0" smtClean="0"/>
              <a:t> se yon risk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Revandè</a:t>
            </a:r>
            <a:r>
              <a:rPr lang="en-US" dirty="0" smtClean="0"/>
              <a:t> a </a:t>
            </a:r>
            <a:r>
              <a:rPr lang="en-US" dirty="0" err="1" smtClean="0"/>
              <a:t>responsab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kliyan</a:t>
            </a:r>
            <a:r>
              <a:rPr lang="en-US" dirty="0" smtClean="0"/>
              <a:t> pa </a:t>
            </a:r>
            <a:r>
              <a:rPr lang="en-US" dirty="0" err="1" smtClean="0"/>
              <a:t>peye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Enèji </a:t>
            </a:r>
            <a:r>
              <a:rPr lang="en-US" dirty="0" err="1" smtClean="0"/>
              <a:t>Pwòp</a:t>
            </a:r>
            <a:r>
              <a:rPr lang="en-US" dirty="0" smtClean="0"/>
              <a:t> pap </a:t>
            </a:r>
            <a:r>
              <a:rPr lang="en-US" dirty="0" err="1" smtClean="0"/>
              <a:t>remèt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okenn</a:t>
            </a:r>
            <a:r>
              <a:rPr lang="en-US" dirty="0" smtClean="0"/>
              <a:t> </a:t>
            </a:r>
            <a:r>
              <a:rPr lang="en-US" dirty="0" err="1" smtClean="0"/>
              <a:t>lajan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Si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ofri</a:t>
            </a:r>
            <a:r>
              <a:rPr lang="en-US" dirty="0" smtClean="0"/>
              <a:t> yon </a:t>
            </a:r>
            <a:r>
              <a:rPr lang="en-US" dirty="0" err="1" smtClean="0"/>
              <a:t>moun</a:t>
            </a:r>
            <a:r>
              <a:rPr lang="en-US" dirty="0" smtClean="0"/>
              <a:t> </a:t>
            </a:r>
            <a:r>
              <a:rPr lang="en-US" dirty="0" err="1" smtClean="0"/>
              <a:t>sistèm</a:t>
            </a:r>
            <a:r>
              <a:rPr lang="en-US" dirty="0" smtClean="0"/>
              <a:t> </a:t>
            </a:r>
            <a:r>
              <a:rPr lang="en-US" dirty="0" err="1" smtClean="0"/>
              <a:t>kredi</a:t>
            </a:r>
            <a:r>
              <a:rPr lang="en-US" dirty="0" smtClean="0"/>
              <a:t> a se </a:t>
            </a:r>
            <a:r>
              <a:rPr lang="en-US" dirty="0" err="1" smtClean="0"/>
              <a:t>chwa</a:t>
            </a:r>
            <a:r>
              <a:rPr lang="en-US" dirty="0" smtClean="0"/>
              <a:t> paw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Kòman</a:t>
            </a:r>
            <a:r>
              <a:rPr lang="en-US" dirty="0" smtClean="0"/>
              <a:t> </a:t>
            </a:r>
            <a:r>
              <a:rPr lang="en-US" dirty="0" err="1" smtClean="0"/>
              <a:t>Lokasyon</a:t>
            </a:r>
            <a:r>
              <a:rPr lang="en-US" dirty="0" smtClean="0"/>
              <a:t> </a:t>
            </a:r>
            <a:r>
              <a:rPr lang="en-US" dirty="0" err="1" smtClean="0"/>
              <a:t>fonksyone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Twa</a:t>
            </a:r>
            <a:r>
              <a:rPr lang="en-US" dirty="0" smtClean="0"/>
              <a:t> </a:t>
            </a:r>
            <a:r>
              <a:rPr lang="en-US" dirty="0" err="1" smtClean="0"/>
              <a:t>etap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Fèy</a:t>
            </a:r>
            <a:r>
              <a:rPr lang="en-US" dirty="0" smtClean="0"/>
              <a:t> </a:t>
            </a:r>
            <a:r>
              <a:rPr lang="en-US" dirty="0" err="1" smtClean="0"/>
              <a:t>Kalkile</a:t>
            </a:r>
            <a:r>
              <a:rPr lang="en-US" dirty="0" smtClean="0"/>
              <a:t> </a:t>
            </a:r>
            <a:r>
              <a:rPr lang="en-US" dirty="0" err="1" smtClean="0"/>
              <a:t>Lokasyon</a:t>
            </a:r>
            <a:r>
              <a:rPr lang="en-US" dirty="0" smtClean="0"/>
              <a:t> An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Kontra</a:t>
            </a:r>
            <a:r>
              <a:rPr lang="en-US" dirty="0" smtClean="0"/>
              <a:t> </a:t>
            </a:r>
            <a:r>
              <a:rPr lang="en-US" dirty="0" err="1" smtClean="0"/>
              <a:t>Lokasyon</a:t>
            </a:r>
            <a:r>
              <a:rPr lang="en-US" dirty="0" smtClean="0"/>
              <a:t> An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Swiv</a:t>
            </a:r>
            <a:r>
              <a:rPr lang="en-US" dirty="0" smtClean="0"/>
              <a:t> </a:t>
            </a:r>
            <a:r>
              <a:rPr lang="en-US" dirty="0" err="1" smtClean="0"/>
              <a:t>Pèman</a:t>
            </a:r>
            <a:r>
              <a:rPr lang="en-US" dirty="0" smtClean="0"/>
              <a:t> </a:t>
            </a:r>
            <a:r>
              <a:rPr lang="en-US" dirty="0" err="1" smtClean="0"/>
              <a:t>Lokasyon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lvl="1">
              <a:buFont typeface="Wingdings" charset="2"/>
              <a:buChar char="Ø"/>
            </a:pPr>
            <a:r>
              <a:rPr lang="en-US" sz="3200" dirty="0" smtClean="0">
                <a:solidFill>
                  <a:srgbClr val="FFFFFF"/>
                </a:solidFill>
              </a:rPr>
              <a:t> Fè </a:t>
            </a:r>
            <a:r>
              <a:rPr lang="en-US" sz="3200" dirty="0">
                <a:solidFill>
                  <a:srgbClr val="FFFFFF"/>
                </a:solidFill>
              </a:rPr>
              <a:t>yon </a:t>
            </a:r>
            <a:r>
              <a:rPr lang="en-US" sz="3200" dirty="0" err="1">
                <a:solidFill>
                  <a:srgbClr val="FFFFFF"/>
                </a:solidFill>
              </a:rPr>
              <a:t>dosye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en-US" sz="3200" dirty="0" err="1">
                <a:solidFill>
                  <a:srgbClr val="FFFFFF"/>
                </a:solidFill>
              </a:rPr>
              <a:t>pou</a:t>
            </a:r>
            <a:r>
              <a:rPr lang="en-US" sz="3200" dirty="0">
                <a:solidFill>
                  <a:srgbClr val="FFFFFF"/>
                </a:solidFill>
              </a:rPr>
              <a:t> tout</a:t>
            </a:r>
            <a:r>
              <a:rPr lang="en-US" sz="3200" dirty="0" smtClean="0">
                <a:solidFill>
                  <a:srgbClr val="FFFFFF"/>
                </a:solidFill>
              </a:rPr>
              <a:t> </a:t>
            </a:r>
            <a:r>
              <a:rPr lang="en-US" sz="3200" dirty="0" err="1" smtClean="0">
                <a:solidFill>
                  <a:srgbClr val="FFFFFF"/>
                </a:solidFill>
              </a:rPr>
              <a:t>kliyan</a:t>
            </a:r>
            <a:r>
              <a:rPr lang="en-US" sz="3200" dirty="0" smtClean="0">
                <a:solidFill>
                  <a:srgbClr val="FFFFFF"/>
                </a:solidFill>
              </a:rPr>
              <a:t> </a:t>
            </a:r>
            <a:r>
              <a:rPr lang="en-US" sz="3200" dirty="0" err="1">
                <a:solidFill>
                  <a:srgbClr val="FFFFFF"/>
                </a:solidFill>
              </a:rPr>
              <a:t>ou</a:t>
            </a:r>
            <a:r>
              <a:rPr lang="en-US" sz="3200" dirty="0">
                <a:solidFill>
                  <a:srgbClr val="FFFFFF"/>
                </a:solidFill>
              </a:rPr>
              <a:t> bay </a:t>
            </a:r>
            <a:r>
              <a:rPr lang="en-US" sz="3200" dirty="0" err="1">
                <a:solidFill>
                  <a:srgbClr val="FFFFFF"/>
                </a:solidFill>
              </a:rPr>
              <a:t>lokasyon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en-US" sz="3200" dirty="0" err="1">
                <a:solidFill>
                  <a:srgbClr val="FFFFFF"/>
                </a:solidFill>
              </a:rPr>
              <a:t>yo</a:t>
            </a:r>
            <a:endParaRPr lang="en-US" sz="32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ey pou kalkile SE changes 02JUN14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9900" y="799224"/>
            <a:ext cx="4064200" cy="5259552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5" name="TextBox 4"/>
          <p:cNvSpPr txBox="1"/>
          <p:nvPr/>
        </p:nvSpPr>
        <p:spPr>
          <a:xfrm>
            <a:off x="3932666" y="1525803"/>
            <a:ext cx="495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191918"/>
                </a:solidFill>
                <a:latin typeface="Lucida Handwriting" panose="03010101010101010101" pitchFamily="66" charset="0"/>
                <a:cs typeface="Architects Daughter"/>
              </a:rPr>
              <a:t>15</a:t>
            </a:r>
            <a:endParaRPr lang="en-US" dirty="0">
              <a:solidFill>
                <a:srgbClr val="191918"/>
              </a:solidFill>
              <a:latin typeface="Lucida Handwriting" panose="03010101010101010101" pitchFamily="66" charset="0"/>
              <a:cs typeface="Architects Daughte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28531" y="2005003"/>
            <a:ext cx="9060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rgbClr val="191918"/>
                </a:solidFill>
                <a:latin typeface="Lucida Handwriting" panose="03010101010101010101" pitchFamily="66" charset="0"/>
                <a:cs typeface="Architects Daughter"/>
              </a:rPr>
              <a:t>Tipowa</a:t>
            </a:r>
            <a:endParaRPr lang="en-US" sz="1400" dirty="0">
              <a:solidFill>
                <a:srgbClr val="191918"/>
              </a:solidFill>
              <a:latin typeface="Lucida Handwriting" panose="03010101010101010101" pitchFamily="66" charset="0"/>
              <a:cs typeface="Architects Daughter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74107" y="2005003"/>
            <a:ext cx="671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191918"/>
                </a:solidFill>
                <a:latin typeface="Lucida Handwriting" panose="03010101010101010101" pitchFamily="66" charset="0"/>
                <a:cs typeface="Architects Daughter"/>
              </a:rPr>
              <a:t>1450</a:t>
            </a:r>
            <a:endParaRPr lang="en-US" sz="1400" dirty="0">
              <a:solidFill>
                <a:srgbClr val="191918"/>
              </a:solidFill>
              <a:latin typeface="Lucida Handwriting" panose="03010101010101010101" pitchFamily="66" charset="0"/>
              <a:cs typeface="Architects Daughter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04904" y="4228432"/>
            <a:ext cx="671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191918"/>
                </a:solidFill>
                <a:latin typeface="Lucida Handwriting" panose="03010101010101010101" pitchFamily="66" charset="0"/>
                <a:cs typeface="Architects Daughter"/>
              </a:rPr>
              <a:t>1650</a:t>
            </a:r>
            <a:endParaRPr lang="en-US" sz="1400" dirty="0">
              <a:solidFill>
                <a:srgbClr val="191918"/>
              </a:solidFill>
              <a:latin typeface="Lucida Handwriting" panose="03010101010101010101" pitchFamily="66" charset="0"/>
              <a:cs typeface="Architects Daughter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81532" y="4253834"/>
            <a:ext cx="44435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191918"/>
                </a:solidFill>
                <a:latin typeface="Lucida Handwriting" panose="03010101010101010101" pitchFamily="66" charset="0"/>
                <a:cs typeface="Architects Daughter"/>
              </a:rPr>
              <a:t>105</a:t>
            </a:r>
            <a:endParaRPr lang="en-US" sz="1000" dirty="0">
              <a:solidFill>
                <a:srgbClr val="191918"/>
              </a:solidFill>
              <a:latin typeface="Lucida Handwriting" panose="03010101010101010101" pitchFamily="66" charset="0"/>
              <a:cs typeface="Architects Daughter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10632" y="5046133"/>
            <a:ext cx="61106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rgbClr val="191918"/>
                </a:solidFill>
                <a:latin typeface="Lucida Handwriting" panose="03010101010101010101" pitchFamily="66" charset="0"/>
                <a:cs typeface="Architects Daughter"/>
              </a:rPr>
              <a:t>09 06</a:t>
            </a:r>
            <a:endParaRPr lang="en-US" sz="1100" dirty="0">
              <a:solidFill>
                <a:srgbClr val="191918"/>
              </a:solidFill>
              <a:latin typeface="Lucida Handwriting" panose="03010101010101010101" pitchFamily="66" charset="0"/>
              <a:cs typeface="Architects Daughter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58961" y="5025399"/>
            <a:ext cx="3738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rgbClr val="191918"/>
                </a:solidFill>
                <a:latin typeface="Lucida Handwriting" panose="03010101010101010101" pitchFamily="66" charset="0"/>
                <a:cs typeface="Architects Daughter"/>
              </a:rPr>
              <a:t>15</a:t>
            </a:r>
            <a:endParaRPr lang="en-US" sz="1100" dirty="0">
              <a:solidFill>
                <a:srgbClr val="191918"/>
              </a:solidFill>
              <a:latin typeface="Lucida Handwriting" panose="03010101010101010101" pitchFamily="66" charset="0"/>
              <a:cs typeface="Architects Daughter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50025" y="5046133"/>
            <a:ext cx="11288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2"/>
                </a:solidFill>
                <a:latin typeface="Lucida Handwriting" panose="03010101010101010101" pitchFamily="66" charset="0"/>
                <a:cs typeface="Architects Daughter"/>
              </a:rPr>
              <a:t>27/09/14</a:t>
            </a:r>
            <a:r>
              <a:rPr lang="en-US" sz="1000" dirty="0" smtClean="0">
                <a:solidFill>
                  <a:srgbClr val="191918"/>
                </a:solidFill>
                <a:latin typeface="Lucida Handwriting" panose="03010101010101010101" pitchFamily="66" charset="0"/>
                <a:cs typeface="Architects Daughter"/>
              </a:rPr>
              <a:t>!</a:t>
            </a:r>
            <a:endParaRPr lang="en-US" sz="1000" dirty="0">
              <a:solidFill>
                <a:srgbClr val="191918"/>
              </a:solidFill>
              <a:latin typeface="Lucida Handwriting" panose="03010101010101010101" pitchFamily="66" charset="0"/>
              <a:cs typeface="Architects Daughter"/>
            </a:endParaRPr>
          </a:p>
        </p:txBody>
      </p:sp>
      <p:sp>
        <p:nvSpPr>
          <p:cNvPr id="2" name="Oval 1"/>
          <p:cNvSpPr/>
          <p:nvPr/>
        </p:nvSpPr>
        <p:spPr>
          <a:xfrm>
            <a:off x="4122664" y="4277897"/>
            <a:ext cx="1291547" cy="173788"/>
          </a:xfrm>
          <a:prstGeom prst="ellipse">
            <a:avLst/>
          </a:prstGeom>
          <a:noFill/>
          <a:ln>
            <a:solidFill>
              <a:srgbClr val="FF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ucida Handwriting" panose="03010101010101010101" pitchFamily="66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170045" y="5081441"/>
            <a:ext cx="449558" cy="205567"/>
          </a:xfrm>
          <a:prstGeom prst="ellipse">
            <a:avLst/>
          </a:prstGeom>
          <a:noFill/>
          <a:ln>
            <a:solidFill>
              <a:srgbClr val="FF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Lucida Handwriting" panose="03010101010101010101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2" grpId="0" animBg="1"/>
      <p:bldP spid="1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Konsèy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Chwazi</a:t>
            </a:r>
            <a:r>
              <a:rPr lang="en-US" dirty="0" smtClean="0"/>
              <a:t> yon </a:t>
            </a:r>
            <a:r>
              <a:rPr lang="en-US" dirty="0" err="1" smtClean="0"/>
              <a:t>orè</a:t>
            </a:r>
            <a:r>
              <a:rPr lang="en-US" dirty="0" smtClean="0"/>
              <a:t> </a:t>
            </a:r>
            <a:r>
              <a:rPr lang="en-US" dirty="0" err="1" smtClean="0"/>
              <a:t>ki</a:t>
            </a:r>
            <a:r>
              <a:rPr lang="en-US" dirty="0" smtClean="0"/>
              <a:t> bon </a:t>
            </a:r>
            <a:r>
              <a:rPr lang="en-US" dirty="0" err="1" smtClean="0"/>
              <a:t>pou</a:t>
            </a:r>
            <a:r>
              <a:rPr lang="en-US" dirty="0" smtClean="0"/>
              <a:t> tout </a:t>
            </a:r>
            <a:r>
              <a:rPr lang="en-US" dirty="0" err="1" smtClean="0"/>
              <a:t>moun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Toujou</a:t>
            </a:r>
            <a:r>
              <a:rPr lang="en-US" dirty="0" smtClean="0"/>
              <a:t> fixe yon </a:t>
            </a:r>
            <a:r>
              <a:rPr lang="en-US" dirty="0" err="1" smtClean="0"/>
              <a:t>dat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dènye</a:t>
            </a:r>
            <a:r>
              <a:rPr lang="en-US" dirty="0" smtClean="0"/>
              <a:t> </a:t>
            </a:r>
            <a:r>
              <a:rPr lang="en-US" dirty="0" err="1" smtClean="0"/>
              <a:t>p</a:t>
            </a:r>
            <a:r>
              <a:rPr lang="en-US" dirty="0" err="1" smtClean="0">
                <a:latin typeface="Calibri" panose="020F0502020204030204" pitchFamily="34" charset="0"/>
              </a:rPr>
              <a:t>è</a:t>
            </a:r>
            <a:r>
              <a:rPr lang="en-US" dirty="0" err="1" smtClean="0"/>
              <a:t>man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Li tap pi bon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ta </a:t>
            </a:r>
            <a:r>
              <a:rPr lang="en-US" dirty="0" err="1" smtClean="0"/>
              <a:t>itilize</a:t>
            </a:r>
            <a:r>
              <a:rPr lang="en-US" dirty="0" smtClean="0"/>
              <a:t> yon </a:t>
            </a:r>
            <a:r>
              <a:rPr lang="en-US" dirty="0" err="1" smtClean="0"/>
              <a:t>garan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plis</a:t>
            </a:r>
            <a:r>
              <a:rPr lang="en-US" dirty="0" smtClean="0"/>
              <a:t> </a:t>
            </a:r>
            <a:r>
              <a:rPr lang="en-US" dirty="0" err="1" smtClean="0"/>
              <a:t>sekirite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Garan</a:t>
            </a:r>
            <a:r>
              <a:rPr lang="en-US" dirty="0" smtClean="0"/>
              <a:t> 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Yon </a:t>
            </a:r>
            <a:r>
              <a:rPr lang="en-US" dirty="0" err="1" smtClean="0"/>
              <a:t>twazyèm</a:t>
            </a:r>
            <a:r>
              <a:rPr lang="en-US" dirty="0" smtClean="0"/>
              <a:t> </a:t>
            </a:r>
            <a:r>
              <a:rPr lang="en-US" dirty="0" err="1" smtClean="0"/>
              <a:t>moun</a:t>
            </a:r>
            <a:r>
              <a:rPr lang="en-US" dirty="0" smtClean="0"/>
              <a:t> </a:t>
            </a:r>
            <a:r>
              <a:rPr lang="en-US" dirty="0" err="1" smtClean="0"/>
              <a:t>ki</a:t>
            </a:r>
            <a:r>
              <a:rPr lang="en-US" dirty="0" smtClean="0"/>
              <a:t> </a:t>
            </a:r>
            <a:r>
              <a:rPr lang="en-US" dirty="0" err="1" smtClean="0"/>
              <a:t>dakò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li</a:t>
            </a:r>
            <a:r>
              <a:rPr lang="en-US" dirty="0" smtClean="0"/>
              <a:t> </a:t>
            </a:r>
            <a:r>
              <a:rPr lang="en-US" dirty="0" err="1" smtClean="0"/>
              <a:t>responsab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li </a:t>
            </a:r>
            <a:r>
              <a:rPr lang="en-US" dirty="0" err="1" smtClean="0"/>
              <a:t>peye</a:t>
            </a:r>
            <a:r>
              <a:rPr lang="en-US" dirty="0" smtClean="0"/>
              <a:t> </a:t>
            </a:r>
            <a:r>
              <a:rPr lang="en-US" dirty="0" err="1" smtClean="0"/>
              <a:t>pwodwi</a:t>
            </a:r>
            <a:r>
              <a:rPr lang="en-US" dirty="0" smtClean="0"/>
              <a:t> a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kliyan</a:t>
            </a:r>
            <a:r>
              <a:rPr lang="en-US" dirty="0" smtClean="0"/>
              <a:t> bay </a:t>
            </a:r>
            <a:r>
              <a:rPr lang="en-US" dirty="0" err="1" smtClean="0"/>
              <a:t>ratman</a:t>
            </a:r>
            <a:r>
              <a:rPr lang="en-US" dirty="0" smtClean="0"/>
              <a:t> </a:t>
            </a:r>
            <a:r>
              <a:rPr lang="en-US" dirty="0" err="1" smtClean="0"/>
              <a:t>oubyen</a:t>
            </a:r>
            <a:r>
              <a:rPr lang="en-US" dirty="0" smtClean="0"/>
              <a:t> pa </a:t>
            </a:r>
            <a:r>
              <a:rPr lang="en-US" dirty="0" err="1" smtClean="0"/>
              <a:t>peye</a:t>
            </a:r>
            <a:r>
              <a:rPr lang="en-US" dirty="0"/>
              <a:t>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Li ta </a:t>
            </a:r>
            <a:r>
              <a:rPr lang="en-US" dirty="0" err="1" smtClean="0"/>
              <a:t>dwe</a:t>
            </a:r>
            <a:r>
              <a:rPr lang="en-US" dirty="0" smtClean="0"/>
              <a:t> yon </a:t>
            </a:r>
            <a:r>
              <a:rPr lang="en-US" dirty="0" err="1" smtClean="0"/>
              <a:t>moun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fè </a:t>
            </a:r>
            <a:r>
              <a:rPr lang="en-US" dirty="0" err="1" smtClean="0"/>
              <a:t>konfyans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kontra lokasyon an.pdf"/>
          <p:cNvPicPr>
            <a:picLocks noGrp="1" noChangeAspect="1"/>
          </p:cNvPicPr>
          <p:nvPr>
            <p:ph type="pic" idx="1"/>
          </p:nvPr>
        </p:nvPicPr>
        <p:blipFill>
          <a:blip r:embed="rId3"/>
          <a:stretch>
            <a:fillRect/>
          </a:stretch>
        </p:blipFill>
        <p:spPr>
          <a:xfrm>
            <a:off x="1822191" y="341505"/>
            <a:ext cx="4771586" cy="6174994"/>
          </a:xfr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1" name="Frame 10"/>
          <p:cNvSpPr/>
          <p:nvPr/>
        </p:nvSpPr>
        <p:spPr>
          <a:xfrm>
            <a:off x="2266059" y="1060295"/>
            <a:ext cx="974046" cy="308226"/>
          </a:xfrm>
          <a:prstGeom prst="frame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ame 11"/>
          <p:cNvSpPr/>
          <p:nvPr/>
        </p:nvSpPr>
        <p:spPr>
          <a:xfrm>
            <a:off x="2266058" y="2021955"/>
            <a:ext cx="1319276" cy="308226"/>
          </a:xfrm>
          <a:prstGeom prst="frame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Frame 12"/>
          <p:cNvSpPr/>
          <p:nvPr/>
        </p:nvSpPr>
        <p:spPr>
          <a:xfrm>
            <a:off x="2266059" y="3538421"/>
            <a:ext cx="900146" cy="308226"/>
          </a:xfrm>
          <a:prstGeom prst="frame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Frame 13"/>
          <p:cNvSpPr/>
          <p:nvPr/>
        </p:nvSpPr>
        <p:spPr>
          <a:xfrm>
            <a:off x="2266059" y="4521203"/>
            <a:ext cx="1662146" cy="308226"/>
          </a:xfrm>
          <a:prstGeom prst="frame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Frame 14"/>
          <p:cNvSpPr/>
          <p:nvPr/>
        </p:nvSpPr>
        <p:spPr>
          <a:xfrm>
            <a:off x="2266061" y="5913969"/>
            <a:ext cx="548778" cy="308226"/>
          </a:xfrm>
          <a:prstGeom prst="frame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Frè</a:t>
            </a:r>
            <a:r>
              <a:rPr lang="en-US" dirty="0" smtClean="0"/>
              <a:t> </a:t>
            </a:r>
            <a:r>
              <a:rPr lang="en-US" dirty="0" err="1" smtClean="0"/>
              <a:t>Pèman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Frè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pèman</a:t>
            </a:r>
            <a:r>
              <a:rPr lang="en-US" dirty="0" smtClean="0"/>
              <a:t> an </a:t>
            </a:r>
            <a:r>
              <a:rPr lang="en-US" dirty="0" err="1" smtClean="0"/>
              <a:t>reta</a:t>
            </a:r>
            <a:r>
              <a:rPr lang="en-US" dirty="0" smtClean="0"/>
              <a:t> a se </a:t>
            </a:r>
            <a:r>
              <a:rPr lang="en-US" dirty="0" err="1" smtClean="0"/>
              <a:t>pouw</a:t>
            </a:r>
            <a:r>
              <a:rPr lang="en-US" dirty="0" smtClean="0"/>
              <a:t> ka </a:t>
            </a:r>
            <a:r>
              <a:rPr lang="en-US" dirty="0" err="1" smtClean="0"/>
              <a:t>asirew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kliyan</a:t>
            </a:r>
            <a:r>
              <a:rPr lang="en-US" dirty="0" smtClean="0"/>
              <a:t> </a:t>
            </a:r>
            <a:r>
              <a:rPr lang="en-US" dirty="0" err="1" smtClean="0"/>
              <a:t>peye</a:t>
            </a:r>
            <a:r>
              <a:rPr lang="en-US" dirty="0" smtClean="0"/>
              <a:t> a </a:t>
            </a:r>
            <a:r>
              <a:rPr lang="en-US" dirty="0" err="1" smtClean="0"/>
              <a:t>lè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/>
              <a:t>kapab</a:t>
            </a:r>
            <a:r>
              <a:rPr lang="en-US" dirty="0"/>
              <a:t> </a:t>
            </a:r>
            <a:r>
              <a:rPr lang="en-US" dirty="0" err="1"/>
              <a:t>sèvi</a:t>
            </a:r>
            <a:r>
              <a:rPr lang="en-US" dirty="0"/>
              <a:t> </a:t>
            </a:r>
            <a:r>
              <a:rPr lang="en-US" dirty="0" err="1"/>
              <a:t>ak</a:t>
            </a:r>
            <a:r>
              <a:rPr lang="en-US" dirty="0"/>
              <a:t> </a:t>
            </a:r>
            <a:r>
              <a:rPr lang="en-US" dirty="0" err="1" smtClean="0"/>
              <a:t>jijmanw</a:t>
            </a:r>
            <a:r>
              <a:rPr lang="en-US" dirty="0" smtClean="0"/>
              <a:t>, </a:t>
            </a:r>
            <a:r>
              <a:rPr lang="en-US" dirty="0" err="1" smtClean="0"/>
              <a:t>pouw</a:t>
            </a:r>
            <a:r>
              <a:rPr lang="en-US" dirty="0" smtClean="0"/>
              <a:t> </a:t>
            </a:r>
            <a:r>
              <a:rPr lang="en-US" dirty="0" err="1"/>
              <a:t>detann</a:t>
            </a:r>
            <a:r>
              <a:rPr lang="en-US" dirty="0"/>
              <a:t> li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ka</a:t>
            </a:r>
            <a:r>
              <a:rPr lang="en-US" dirty="0" smtClean="0"/>
              <a:t> </a:t>
            </a:r>
            <a:r>
              <a:rPr lang="en-US" dirty="0" err="1"/>
              <a:t>baze</a:t>
            </a:r>
            <a:r>
              <a:rPr lang="en-US" dirty="0"/>
              <a:t> </a:t>
            </a:r>
            <a:r>
              <a:rPr lang="en-US" dirty="0" err="1"/>
              <a:t>sou</a:t>
            </a:r>
            <a:r>
              <a:rPr lang="en-US" dirty="0"/>
              <a:t> </a:t>
            </a:r>
            <a:r>
              <a:rPr lang="en-US" dirty="0" err="1"/>
              <a:t>efò</a:t>
            </a:r>
            <a:r>
              <a:rPr lang="en-US" dirty="0"/>
              <a:t> </a:t>
            </a:r>
            <a:r>
              <a:rPr lang="en-US" dirty="0" err="1"/>
              <a:t>kliyan</a:t>
            </a:r>
            <a:r>
              <a:rPr lang="en-US" dirty="0"/>
              <a:t> </a:t>
            </a:r>
            <a:r>
              <a:rPr lang="en-US" dirty="0" smtClean="0"/>
              <a:t>fè </a:t>
            </a:r>
            <a:r>
              <a:rPr lang="en-US" dirty="0" err="1" smtClean="0"/>
              <a:t>poul</a:t>
            </a:r>
            <a:r>
              <a:rPr lang="en-US" dirty="0" smtClean="0"/>
              <a:t> </a:t>
            </a:r>
            <a:r>
              <a:rPr lang="en-US" dirty="0" err="1"/>
              <a:t>peye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 se pi </a:t>
            </a:r>
            <a:r>
              <a:rPr lang="en-US" dirty="0" err="1" smtClean="0"/>
              <a:t>gwo</a:t>
            </a:r>
            <a:r>
              <a:rPr lang="en-US" dirty="0" smtClean="0"/>
              <a:t> risk </a:t>
            </a:r>
            <a:r>
              <a:rPr lang="en-US" dirty="0" err="1" smtClean="0"/>
              <a:t>lèw</a:t>
            </a:r>
            <a:r>
              <a:rPr lang="en-US" dirty="0" smtClean="0"/>
              <a:t> </a:t>
            </a:r>
            <a:r>
              <a:rPr lang="en-US" dirty="0" err="1" smtClean="0"/>
              <a:t>itilize</a:t>
            </a:r>
            <a:r>
              <a:rPr lang="en-US" dirty="0" smtClean="0"/>
              <a:t> </a:t>
            </a:r>
            <a:r>
              <a:rPr lang="en-US" dirty="0" err="1" smtClean="0"/>
              <a:t>sistèm</a:t>
            </a:r>
            <a:r>
              <a:rPr lang="en-US" dirty="0" smtClean="0"/>
              <a:t> </a:t>
            </a:r>
            <a:r>
              <a:rPr lang="en-US" dirty="0" err="1" smtClean="0"/>
              <a:t>lokasyon</a:t>
            </a:r>
            <a:r>
              <a:rPr lang="en-US" dirty="0" smtClean="0"/>
              <a:t> an</a:t>
            </a:r>
          </a:p>
          <a:p>
            <a:endParaRPr lang="en-US" dirty="0" smtClean="0"/>
          </a:p>
          <a:p>
            <a:r>
              <a:rPr lang="en-US" dirty="0" smtClean="0"/>
              <a:t>Lè yon </a:t>
            </a:r>
            <a:r>
              <a:rPr lang="en-US" dirty="0" err="1" smtClean="0"/>
              <a:t>kliyan</a:t>
            </a:r>
            <a:r>
              <a:rPr lang="en-US" dirty="0" smtClean="0"/>
              <a:t> rate </a:t>
            </a:r>
            <a:r>
              <a:rPr lang="en-US" dirty="0" err="1" smtClean="0"/>
              <a:t>twa</a:t>
            </a:r>
            <a:r>
              <a:rPr lang="en-US" dirty="0" smtClean="0"/>
              <a:t> </a:t>
            </a:r>
            <a:r>
              <a:rPr lang="en-US" dirty="0" err="1" smtClean="0"/>
              <a:t>pèman</a:t>
            </a:r>
            <a:r>
              <a:rPr lang="en-US" dirty="0" smtClean="0"/>
              <a:t> </a:t>
            </a:r>
            <a:r>
              <a:rPr lang="en-US" dirty="0" err="1" smtClean="0"/>
              <a:t>yonn</a:t>
            </a:r>
            <a:r>
              <a:rPr lang="en-US" dirty="0" smtClean="0"/>
              <a:t> </a:t>
            </a:r>
            <a:r>
              <a:rPr lang="en-US" dirty="0" err="1" smtClean="0"/>
              <a:t>apre</a:t>
            </a:r>
            <a:r>
              <a:rPr lang="en-US" dirty="0" smtClean="0"/>
              <a:t> </a:t>
            </a:r>
            <a:r>
              <a:rPr lang="en-US" dirty="0" err="1" smtClean="0"/>
              <a:t>lòt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Defo</a:t>
            </a:r>
            <a:r>
              <a:rPr lang="en-US" dirty="0" smtClean="0"/>
              <a:t> pa </a:t>
            </a:r>
            <a:r>
              <a:rPr lang="en-US" dirty="0" err="1" smtClean="0"/>
              <a:t>agreyab</a:t>
            </a:r>
            <a:r>
              <a:rPr lang="en-US" dirty="0" smtClean="0"/>
              <a:t>, men </a:t>
            </a:r>
            <a:r>
              <a:rPr lang="en-US" dirty="0" err="1" smtClean="0"/>
              <a:t>sa</a:t>
            </a:r>
            <a:r>
              <a:rPr lang="en-US" dirty="0" smtClean="0"/>
              <a:t> ka rive. Se </a:t>
            </a:r>
            <a:r>
              <a:rPr lang="en-US" dirty="0" err="1" smtClean="0"/>
              <a:t>poutet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pri</a:t>
            </a:r>
            <a:r>
              <a:rPr lang="en-US" dirty="0" smtClean="0"/>
              <a:t> total </a:t>
            </a:r>
            <a:r>
              <a:rPr lang="en-US" dirty="0" err="1" smtClean="0"/>
              <a:t>yo</a:t>
            </a:r>
            <a:r>
              <a:rPr lang="en-US" dirty="0" smtClean="0"/>
              <a:t> </a:t>
            </a:r>
            <a:r>
              <a:rPr lang="en-US" dirty="0" err="1" smtClean="0"/>
              <a:t>ogmente</a:t>
            </a:r>
            <a:r>
              <a:rPr lang="en-US" dirty="0" smtClean="0"/>
              <a:t> </a:t>
            </a:r>
            <a:r>
              <a:rPr lang="en-US" dirty="0" err="1" smtClean="0"/>
              <a:t>lew</a:t>
            </a:r>
            <a:r>
              <a:rPr lang="en-US" dirty="0" smtClean="0"/>
              <a:t> </a:t>
            </a:r>
            <a:r>
              <a:rPr lang="en-US" dirty="0" err="1" smtClean="0"/>
              <a:t>itilize</a:t>
            </a:r>
            <a:r>
              <a:rPr lang="en-US" dirty="0" smtClean="0"/>
              <a:t> </a:t>
            </a:r>
            <a:r>
              <a:rPr lang="en-US" dirty="0" err="1" smtClean="0"/>
              <a:t>Lokasyon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806455"/>
            <a:ext cx="3915844" cy="771826"/>
          </a:xfrm>
        </p:spPr>
        <p:txBody>
          <a:bodyPr anchor="ctr">
            <a:noAutofit/>
          </a:bodyPr>
          <a:lstStyle/>
          <a:p>
            <a:r>
              <a:rPr lang="en-US" sz="4400" b="0" dirty="0" err="1" smtClean="0"/>
              <a:t>Swiv</a:t>
            </a:r>
            <a:r>
              <a:rPr lang="en-US" sz="4400" b="0" dirty="0" smtClean="0"/>
              <a:t> </a:t>
            </a:r>
            <a:r>
              <a:rPr lang="en-US" sz="4400" b="0" dirty="0" err="1" smtClean="0"/>
              <a:t>Pèman</a:t>
            </a:r>
            <a:endParaRPr lang="en-US" sz="4400" b="0" dirty="0"/>
          </a:p>
        </p:txBody>
      </p:sp>
      <p:pic>
        <p:nvPicPr>
          <p:cNvPr id="7" name="Content Placeholder 6" descr="ST7 R20 Payment Tracker FINAL 25JUN.pd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807650" y="959349"/>
            <a:ext cx="3713352" cy="4805514"/>
          </a:xfr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457200" y="1816476"/>
            <a:ext cx="3673244" cy="4101280"/>
          </a:xfrm>
        </p:spPr>
        <p:txBody>
          <a:bodyPr>
            <a:normAutofit/>
          </a:bodyPr>
          <a:lstStyle/>
          <a:p>
            <a:pPr marL="338138" indent="-338138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en-US" sz="3200" dirty="0" err="1" smtClean="0">
                <a:solidFill>
                  <a:srgbClr val="FFFFFF"/>
                </a:solidFill>
              </a:rPr>
              <a:t>Ou</a:t>
            </a:r>
            <a:r>
              <a:rPr lang="en-US" sz="3200" dirty="0" smtClean="0">
                <a:solidFill>
                  <a:srgbClr val="FFFFFF"/>
                </a:solidFill>
              </a:rPr>
              <a:t> </a:t>
            </a:r>
            <a:r>
              <a:rPr lang="en-US" sz="3200" dirty="0" err="1" smtClean="0">
                <a:solidFill>
                  <a:srgbClr val="FFFFFF"/>
                </a:solidFill>
              </a:rPr>
              <a:t>dwe</a:t>
            </a:r>
            <a:r>
              <a:rPr lang="en-US" sz="3200" dirty="0" smtClean="0">
                <a:solidFill>
                  <a:srgbClr val="FFFFFF"/>
                </a:solidFill>
              </a:rPr>
              <a:t> </a:t>
            </a:r>
            <a:r>
              <a:rPr lang="en-US" sz="3200" dirty="0" err="1" smtClean="0">
                <a:solidFill>
                  <a:srgbClr val="FFFFFF"/>
                </a:solidFill>
              </a:rPr>
              <a:t>ranpli</a:t>
            </a:r>
            <a:r>
              <a:rPr lang="en-US" sz="3200" dirty="0" smtClean="0">
                <a:solidFill>
                  <a:srgbClr val="FFFFFF"/>
                </a:solidFill>
              </a:rPr>
              <a:t> </a:t>
            </a:r>
            <a:r>
              <a:rPr lang="en-US" sz="3200" dirty="0" err="1" smtClean="0">
                <a:solidFill>
                  <a:srgbClr val="FFFFFF"/>
                </a:solidFill>
              </a:rPr>
              <a:t>fich</a:t>
            </a:r>
            <a:r>
              <a:rPr lang="en-US" sz="3200" dirty="0" smtClean="0">
                <a:solidFill>
                  <a:srgbClr val="FFFFFF"/>
                </a:solidFill>
              </a:rPr>
              <a:t> </a:t>
            </a:r>
            <a:r>
              <a:rPr lang="en-US" sz="3200" dirty="0" err="1" smtClean="0">
                <a:solidFill>
                  <a:srgbClr val="FFFFFF"/>
                </a:solidFill>
              </a:rPr>
              <a:t>sa</a:t>
            </a:r>
            <a:r>
              <a:rPr lang="en-US" sz="3200" dirty="0" smtClean="0">
                <a:solidFill>
                  <a:srgbClr val="FFFFFF"/>
                </a:solidFill>
              </a:rPr>
              <a:t> </a:t>
            </a:r>
            <a:r>
              <a:rPr lang="en-US" sz="3200" dirty="0" err="1" smtClean="0">
                <a:solidFill>
                  <a:srgbClr val="FFFFFF"/>
                </a:solidFill>
              </a:rPr>
              <a:t>chak</a:t>
            </a:r>
            <a:r>
              <a:rPr lang="en-US" sz="3200" dirty="0" smtClean="0">
                <a:solidFill>
                  <a:srgbClr val="FFFFFF"/>
                </a:solidFill>
              </a:rPr>
              <a:t> </a:t>
            </a:r>
            <a:r>
              <a:rPr lang="en-US" sz="3200" dirty="0" err="1" smtClean="0">
                <a:solidFill>
                  <a:srgbClr val="FFFFFF"/>
                </a:solidFill>
              </a:rPr>
              <a:t>fwa</a:t>
            </a:r>
            <a:r>
              <a:rPr lang="en-US" sz="3200" dirty="0" smtClean="0">
                <a:solidFill>
                  <a:srgbClr val="FFFFFF"/>
                </a:solidFill>
              </a:rPr>
              <a:t> yon </a:t>
            </a:r>
            <a:r>
              <a:rPr lang="en-US" sz="3200" dirty="0" err="1" smtClean="0">
                <a:solidFill>
                  <a:srgbClr val="FFFFFF"/>
                </a:solidFill>
              </a:rPr>
              <a:t>kliyan</a:t>
            </a:r>
            <a:r>
              <a:rPr lang="en-US" sz="3200" dirty="0" smtClean="0">
                <a:solidFill>
                  <a:srgbClr val="FFFFFF"/>
                </a:solidFill>
              </a:rPr>
              <a:t> fè yon </a:t>
            </a:r>
            <a:r>
              <a:rPr lang="en-US" sz="3200" dirty="0" err="1" smtClean="0">
                <a:solidFill>
                  <a:srgbClr val="FFFFFF"/>
                </a:solidFill>
              </a:rPr>
              <a:t>pèman</a:t>
            </a:r>
            <a:endParaRPr lang="en-US" sz="3200" dirty="0" smtClean="0">
              <a:solidFill>
                <a:srgbClr val="FFFFFF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3200" dirty="0" err="1" smtClean="0">
                <a:solidFill>
                  <a:srgbClr val="FFFFFF"/>
                </a:solidFill>
              </a:rPr>
              <a:t>Kliyan</a:t>
            </a:r>
            <a:r>
              <a:rPr lang="en-US" sz="3200" dirty="0" smtClean="0">
                <a:solidFill>
                  <a:srgbClr val="FFFFFF"/>
                </a:solidFill>
              </a:rPr>
              <a:t> ta </a:t>
            </a:r>
            <a:r>
              <a:rPr lang="en-US" sz="3200" dirty="0" err="1" smtClean="0">
                <a:solidFill>
                  <a:srgbClr val="FFFFFF"/>
                </a:solidFill>
              </a:rPr>
              <a:t>dwe</a:t>
            </a:r>
            <a:r>
              <a:rPr lang="en-US" sz="3200" dirty="0" smtClean="0">
                <a:solidFill>
                  <a:srgbClr val="FFFFFF"/>
                </a:solidFill>
              </a:rPr>
              <a:t> </a:t>
            </a:r>
            <a:r>
              <a:rPr lang="en-US" sz="3200" dirty="0" err="1" smtClean="0">
                <a:solidFill>
                  <a:srgbClr val="FFFFFF"/>
                </a:solidFill>
              </a:rPr>
              <a:t>siyen</a:t>
            </a:r>
            <a:r>
              <a:rPr lang="en-US" sz="3200" dirty="0" smtClean="0">
                <a:solidFill>
                  <a:srgbClr val="FFFFFF"/>
                </a:solidFill>
              </a:rPr>
              <a:t> </a:t>
            </a:r>
            <a:r>
              <a:rPr lang="en-US" sz="3200" dirty="0" err="1" smtClean="0">
                <a:solidFill>
                  <a:srgbClr val="FFFFFF"/>
                </a:solidFill>
              </a:rPr>
              <a:t>poul</a:t>
            </a:r>
            <a:r>
              <a:rPr lang="en-US" sz="3200" dirty="0" smtClean="0">
                <a:solidFill>
                  <a:srgbClr val="FFFFFF"/>
                </a:solidFill>
              </a:rPr>
              <a:t> </a:t>
            </a:r>
            <a:r>
              <a:rPr lang="en-US" sz="3200" dirty="0" err="1" smtClean="0">
                <a:solidFill>
                  <a:srgbClr val="FFFFFF"/>
                </a:solidFill>
              </a:rPr>
              <a:t>verifye</a:t>
            </a:r>
            <a:r>
              <a:rPr lang="en-US" sz="3200" dirty="0" smtClean="0">
                <a:solidFill>
                  <a:srgbClr val="FFFFFF"/>
                </a:solidFill>
              </a:rPr>
              <a:t> </a:t>
            </a:r>
            <a:r>
              <a:rPr lang="en-US" sz="3200" dirty="0" err="1" smtClean="0">
                <a:solidFill>
                  <a:srgbClr val="FFFFFF"/>
                </a:solidFill>
              </a:rPr>
              <a:t>chak</a:t>
            </a:r>
            <a:r>
              <a:rPr lang="en-US" sz="3200" dirty="0" smtClean="0">
                <a:solidFill>
                  <a:srgbClr val="FFFFFF"/>
                </a:solidFill>
              </a:rPr>
              <a:t> </a:t>
            </a:r>
            <a:r>
              <a:rPr lang="en-US" sz="3200" dirty="0" err="1" smtClean="0">
                <a:solidFill>
                  <a:srgbClr val="FFFFFF"/>
                </a:solidFill>
              </a:rPr>
              <a:t>pèman</a:t>
            </a:r>
            <a:endParaRPr lang="en-US" sz="3200" dirty="0" smtClean="0">
              <a:solidFill>
                <a:srgbClr val="FFFFFF"/>
              </a:solidFill>
            </a:endParaRPr>
          </a:p>
          <a:p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Kesyon</a:t>
            </a:r>
            <a:r>
              <a:rPr lang="en-US" dirty="0" smtClean="0"/>
              <a:t> </a:t>
            </a:r>
            <a:r>
              <a:rPr lang="en-US" dirty="0" err="1" smtClean="0"/>
              <a:t>ak</a:t>
            </a:r>
            <a:r>
              <a:rPr lang="en-US" dirty="0" smtClean="0"/>
              <a:t> </a:t>
            </a:r>
            <a:r>
              <a:rPr lang="en-US" dirty="0" err="1" smtClean="0"/>
              <a:t>Repons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977839_663415733688577_2059731172_o.jpg"/>
          <p:cNvPicPr>
            <a:picLocks noChangeAspect="1"/>
          </p:cNvPicPr>
          <p:nvPr/>
        </p:nvPicPr>
        <p:blipFill>
          <a:blip r:embed="rId3">
            <a:lum bright="-10000"/>
            <a:alphaModFix amt="60000"/>
          </a:blip>
          <a:stretch>
            <a:fillRect/>
          </a:stretch>
        </p:blipFill>
        <p:spPr>
          <a:xfrm>
            <a:off x="-47626" y="1"/>
            <a:ext cx="9207500" cy="6905626"/>
          </a:xfrm>
          <a:prstGeom prst="rect">
            <a:avLst/>
          </a:prstGeom>
        </p:spPr>
      </p:pic>
      <p:sp>
        <p:nvSpPr>
          <p:cNvPr id="4" name="Title 5"/>
          <p:cNvSpPr txBox="1">
            <a:spLocks/>
          </p:cNvSpPr>
          <p:nvPr/>
        </p:nvSpPr>
        <p:spPr>
          <a:xfrm>
            <a:off x="231619" y="4468853"/>
            <a:ext cx="8680766" cy="1470026"/>
          </a:xfrm>
          <a:prstGeom prst="rect">
            <a:avLst/>
          </a:prstGeom>
          <a:effectLst>
            <a:outerShdw blurRad="50800" dist="38100" dir="8100000" algn="bl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4800" dirty="0" err="1" smtClean="0">
                <a:latin typeface="Arial Rounded MT Bold"/>
                <a:ea typeface="+mj-ea"/>
                <a:cs typeface="+mj-cs"/>
              </a:rPr>
              <a:t>Reparasyon</a:t>
            </a:r>
            <a:r>
              <a:rPr lang="en-US" sz="4800" dirty="0" smtClean="0">
                <a:latin typeface="Arial Rounded MT Bold"/>
                <a:ea typeface="+mj-ea"/>
                <a:cs typeface="+mj-cs"/>
              </a:rPr>
              <a:t> &amp; </a:t>
            </a:r>
            <a:r>
              <a:rPr lang="en-US" sz="4800" dirty="0" err="1" smtClean="0">
                <a:latin typeface="Arial Rounded MT Bold"/>
                <a:ea typeface="+mj-ea"/>
                <a:cs typeface="+mj-cs"/>
              </a:rPr>
              <a:t>Sevis</a:t>
            </a:r>
            <a:r>
              <a:rPr lang="en-US" sz="4800" dirty="0" smtClean="0">
                <a:latin typeface="Arial Rounded MT Bold"/>
                <a:ea typeface="+mj-ea"/>
                <a:cs typeface="+mj-cs"/>
              </a:rPr>
              <a:t> </a:t>
            </a:r>
            <a:r>
              <a:rPr lang="en-US" sz="4800" dirty="0" err="1" smtClean="0">
                <a:latin typeface="Arial Rounded MT Bold"/>
                <a:ea typeface="+mj-ea"/>
                <a:cs typeface="+mj-cs"/>
              </a:rPr>
              <a:t>Teknik</a:t>
            </a:r>
            <a:endParaRPr lang="en-US" sz="4800" dirty="0">
              <a:latin typeface="Arial Rounded MT Bold"/>
              <a:ea typeface="+mj-ea"/>
              <a:cs typeface="+mj-cs"/>
            </a:endParaRPr>
          </a:p>
        </p:txBody>
      </p:sp>
      <p:pic>
        <p:nvPicPr>
          <p:cNvPr id="5" name="Picture 4" descr="white EP logo.png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6554421" y="5779008"/>
            <a:ext cx="2589582" cy="10789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461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Tou</a:t>
            </a:r>
            <a:r>
              <a:rPr lang="en-US" dirty="0" smtClean="0"/>
              <a:t> tan </a:t>
            </a:r>
            <a:r>
              <a:rPr lang="en-US" dirty="0" err="1" smtClean="0"/>
              <a:t>pwodwi</a:t>
            </a:r>
            <a:r>
              <a:rPr lang="en-US" dirty="0" smtClean="0"/>
              <a:t> a </a:t>
            </a:r>
            <a:r>
              <a:rPr lang="en-US" dirty="0" err="1" smtClean="0"/>
              <a:t>ekziste</a:t>
            </a:r>
            <a:r>
              <a:rPr lang="en-US" dirty="0" smtClean="0"/>
              <a:t> </a:t>
            </a:r>
            <a:r>
              <a:rPr lang="en-US" dirty="0" err="1" smtClean="0"/>
              <a:t>sèvis</a:t>
            </a:r>
            <a:r>
              <a:rPr lang="en-US" dirty="0" smtClean="0"/>
              <a:t> </a:t>
            </a:r>
            <a:r>
              <a:rPr lang="en-US" dirty="0" err="1" smtClean="0"/>
              <a:t>kliyan</a:t>
            </a:r>
            <a:r>
              <a:rPr lang="en-US" dirty="0" smtClean="0"/>
              <a:t> </a:t>
            </a:r>
            <a:r>
              <a:rPr lang="en-US" dirty="0" err="1" smtClean="0"/>
              <a:t>ap</a:t>
            </a:r>
            <a:r>
              <a:rPr lang="en-US" dirty="0" smtClean="0"/>
              <a:t> </a:t>
            </a:r>
            <a:r>
              <a:rPr lang="en-US" dirty="0" err="1" smtClean="0"/>
              <a:t>kontinye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21395"/>
            <a:ext cx="8229600" cy="3604770"/>
          </a:xfrm>
        </p:spPr>
        <p:txBody>
          <a:bodyPr/>
          <a:lstStyle/>
          <a:p>
            <a:r>
              <a:rPr lang="en-US" dirty="0" err="1" smtClean="0"/>
              <a:t>Sonje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lè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bay </a:t>
            </a:r>
            <a:r>
              <a:rPr lang="en-US" dirty="0" err="1" smtClean="0"/>
              <a:t>kliyan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r>
              <a:rPr lang="en-US" dirty="0" smtClean="0"/>
              <a:t> bon </a:t>
            </a:r>
            <a:r>
              <a:rPr lang="en-US" dirty="0" err="1" smtClean="0"/>
              <a:t>sèvis</a:t>
            </a:r>
            <a:r>
              <a:rPr lang="en-US" dirty="0" smtClean="0"/>
              <a:t> </a:t>
            </a:r>
            <a:r>
              <a:rPr lang="en-US" dirty="0" err="1" smtClean="0"/>
              <a:t>apre</a:t>
            </a:r>
            <a:r>
              <a:rPr lang="en-US" dirty="0" smtClean="0"/>
              <a:t> </a:t>
            </a:r>
            <a:r>
              <a:rPr lang="en-US" dirty="0" err="1" smtClean="0"/>
              <a:t>vant</a:t>
            </a:r>
            <a:r>
              <a:rPr lang="en-US" dirty="0" smtClean="0"/>
              <a:t>,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fèw</a:t>
            </a:r>
            <a:r>
              <a:rPr lang="en-US" dirty="0" smtClean="0"/>
              <a:t> gen bon </a:t>
            </a:r>
            <a:r>
              <a:rPr lang="en-US" u="sng" dirty="0" err="1" smtClean="0"/>
              <a:t>repitasyon</a:t>
            </a:r>
            <a:r>
              <a:rPr lang="en-US" dirty="0" smtClean="0"/>
              <a:t>!</a:t>
            </a:r>
          </a:p>
          <a:p>
            <a:pPr lvl="1"/>
            <a:r>
              <a:rPr lang="en-US" sz="3200" dirty="0" smtClean="0"/>
              <a:t>Sa </a:t>
            </a:r>
            <a:r>
              <a:rPr lang="en-US" sz="3200" dirty="0" err="1" smtClean="0"/>
              <a:t>pral</a:t>
            </a:r>
            <a:r>
              <a:rPr lang="en-US" sz="3200" dirty="0" smtClean="0"/>
              <a:t> </a:t>
            </a:r>
            <a:r>
              <a:rPr lang="en-US" sz="3200" dirty="0" err="1" smtClean="0"/>
              <a:t>edew</a:t>
            </a:r>
            <a:r>
              <a:rPr lang="en-US" sz="3200" dirty="0" smtClean="0"/>
              <a:t> nan </a:t>
            </a:r>
            <a:r>
              <a:rPr lang="en-US" sz="3200" dirty="0" err="1" smtClean="0"/>
              <a:t>lavant</a:t>
            </a:r>
            <a:r>
              <a:rPr lang="en-US" sz="3200" dirty="0" smtClean="0"/>
              <a:t> </a:t>
            </a:r>
            <a:r>
              <a:rPr lang="en-US" sz="3200" dirty="0" err="1" smtClean="0"/>
              <a:t>ou</a:t>
            </a:r>
            <a:r>
              <a:rPr lang="en-US" sz="3200" dirty="0" smtClean="0"/>
              <a:t> </a:t>
            </a:r>
            <a:r>
              <a:rPr lang="en-US" sz="3200" dirty="0" err="1" smtClean="0"/>
              <a:t>tou</a:t>
            </a:r>
            <a:r>
              <a:rPr lang="en-US" sz="3200" dirty="0" smtClean="0"/>
              <a:t>!</a:t>
            </a:r>
          </a:p>
          <a:p>
            <a:pPr lvl="1"/>
            <a:endParaRPr lang="en-US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ST8 Warranty Card-Haiti.ai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459" r="195"/>
          <a:stretch>
            <a:fillRect/>
          </a:stretch>
        </p:blipFill>
        <p:spPr>
          <a:xfrm>
            <a:off x="1252294" y="256837"/>
            <a:ext cx="6530180" cy="5093766"/>
          </a:xfr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250446" y="4873136"/>
            <a:ext cx="8643108" cy="1520160"/>
          </a:xfrm>
        </p:spPr>
        <p:txBody>
          <a:bodyPr vert="horz" anchor="ctr">
            <a:normAutofit/>
          </a:bodyPr>
          <a:lstStyle/>
          <a:p>
            <a:pPr algn="ctr"/>
            <a:r>
              <a:rPr lang="en-US" sz="3200" dirty="0" err="1" smtClean="0">
                <a:latin typeface="Quan"/>
                <a:cs typeface="Quan"/>
              </a:rPr>
              <a:t>Toujou</a:t>
            </a:r>
            <a:r>
              <a:rPr lang="en-US" sz="3200" dirty="0" smtClean="0">
                <a:latin typeface="Quan"/>
                <a:cs typeface="Quan"/>
              </a:rPr>
              <a:t> bay </a:t>
            </a:r>
            <a:r>
              <a:rPr lang="en-US" sz="3200" dirty="0" err="1" smtClean="0">
                <a:latin typeface="Quan"/>
                <a:cs typeface="Quan"/>
              </a:rPr>
              <a:t>kliyan</a:t>
            </a:r>
            <a:r>
              <a:rPr lang="en-US" sz="3200" dirty="0" smtClean="0">
                <a:latin typeface="Quan"/>
                <a:cs typeface="Quan"/>
              </a:rPr>
              <a:t> </a:t>
            </a:r>
            <a:r>
              <a:rPr lang="en-US" sz="3200" dirty="0" err="1" smtClean="0">
                <a:latin typeface="Quan"/>
                <a:cs typeface="Quan"/>
              </a:rPr>
              <a:t>yo</a:t>
            </a:r>
            <a:r>
              <a:rPr lang="en-US" sz="3200" dirty="0" smtClean="0">
                <a:latin typeface="Quan"/>
                <a:cs typeface="Quan"/>
              </a:rPr>
              <a:t> yon </a:t>
            </a:r>
            <a:r>
              <a:rPr lang="en-US" sz="3200" dirty="0" err="1" smtClean="0">
                <a:latin typeface="Quan"/>
                <a:cs typeface="Quan"/>
              </a:rPr>
              <a:t>kat</a:t>
            </a:r>
            <a:r>
              <a:rPr lang="en-US" sz="3200" dirty="0" smtClean="0">
                <a:latin typeface="Quan"/>
                <a:cs typeface="Quan"/>
              </a:rPr>
              <a:t> </a:t>
            </a:r>
            <a:r>
              <a:rPr lang="en-US" sz="3200" dirty="0" err="1" smtClean="0">
                <a:latin typeface="Quan"/>
                <a:cs typeface="Quan"/>
              </a:rPr>
              <a:t>garanti</a:t>
            </a:r>
            <a:r>
              <a:rPr lang="en-US" sz="3200" dirty="0" smtClean="0">
                <a:latin typeface="Quan"/>
                <a:cs typeface="Quan"/>
              </a:rPr>
              <a:t> </a:t>
            </a:r>
            <a:r>
              <a:rPr lang="en-US" sz="3200" dirty="0" err="1" smtClean="0">
                <a:latin typeface="Quan"/>
                <a:cs typeface="Quan"/>
              </a:rPr>
              <a:t>ansanm</a:t>
            </a:r>
            <a:r>
              <a:rPr lang="en-US" sz="3200" dirty="0" smtClean="0">
                <a:latin typeface="Quan"/>
                <a:cs typeface="Quan"/>
              </a:rPr>
              <a:t> </a:t>
            </a:r>
            <a:r>
              <a:rPr lang="en-US" sz="3200" dirty="0" err="1" smtClean="0">
                <a:latin typeface="Quan"/>
                <a:cs typeface="Quan"/>
              </a:rPr>
              <a:t>ak</a:t>
            </a:r>
            <a:r>
              <a:rPr lang="en-US" sz="3200" dirty="0" smtClean="0">
                <a:latin typeface="Quan"/>
                <a:cs typeface="Quan"/>
              </a:rPr>
              <a:t> </a:t>
            </a:r>
            <a:r>
              <a:rPr lang="en-US" sz="3200" dirty="0" err="1" smtClean="0">
                <a:latin typeface="Quan"/>
                <a:cs typeface="Quan"/>
              </a:rPr>
              <a:t>resi</a:t>
            </a:r>
            <a:r>
              <a:rPr lang="en-US" sz="3200" dirty="0" smtClean="0">
                <a:latin typeface="Quan"/>
                <a:cs typeface="Quan"/>
              </a:rPr>
              <a:t> a!</a:t>
            </a:r>
            <a:endParaRPr lang="en-US" sz="3200" dirty="0">
              <a:latin typeface="Quan"/>
              <a:cs typeface="Qu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ST8 Warranty Card-Haiti.ai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459" r="195"/>
          <a:stretch>
            <a:fillRect/>
          </a:stretch>
        </p:blipFill>
        <p:spPr>
          <a:xfrm>
            <a:off x="1252294" y="256837"/>
            <a:ext cx="6530180" cy="5093766"/>
          </a:xfr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252294" y="5362051"/>
            <a:ext cx="6530180" cy="804862"/>
          </a:xfrm>
        </p:spPr>
        <p:txBody>
          <a:bodyPr>
            <a:noAutofit/>
          </a:bodyPr>
          <a:lstStyle/>
          <a:p>
            <a:pPr algn="ctr"/>
            <a:r>
              <a:rPr lang="en-US" sz="2800" dirty="0" err="1" smtClean="0"/>
              <a:t>Eksplike</a:t>
            </a:r>
            <a:r>
              <a:rPr lang="en-US" sz="2800" dirty="0" smtClean="0"/>
              <a:t> </a:t>
            </a:r>
            <a:r>
              <a:rPr lang="en-US" sz="2800" dirty="0" err="1" smtClean="0"/>
              <a:t>ki</a:t>
            </a:r>
            <a:r>
              <a:rPr lang="en-US" sz="2800" dirty="0" smtClean="0"/>
              <a:t> </a:t>
            </a:r>
            <a:r>
              <a:rPr lang="en-US" sz="2800" dirty="0" err="1" smtClean="0"/>
              <a:t>sa</a:t>
            </a:r>
            <a:r>
              <a:rPr lang="en-US" sz="2800" dirty="0" smtClean="0"/>
              <a:t> </a:t>
            </a:r>
            <a:r>
              <a:rPr lang="en-US" sz="2800" dirty="0" err="1" smtClean="0"/>
              <a:t>ke</a:t>
            </a:r>
            <a:r>
              <a:rPr lang="en-US" sz="2800" dirty="0" smtClean="0"/>
              <a:t> </a:t>
            </a:r>
            <a:r>
              <a:rPr lang="en-US" sz="2800" dirty="0" err="1" smtClean="0"/>
              <a:t>garanti</a:t>
            </a:r>
            <a:r>
              <a:rPr lang="en-US" sz="2800" dirty="0" smtClean="0"/>
              <a:t> </a:t>
            </a:r>
            <a:r>
              <a:rPr lang="en-US" sz="2800" dirty="0" err="1" smtClean="0"/>
              <a:t>pwoteksyon</a:t>
            </a:r>
            <a:r>
              <a:rPr lang="en-US" sz="2800" dirty="0" smtClean="0"/>
              <a:t> </a:t>
            </a:r>
            <a:r>
              <a:rPr lang="en-US" sz="2800" dirty="0" err="1" smtClean="0"/>
              <a:t>vle</a:t>
            </a:r>
            <a:r>
              <a:rPr lang="en-US" sz="2800" dirty="0" smtClean="0"/>
              <a:t> </a:t>
            </a:r>
            <a:r>
              <a:rPr lang="en-US" sz="2800" dirty="0" err="1" smtClean="0"/>
              <a:t>di</a:t>
            </a:r>
            <a:r>
              <a:rPr lang="en-US" sz="2800" dirty="0" smtClean="0"/>
              <a:t>: </a:t>
            </a:r>
            <a:r>
              <a:rPr lang="en-US" sz="2800" dirty="0" err="1" smtClean="0"/>
              <a:t>ki</a:t>
            </a:r>
            <a:r>
              <a:rPr lang="en-US" sz="2800" dirty="0" smtClean="0"/>
              <a:t> </a:t>
            </a:r>
            <a:r>
              <a:rPr lang="en-US" sz="2800" dirty="0" err="1" smtClean="0"/>
              <a:t>sa</a:t>
            </a:r>
            <a:r>
              <a:rPr lang="en-US" sz="2800" dirty="0" smtClean="0"/>
              <a:t> </a:t>
            </a:r>
            <a:r>
              <a:rPr lang="en-US" sz="2800" dirty="0" err="1" smtClean="0"/>
              <a:t>ki</a:t>
            </a:r>
            <a:r>
              <a:rPr lang="en-US" sz="2800" dirty="0" smtClean="0"/>
              <a:t> </a:t>
            </a:r>
            <a:r>
              <a:rPr lang="en-US" sz="2800" dirty="0" err="1" smtClean="0"/>
              <a:t>kouvri</a:t>
            </a:r>
            <a:r>
              <a:rPr lang="en-US" sz="2800" dirty="0" smtClean="0"/>
              <a:t> </a:t>
            </a:r>
            <a:r>
              <a:rPr lang="en-US" sz="2800" dirty="0" err="1" smtClean="0"/>
              <a:t>oswa</a:t>
            </a:r>
            <a:r>
              <a:rPr lang="en-US" sz="2800" dirty="0" smtClean="0"/>
              <a:t> </a:t>
            </a:r>
            <a:r>
              <a:rPr lang="en-US" sz="2800" dirty="0" err="1" smtClean="0"/>
              <a:t>ki</a:t>
            </a:r>
            <a:r>
              <a:rPr lang="en-US" sz="2800" dirty="0" smtClean="0"/>
              <a:t> pa </a:t>
            </a:r>
            <a:r>
              <a:rPr lang="en-US" sz="2800" dirty="0" err="1" smtClean="0"/>
              <a:t>kouvri</a:t>
            </a:r>
            <a:endParaRPr lang="en-US" sz="2800" dirty="0"/>
          </a:p>
        </p:txBody>
      </p:sp>
      <p:sp>
        <p:nvSpPr>
          <p:cNvPr id="5" name="Double Brace 4"/>
          <p:cNvSpPr/>
          <p:nvPr/>
        </p:nvSpPr>
        <p:spPr>
          <a:xfrm>
            <a:off x="4607614" y="1196589"/>
            <a:ext cx="2963204" cy="927966"/>
          </a:xfrm>
          <a:prstGeom prst="bracePair">
            <a:avLst/>
          </a:prstGeom>
          <a:ln>
            <a:solidFill>
              <a:srgbClr val="00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40" tIns="45720" rIns="91440" bIns="45720" rtlCol="0" anchor="ctr"/>
          <a:lstStyle/>
          <a:p>
            <a:pPr algn="ctr"/>
            <a:endParaRPr lang="en-US"/>
          </a:p>
        </p:txBody>
      </p:sp>
      <p:sp>
        <p:nvSpPr>
          <p:cNvPr id="8" name="Double Brace 7"/>
          <p:cNvSpPr/>
          <p:nvPr/>
        </p:nvSpPr>
        <p:spPr>
          <a:xfrm>
            <a:off x="4363397" y="2205955"/>
            <a:ext cx="3419078" cy="1750114"/>
          </a:xfrm>
          <a:prstGeom prst="bracePair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40" tIns="45720" rIns="91440" bIns="45720"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5" grpId="0" animBg="1"/>
      <p:bldP spid="8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97492"/>
            <a:ext cx="8229600" cy="1143000"/>
          </a:xfrm>
        </p:spPr>
        <p:txBody>
          <a:bodyPr/>
          <a:lstStyle/>
          <a:p>
            <a:r>
              <a:rPr lang="en-US" dirty="0" smtClean="0"/>
              <a:t>Ki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ki</a:t>
            </a:r>
            <a:r>
              <a:rPr lang="en-US" dirty="0" smtClean="0"/>
              <a:t> pa </a:t>
            </a:r>
            <a:r>
              <a:rPr lang="en-US" dirty="0" err="1" smtClean="0"/>
              <a:t>kouvri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73056"/>
            <a:ext cx="8229600" cy="3453108"/>
          </a:xfrm>
        </p:spPr>
        <p:txBody>
          <a:bodyPr>
            <a:normAutofit/>
          </a:bodyPr>
          <a:lstStyle/>
          <a:p>
            <a:r>
              <a:rPr lang="en-US" dirty="0" err="1"/>
              <a:t>Pwoblèm</a:t>
            </a:r>
            <a:r>
              <a:rPr lang="en-US" dirty="0"/>
              <a:t> </a:t>
            </a:r>
            <a:r>
              <a:rPr lang="en-US" dirty="0" err="1"/>
              <a:t>ki</a:t>
            </a:r>
            <a:r>
              <a:rPr lang="en-US" dirty="0"/>
              <a:t> se </a:t>
            </a:r>
            <a:r>
              <a:rPr lang="en-US" dirty="0" err="1"/>
              <a:t>rezilta</a:t>
            </a:r>
            <a:r>
              <a:rPr lang="en-US" dirty="0"/>
              <a:t> nan </a:t>
            </a:r>
            <a:r>
              <a:rPr lang="en-US" dirty="0" err="1"/>
              <a:t>domaj</a:t>
            </a:r>
            <a:r>
              <a:rPr lang="en-US" dirty="0"/>
              <a:t> </a:t>
            </a:r>
            <a:r>
              <a:rPr lang="en-US" dirty="0" err="1" smtClean="0"/>
              <a:t>evidan</a:t>
            </a:r>
            <a:endParaRPr lang="en-US" dirty="0" smtClean="0"/>
          </a:p>
          <a:p>
            <a:r>
              <a:rPr lang="en-US" dirty="0" err="1"/>
              <a:t>Pwoblèm</a:t>
            </a:r>
            <a:r>
              <a:rPr lang="en-US" dirty="0"/>
              <a:t> </a:t>
            </a:r>
            <a:r>
              <a:rPr lang="en-US" dirty="0" err="1"/>
              <a:t>ki</a:t>
            </a:r>
            <a:r>
              <a:rPr lang="en-US" dirty="0"/>
              <a:t> se </a:t>
            </a:r>
            <a:r>
              <a:rPr lang="en-US" dirty="0" err="1"/>
              <a:t>rezilta</a:t>
            </a:r>
            <a:r>
              <a:rPr lang="en-US" dirty="0"/>
              <a:t> nan move </a:t>
            </a:r>
            <a:r>
              <a:rPr lang="en-US" dirty="0" err="1"/>
              <a:t>itilizasyon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err="1" smtClean="0"/>
              <a:t>Pwoblèm</a:t>
            </a:r>
            <a:r>
              <a:rPr lang="en-US" dirty="0" smtClean="0"/>
              <a:t> </a:t>
            </a:r>
            <a:r>
              <a:rPr lang="en-US" dirty="0" err="1"/>
              <a:t>ki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koze</a:t>
            </a:r>
            <a:r>
              <a:rPr lang="en-US" dirty="0"/>
              <a:t> pa </a:t>
            </a:r>
            <a:r>
              <a:rPr lang="en-US" dirty="0" err="1"/>
              <a:t>kliyan</a:t>
            </a:r>
            <a:r>
              <a:rPr lang="en-US" dirty="0"/>
              <a:t> </a:t>
            </a:r>
            <a:r>
              <a:rPr lang="en-US" dirty="0" smtClean="0"/>
              <a:t>nan </a:t>
            </a:r>
            <a:r>
              <a:rPr lang="en-US" dirty="0" err="1"/>
              <a:t>louvri</a:t>
            </a:r>
            <a:r>
              <a:rPr lang="en-US" dirty="0"/>
              <a:t> </a:t>
            </a:r>
            <a:r>
              <a:rPr lang="en-US" dirty="0" err="1"/>
              <a:t>pwodwi</a:t>
            </a:r>
            <a:r>
              <a:rPr lang="en-US" dirty="0"/>
              <a:t> a </a:t>
            </a:r>
            <a:r>
              <a:rPr lang="en-US" dirty="0" err="1"/>
              <a:t>pou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</a:t>
            </a:r>
            <a:r>
              <a:rPr lang="en-US" dirty="0" err="1"/>
              <a:t>eseye</a:t>
            </a:r>
            <a:r>
              <a:rPr lang="en-US" dirty="0"/>
              <a:t> </a:t>
            </a:r>
            <a:r>
              <a:rPr lang="en-US" dirty="0" err="1" smtClean="0"/>
              <a:t>ranjel</a:t>
            </a:r>
            <a:endParaRPr lang="en-US" dirty="0" smtClean="0"/>
          </a:p>
          <a:p>
            <a:r>
              <a:rPr lang="en-US" dirty="0" smtClean="0"/>
              <a:t>Si yon </a:t>
            </a:r>
            <a:r>
              <a:rPr lang="en-US" dirty="0" err="1" smtClean="0"/>
              <a:t>bagay</a:t>
            </a:r>
            <a:r>
              <a:rPr lang="en-US" dirty="0" smtClean="0"/>
              <a:t> </a:t>
            </a:r>
            <a:r>
              <a:rPr lang="en-US" dirty="0" err="1" smtClean="0"/>
              <a:t>pèdi</a:t>
            </a:r>
            <a:r>
              <a:rPr lang="en-US" dirty="0" smtClean="0"/>
              <a:t> </a:t>
            </a:r>
            <a:r>
              <a:rPr lang="en-US" dirty="0" err="1" smtClean="0"/>
              <a:t>oubyen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r>
              <a:rPr lang="en-US" dirty="0" smtClean="0"/>
              <a:t> </a:t>
            </a:r>
            <a:r>
              <a:rPr lang="en-US" dirty="0" err="1" smtClean="0"/>
              <a:t>vòlèl</a:t>
            </a:r>
            <a:endParaRPr lang="en-US" dirty="0" smtClean="0"/>
          </a:p>
          <a:p>
            <a:r>
              <a:rPr lang="en-US" dirty="0" err="1" smtClean="0"/>
              <a:t>Pwoblèm</a:t>
            </a:r>
            <a:r>
              <a:rPr lang="en-US" dirty="0" smtClean="0"/>
              <a:t> </a:t>
            </a:r>
            <a:r>
              <a:rPr lang="en-US" dirty="0" err="1" smtClean="0"/>
              <a:t>ki</a:t>
            </a:r>
            <a:r>
              <a:rPr lang="en-US" dirty="0" smtClean="0"/>
              <a:t> rive </a:t>
            </a:r>
            <a:r>
              <a:rPr lang="en-US" dirty="0" err="1" smtClean="0"/>
              <a:t>apre</a:t>
            </a:r>
            <a:r>
              <a:rPr lang="en-US" dirty="0" smtClean="0"/>
              <a:t> </a:t>
            </a:r>
            <a:r>
              <a:rPr lang="en-US" dirty="0" err="1"/>
              <a:t>peryòd</a:t>
            </a:r>
            <a:r>
              <a:rPr lang="en-US" dirty="0"/>
              <a:t> </a:t>
            </a:r>
            <a:r>
              <a:rPr lang="en-US" dirty="0" err="1"/>
              <a:t>garanti</a:t>
            </a:r>
            <a:r>
              <a:rPr lang="en-US" dirty="0"/>
              <a:t> a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fini</a:t>
            </a:r>
            <a:endParaRPr lang="en-US" dirty="0"/>
          </a:p>
        </p:txBody>
      </p:sp>
      <p:sp>
        <p:nvSpPr>
          <p:cNvPr id="4" name="Title 7"/>
          <p:cNvSpPr txBox="1">
            <a:spLocks/>
          </p:cNvSpPr>
          <p:nvPr/>
        </p:nvSpPr>
        <p:spPr>
          <a:xfrm>
            <a:off x="0" y="483176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dirty="0" smtClean="0">
                <a:latin typeface="Arial Rounded MT Bold"/>
                <a:ea typeface="+mj-ea"/>
                <a:cs typeface="+mj-cs"/>
              </a:rPr>
              <a:t>Sa </a:t>
            </a:r>
            <a:r>
              <a:rPr lang="en-US" sz="3600" dirty="0" err="1" smtClean="0">
                <a:latin typeface="Arial Rounded MT Bold"/>
                <a:ea typeface="+mj-ea"/>
                <a:cs typeface="+mj-cs"/>
              </a:rPr>
              <a:t>kouvri</a:t>
            </a:r>
            <a:r>
              <a:rPr lang="en-US" sz="3600" dirty="0" smtClean="0">
                <a:latin typeface="Arial Rounded MT Bold"/>
                <a:ea typeface="+mj-ea"/>
                <a:cs typeface="+mj-cs"/>
              </a:rPr>
              <a:t> </a:t>
            </a:r>
            <a:r>
              <a:rPr lang="en-US" sz="3600" dirty="0" err="1" smtClean="0">
                <a:latin typeface="Arial Rounded MT Bold"/>
                <a:ea typeface="+mj-ea"/>
                <a:cs typeface="+mj-cs"/>
              </a:rPr>
              <a:t>pwoblèm</a:t>
            </a:r>
            <a:r>
              <a:rPr lang="en-US" sz="3600" dirty="0" smtClean="0">
                <a:latin typeface="Arial Rounded MT Bold"/>
                <a:ea typeface="+mj-ea"/>
                <a:cs typeface="+mj-cs"/>
              </a:rPr>
              <a:t> </a:t>
            </a:r>
            <a:r>
              <a:rPr lang="en-US" sz="3600" dirty="0" err="1" smtClean="0">
                <a:latin typeface="Arial Rounded MT Bold"/>
                <a:ea typeface="+mj-ea"/>
                <a:cs typeface="+mj-cs"/>
              </a:rPr>
              <a:t>ki</a:t>
            </a:r>
            <a:r>
              <a:rPr lang="en-US" sz="3600" dirty="0" smtClean="0">
                <a:latin typeface="Arial Rounded MT Bold"/>
                <a:ea typeface="+mj-ea"/>
                <a:cs typeface="+mj-cs"/>
              </a:rPr>
              <a:t> </a:t>
            </a:r>
            <a:r>
              <a:rPr lang="en-US" sz="3600" dirty="0" err="1" smtClean="0">
                <a:latin typeface="Arial Rounded MT Bold"/>
                <a:ea typeface="+mj-ea"/>
                <a:cs typeface="+mj-cs"/>
              </a:rPr>
              <a:t>vini</a:t>
            </a:r>
            <a:r>
              <a:rPr lang="en-US" sz="3600" dirty="0" smtClean="0">
                <a:latin typeface="Arial Rounded MT Bold"/>
                <a:ea typeface="+mj-ea"/>
                <a:cs typeface="+mj-cs"/>
              </a:rPr>
              <a:t> </a:t>
            </a:r>
            <a:r>
              <a:rPr lang="en-US" sz="3600" dirty="0" err="1" smtClean="0">
                <a:latin typeface="Arial Rounded MT Bold"/>
                <a:ea typeface="+mj-ea"/>
                <a:cs typeface="+mj-cs"/>
              </a:rPr>
              <a:t>pou</a:t>
            </a:r>
            <a:r>
              <a:rPr lang="en-US" sz="3600" dirty="0" smtClean="0">
                <a:latin typeface="Arial Rounded MT Bold"/>
                <a:ea typeface="+mj-ea"/>
                <a:cs typeface="+mj-cs"/>
              </a:rPr>
              <a:t> </a:t>
            </a:r>
            <a:r>
              <a:rPr lang="en-US" sz="3600" dirty="0" err="1" smtClean="0">
                <a:latin typeface="Arial Rounded MT Bold"/>
                <a:ea typeface="+mj-ea"/>
                <a:cs typeface="+mj-cs"/>
              </a:rPr>
              <a:t>kont</a:t>
            </a:r>
            <a:r>
              <a:rPr lang="en-US" sz="3600" dirty="0" smtClean="0">
                <a:latin typeface="Arial Rounded MT Bold"/>
                <a:ea typeface="+mj-ea"/>
                <a:cs typeface="+mj-cs"/>
              </a:rPr>
              <a:t> li.</a:t>
            </a:r>
            <a:endParaRPr lang="en-US" sz="3600" dirty="0">
              <a:latin typeface="Arial Rounded MT Bold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Bòn</a:t>
            </a:r>
            <a:r>
              <a:rPr lang="en-US" dirty="0" smtClean="0"/>
              <a:t> </a:t>
            </a:r>
            <a:r>
              <a:rPr lang="en-US" dirty="0" err="1" smtClean="0"/>
              <a:t>itilizasyon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 </a:t>
            </a:r>
            <a:r>
              <a:rPr lang="en-US" dirty="0" err="1" smtClean="0"/>
              <a:t>trè</a:t>
            </a:r>
            <a:r>
              <a:rPr lang="en-US" dirty="0" smtClean="0"/>
              <a:t> </a:t>
            </a:r>
            <a:r>
              <a:rPr lang="en-US" dirty="0" err="1" smtClean="0"/>
              <a:t>enpòtan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kliyan</a:t>
            </a:r>
            <a:r>
              <a:rPr lang="en-US" dirty="0" smtClean="0"/>
              <a:t> </a:t>
            </a:r>
            <a:r>
              <a:rPr lang="en-US" dirty="0" err="1" smtClean="0"/>
              <a:t>konprann</a:t>
            </a:r>
            <a:r>
              <a:rPr lang="en-US" dirty="0" smtClean="0"/>
              <a:t> </a:t>
            </a:r>
            <a:r>
              <a:rPr lang="en-US" dirty="0" err="1" smtClean="0"/>
              <a:t>kòman</a:t>
            </a:r>
            <a:r>
              <a:rPr lang="en-US" dirty="0" smtClean="0"/>
              <a:t> </a:t>
            </a:r>
            <a:r>
              <a:rPr lang="en-US" dirty="0" err="1" smtClean="0"/>
              <a:t>poul</a:t>
            </a:r>
            <a:r>
              <a:rPr lang="en-US" dirty="0" smtClean="0"/>
              <a:t> </a:t>
            </a:r>
            <a:r>
              <a:rPr lang="en-US" dirty="0" err="1" smtClean="0"/>
              <a:t>itilize</a:t>
            </a:r>
            <a:r>
              <a:rPr lang="en-US" dirty="0" smtClean="0"/>
              <a:t> </a:t>
            </a:r>
            <a:r>
              <a:rPr lang="en-US" dirty="0" err="1" smtClean="0"/>
              <a:t>pwodwi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r>
              <a:rPr lang="en-US" dirty="0" smtClean="0"/>
              <a:t> e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konprann</a:t>
            </a:r>
            <a:r>
              <a:rPr lang="en-US" dirty="0" smtClean="0"/>
              <a:t> </a:t>
            </a:r>
            <a:r>
              <a:rPr lang="en-US" dirty="0" err="1" smtClean="0"/>
              <a:t>garanti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r>
              <a:rPr lang="en-US" dirty="0" smtClean="0"/>
              <a:t> </a:t>
            </a:r>
            <a:r>
              <a:rPr lang="en-US" dirty="0" err="1" smtClean="0"/>
              <a:t>genyen</a:t>
            </a:r>
            <a:r>
              <a:rPr lang="en-US" dirty="0" smtClean="0"/>
              <a:t> </a:t>
            </a:r>
            <a:r>
              <a:rPr lang="en-US" dirty="0" err="1" smtClean="0"/>
              <a:t>sou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err="1"/>
              <a:t>Revize</a:t>
            </a:r>
            <a:r>
              <a:rPr lang="en-US" dirty="0"/>
              <a:t> </a:t>
            </a:r>
            <a:r>
              <a:rPr lang="en-US" dirty="0" smtClean="0"/>
              <a:t>tout </a:t>
            </a:r>
            <a:r>
              <a:rPr lang="en-US" dirty="0" err="1" smtClean="0"/>
              <a:t>enstriksyon</a:t>
            </a:r>
            <a:r>
              <a:rPr lang="en-US" dirty="0" smtClean="0"/>
              <a:t> </a:t>
            </a:r>
            <a:r>
              <a:rPr lang="en-US" dirty="0" err="1" smtClean="0"/>
              <a:t>operasyon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r>
              <a:rPr lang="en-US" dirty="0" smtClean="0"/>
              <a:t> </a:t>
            </a:r>
            <a:r>
              <a:rPr lang="en-US" dirty="0" err="1" smtClean="0"/>
              <a:t>ak</a:t>
            </a:r>
            <a:r>
              <a:rPr lang="en-US" dirty="0" smtClean="0"/>
              <a:t> </a:t>
            </a:r>
            <a:r>
              <a:rPr lang="en-US" dirty="0" err="1"/>
              <a:t>kliyan</a:t>
            </a:r>
            <a:r>
              <a:rPr lang="en-US" dirty="0"/>
              <a:t> </a:t>
            </a:r>
            <a:r>
              <a:rPr lang="en-US" dirty="0" err="1"/>
              <a:t>lè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vann</a:t>
            </a:r>
            <a:r>
              <a:rPr lang="en-US" dirty="0"/>
              <a:t> </a:t>
            </a:r>
            <a:r>
              <a:rPr lang="en-US" dirty="0" err="1" smtClean="0"/>
              <a:t>pwodwi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Sèvis</a:t>
            </a:r>
            <a:r>
              <a:rPr lang="en-US" dirty="0" smtClean="0"/>
              <a:t> </a:t>
            </a:r>
            <a:r>
              <a:rPr lang="en-US" dirty="0" err="1" smtClean="0"/>
              <a:t>Teknik</a:t>
            </a:r>
            <a:r>
              <a:rPr lang="en-US" dirty="0" smtClean="0"/>
              <a:t>: 4736 8260</a:t>
            </a:r>
            <a:endParaRPr lang="en-US" dirty="0"/>
          </a:p>
        </p:txBody>
      </p:sp>
      <p:pic>
        <p:nvPicPr>
          <p:cNvPr id="5" name="Content Placeholder 4" descr="1082498_663416120355205_1948089711_o.jpg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14673" t="384" r="25863" b="384"/>
          <a:stretch>
            <a:fillRect/>
          </a:stretch>
        </p:blipFill>
        <p:spPr>
          <a:xfrm>
            <a:off x="715197" y="1600200"/>
            <a:ext cx="3616214" cy="4525964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 err="1" smtClean="0"/>
              <a:t>Teknisyen</a:t>
            </a:r>
            <a:r>
              <a:rPr lang="en-US" dirty="0" smtClean="0"/>
              <a:t> Enèji Pwòp la ka </a:t>
            </a:r>
            <a:r>
              <a:rPr lang="en-US" dirty="0" err="1" smtClean="0"/>
              <a:t>ede</a:t>
            </a:r>
            <a:r>
              <a:rPr lang="en-US" dirty="0" smtClean="0"/>
              <a:t> </a:t>
            </a:r>
            <a:r>
              <a:rPr lang="en-US" dirty="0" err="1" smtClean="0"/>
              <a:t>kliyan</a:t>
            </a:r>
            <a:r>
              <a:rPr lang="en-US" dirty="0" smtClean="0"/>
              <a:t> </a:t>
            </a:r>
            <a:r>
              <a:rPr lang="en-US" dirty="0" err="1" smtClean="0"/>
              <a:t>ki</a:t>
            </a:r>
            <a:r>
              <a:rPr lang="en-US" dirty="0" smtClean="0"/>
              <a:t> gen </a:t>
            </a:r>
            <a:r>
              <a:rPr lang="en-US" dirty="0" err="1" smtClean="0"/>
              <a:t>pwoblèm</a:t>
            </a:r>
            <a:endParaRPr lang="en-US" dirty="0" smtClean="0"/>
          </a:p>
          <a:p>
            <a:pPr>
              <a:spcAft>
                <a:spcPts val="1200"/>
              </a:spcAft>
            </a:pPr>
            <a:r>
              <a:rPr lang="en-US" dirty="0" smtClean="0"/>
              <a:t>Enèji Pwòp pap </a:t>
            </a:r>
            <a:r>
              <a:rPr lang="en-US" dirty="0" err="1" smtClean="0"/>
              <a:t>fèw</a:t>
            </a:r>
            <a:r>
              <a:rPr lang="en-US" dirty="0" smtClean="0"/>
              <a:t> </a:t>
            </a:r>
            <a:r>
              <a:rPr lang="en-US" dirty="0" err="1" smtClean="0"/>
              <a:t>peye</a:t>
            </a:r>
            <a:r>
              <a:rPr lang="en-US" dirty="0" smtClean="0"/>
              <a:t> </a:t>
            </a:r>
            <a:r>
              <a:rPr lang="en-US" dirty="0" err="1" smtClean="0"/>
              <a:t>lèw</a:t>
            </a:r>
            <a:r>
              <a:rPr lang="en-US" dirty="0" smtClean="0"/>
              <a:t> pale </a:t>
            </a:r>
            <a:r>
              <a:rPr lang="en-US" dirty="0" err="1" smtClean="0"/>
              <a:t>ak</a:t>
            </a:r>
            <a:r>
              <a:rPr lang="en-US" dirty="0" smtClean="0"/>
              <a:t> </a:t>
            </a:r>
            <a:r>
              <a:rPr lang="en-US" dirty="0" err="1" smtClean="0"/>
              <a:t>teknisyen</a:t>
            </a:r>
            <a:endParaRPr lang="en-US" dirty="0" smtClean="0"/>
          </a:p>
          <a:p>
            <a:pPr marL="457200" indent="-457200">
              <a:buFont typeface="Wingdings" charset="2"/>
              <a:buChar char="Ø"/>
            </a:pPr>
            <a:r>
              <a:rPr lang="en-US" dirty="0" err="1" smtClean="0"/>
              <a:t>Sak</a:t>
            </a:r>
            <a:r>
              <a:rPr lang="en-US" dirty="0" smtClean="0"/>
              <a:t> </a:t>
            </a:r>
            <a:r>
              <a:rPr lang="en-US" dirty="0" err="1" smtClean="0"/>
              <a:t>pase</a:t>
            </a:r>
            <a:r>
              <a:rPr lang="en-US" dirty="0" smtClean="0"/>
              <a:t>?</a:t>
            </a:r>
          </a:p>
          <a:p>
            <a:pPr marL="912814" indent="-238126">
              <a:buFont typeface="+mj-lt"/>
              <a:buAutoNum type="arabicPeriod"/>
            </a:pPr>
            <a:r>
              <a:rPr lang="en-US" dirty="0" err="1" smtClean="0"/>
              <a:t>Rapò</a:t>
            </a:r>
            <a:endParaRPr lang="en-US" dirty="0" smtClean="0"/>
          </a:p>
          <a:p>
            <a:pPr marL="912814" indent="-238126">
              <a:buFont typeface="+mj-lt"/>
              <a:buAutoNum type="arabicPeriod"/>
            </a:pPr>
            <a:r>
              <a:rPr lang="en-US" dirty="0" err="1" smtClean="0"/>
              <a:t>Solisyon</a:t>
            </a:r>
            <a:r>
              <a:rPr lang="en-US" dirty="0" smtClean="0"/>
              <a:t> </a:t>
            </a:r>
          </a:p>
          <a:p>
            <a:pPr marL="912814" indent="-238126">
              <a:buFont typeface="+mj-lt"/>
              <a:buAutoNum type="arabicPeriod"/>
            </a:pPr>
            <a:r>
              <a:rPr lang="en-US" dirty="0" err="1" smtClean="0"/>
              <a:t>Reparasyon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Rapò</a:t>
            </a:r>
            <a:endParaRPr lang="en-US" dirty="0"/>
          </a:p>
        </p:txBody>
      </p:sp>
      <p:pic>
        <p:nvPicPr>
          <p:cNvPr id="5" name="Picture 4" descr="description du proble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5850" y="1705401"/>
            <a:ext cx="3200152" cy="3447202"/>
          </a:xfrm>
          <a:prstGeom prst="rect">
            <a:avLst/>
          </a:prstGeom>
        </p:spPr>
      </p:pic>
      <p:pic>
        <p:nvPicPr>
          <p:cNvPr id="6" name="Picture 5" descr="cause du proble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9426" y="1705401"/>
            <a:ext cx="3269096" cy="3447202"/>
          </a:xfrm>
          <a:prstGeom prst="rect">
            <a:avLst/>
          </a:prstGeom>
        </p:spPr>
      </p:pic>
      <p:pic>
        <p:nvPicPr>
          <p:cNvPr id="7" name="Picture 6" descr="vill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01" y="1705401"/>
            <a:ext cx="2344098" cy="344720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Reparasyon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Sil</a:t>
            </a:r>
            <a:r>
              <a:rPr lang="en-US" dirty="0" smtClean="0"/>
              <a:t> </a:t>
            </a:r>
            <a:r>
              <a:rPr lang="en-US" dirty="0" err="1" smtClean="0"/>
              <a:t>nesesè</a:t>
            </a:r>
            <a:r>
              <a:rPr lang="en-US" dirty="0" smtClean="0"/>
              <a:t> </a:t>
            </a:r>
            <a:r>
              <a:rPr lang="en-US" dirty="0" err="1" smtClean="0"/>
              <a:t>teknisyen</a:t>
            </a:r>
            <a:r>
              <a:rPr lang="en-US" dirty="0" smtClean="0"/>
              <a:t> an </a:t>
            </a:r>
            <a:r>
              <a:rPr lang="en-US" dirty="0" err="1" smtClean="0"/>
              <a:t>ap</a:t>
            </a:r>
            <a:r>
              <a:rPr lang="en-US" dirty="0" smtClean="0"/>
              <a:t> </a:t>
            </a:r>
            <a:r>
              <a:rPr lang="en-US" dirty="0" err="1" smtClean="0"/>
              <a:t>mande</a:t>
            </a:r>
            <a:r>
              <a:rPr lang="en-US" dirty="0" smtClean="0"/>
              <a:t> </a:t>
            </a:r>
            <a:r>
              <a:rPr lang="en-US" dirty="0" err="1" smtClean="0"/>
              <a:t>kliyan</a:t>
            </a:r>
            <a:r>
              <a:rPr lang="en-US" dirty="0" smtClean="0"/>
              <a:t> </a:t>
            </a:r>
            <a:r>
              <a:rPr lang="en-US" dirty="0" err="1" smtClean="0"/>
              <a:t>poul</a:t>
            </a:r>
            <a:r>
              <a:rPr lang="en-US" dirty="0" smtClean="0"/>
              <a:t> </a:t>
            </a:r>
            <a:r>
              <a:rPr lang="en-US" dirty="0" err="1" smtClean="0"/>
              <a:t>voye</a:t>
            </a:r>
            <a:r>
              <a:rPr lang="en-US" dirty="0" smtClean="0"/>
              <a:t> </a:t>
            </a:r>
            <a:r>
              <a:rPr lang="en-US" dirty="0" err="1" smtClean="0"/>
              <a:t>pwodwi</a:t>
            </a:r>
            <a:r>
              <a:rPr lang="en-US" dirty="0" smtClean="0"/>
              <a:t> a </a:t>
            </a:r>
            <a:r>
              <a:rPr lang="en-US" dirty="0" err="1" smtClean="0"/>
              <a:t>poul</a:t>
            </a:r>
            <a:r>
              <a:rPr lang="en-US" dirty="0" smtClean="0"/>
              <a:t> ka </a:t>
            </a:r>
            <a:r>
              <a:rPr lang="en-US" dirty="0" err="1" smtClean="0"/>
              <a:t>ranjel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Si </a:t>
            </a:r>
            <a:r>
              <a:rPr lang="en-US" dirty="0" err="1" smtClean="0"/>
              <a:t>kliyan</a:t>
            </a:r>
            <a:r>
              <a:rPr lang="en-US" dirty="0" smtClean="0"/>
              <a:t> </a:t>
            </a:r>
            <a:r>
              <a:rPr lang="en-US" dirty="0" err="1" smtClean="0"/>
              <a:t>toujou</a:t>
            </a:r>
            <a:r>
              <a:rPr lang="en-US" dirty="0" smtClean="0"/>
              <a:t> gen </a:t>
            </a:r>
            <a:r>
              <a:rPr lang="en-US" dirty="0" err="1" smtClean="0"/>
              <a:t>garanti</a:t>
            </a:r>
            <a:r>
              <a:rPr lang="en-US" dirty="0" smtClean="0"/>
              <a:t>, li pap </a:t>
            </a:r>
            <a:r>
              <a:rPr lang="en-US" dirty="0" err="1" smtClean="0"/>
              <a:t>janm</a:t>
            </a:r>
            <a:r>
              <a:rPr lang="en-US" dirty="0" smtClean="0"/>
              <a:t> </a:t>
            </a:r>
            <a:r>
              <a:rPr lang="en-US" dirty="0" err="1" smtClean="0"/>
              <a:t>peye</a:t>
            </a:r>
            <a:r>
              <a:rPr lang="en-US" dirty="0" smtClean="0"/>
              <a:t> </a:t>
            </a:r>
            <a:r>
              <a:rPr lang="en-US" dirty="0" err="1" smtClean="0"/>
              <a:t>pou</a:t>
            </a:r>
            <a:r>
              <a:rPr lang="en-US" dirty="0" smtClean="0"/>
              <a:t> </a:t>
            </a:r>
            <a:r>
              <a:rPr lang="en-US" dirty="0" err="1" smtClean="0"/>
              <a:t>reparasyon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Ranplasman</a:t>
            </a:r>
            <a:r>
              <a:rPr lang="en-US" dirty="0" smtClean="0"/>
              <a:t> ka pi bon </a:t>
            </a:r>
            <a:r>
              <a:rPr lang="en-US" dirty="0" err="1" smtClean="0"/>
              <a:t>opsyon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reparasyon</a:t>
            </a:r>
            <a:endParaRPr lang="en-US" dirty="0" smtClean="0"/>
          </a:p>
          <a:p>
            <a:pPr lvl="1">
              <a:buNone/>
            </a:pPr>
            <a:r>
              <a:rPr lang="en-US" dirty="0" smtClean="0">
                <a:sym typeface="Wingdings"/>
              </a:rPr>
              <a:t> </a:t>
            </a:r>
            <a:r>
              <a:rPr lang="en-US" sz="3200" dirty="0" err="1" smtClean="0"/>
              <a:t>Kliyan</a:t>
            </a:r>
            <a:r>
              <a:rPr lang="en-US" sz="3200" dirty="0" smtClean="0"/>
              <a:t> </a:t>
            </a:r>
            <a:r>
              <a:rPr lang="en-US" sz="3200" dirty="0" err="1" smtClean="0"/>
              <a:t>ap</a:t>
            </a:r>
            <a:r>
              <a:rPr lang="en-US" sz="3200" dirty="0" smtClean="0"/>
              <a:t> vin </a:t>
            </a:r>
            <a:r>
              <a:rPr lang="en-US" sz="3200" dirty="0" err="1" smtClean="0"/>
              <a:t>kotew</a:t>
            </a:r>
            <a:r>
              <a:rPr lang="en-US" sz="3200" dirty="0" smtClean="0"/>
              <a:t> </a:t>
            </a:r>
            <a:r>
              <a:rPr lang="en-US" sz="3200" dirty="0" err="1" smtClean="0"/>
              <a:t>pou</a:t>
            </a:r>
            <a:r>
              <a:rPr lang="en-US" sz="3200" dirty="0" smtClean="0"/>
              <a:t> </a:t>
            </a:r>
            <a:r>
              <a:rPr lang="en-US" sz="3200" dirty="0" err="1" smtClean="0"/>
              <a:t>ranplasman</a:t>
            </a:r>
            <a:r>
              <a:rPr lang="en-US" sz="3200" dirty="0" smtClean="0"/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Sèvis</a:t>
            </a:r>
            <a:r>
              <a:rPr lang="en-US" dirty="0" smtClean="0"/>
              <a:t> </a:t>
            </a:r>
            <a:r>
              <a:rPr lang="en-US" dirty="0" err="1" smtClean="0"/>
              <a:t>Teknik</a:t>
            </a:r>
            <a:r>
              <a:rPr lang="en-US" dirty="0" smtClean="0"/>
              <a:t> = </a:t>
            </a:r>
            <a:r>
              <a:rPr lang="en-US" dirty="0" err="1" smtClean="0"/>
              <a:t>Sèvis</a:t>
            </a:r>
            <a:r>
              <a:rPr lang="en-US" dirty="0" smtClean="0"/>
              <a:t> </a:t>
            </a:r>
            <a:r>
              <a:rPr lang="en-US" dirty="0" err="1" smtClean="0"/>
              <a:t>Kliyan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Sèvis</a:t>
            </a:r>
            <a:r>
              <a:rPr lang="en-US" dirty="0" smtClean="0"/>
              <a:t> </a:t>
            </a:r>
            <a:r>
              <a:rPr lang="en-US" dirty="0" err="1" smtClean="0"/>
              <a:t>kliyan</a:t>
            </a:r>
            <a:r>
              <a:rPr lang="en-US" dirty="0" smtClean="0"/>
              <a:t> an </a:t>
            </a:r>
            <a:r>
              <a:rPr lang="en-US" dirty="0" err="1" smtClean="0"/>
              <a:t>trè</a:t>
            </a:r>
            <a:r>
              <a:rPr lang="en-US" dirty="0" smtClean="0"/>
              <a:t> </a:t>
            </a:r>
            <a:r>
              <a:rPr lang="en-US" dirty="0" err="1" smtClean="0"/>
              <a:t>enpòtan</a:t>
            </a:r>
            <a:r>
              <a:rPr lang="en-US" dirty="0" smtClean="0"/>
              <a:t> </a:t>
            </a:r>
            <a:r>
              <a:rPr lang="en-US" dirty="0" err="1" smtClean="0"/>
              <a:t>lè</a:t>
            </a:r>
            <a:r>
              <a:rPr lang="en-US" dirty="0" smtClean="0"/>
              <a:t> gen </a:t>
            </a:r>
            <a:r>
              <a:rPr lang="en-US" dirty="0" err="1" smtClean="0"/>
              <a:t>pwoblèm</a:t>
            </a:r>
            <a:r>
              <a:rPr lang="en-US" dirty="0" smtClean="0"/>
              <a:t> </a:t>
            </a:r>
            <a:r>
              <a:rPr lang="en-US" dirty="0" err="1" smtClean="0"/>
              <a:t>teknik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Kliyan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r>
              <a:rPr lang="en-US" dirty="0" smtClean="0"/>
              <a:t> </a:t>
            </a:r>
            <a:r>
              <a:rPr lang="en-US" dirty="0" err="1" smtClean="0"/>
              <a:t>pral</a:t>
            </a:r>
            <a:r>
              <a:rPr lang="en-US" dirty="0" smtClean="0"/>
              <a:t> </a:t>
            </a:r>
            <a:r>
              <a:rPr lang="en-US" dirty="0" err="1" smtClean="0"/>
              <a:t>fristre</a:t>
            </a:r>
            <a:r>
              <a:rPr lang="en-US" dirty="0" smtClean="0"/>
              <a:t> </a:t>
            </a:r>
            <a:r>
              <a:rPr lang="en-US" dirty="0" err="1" smtClean="0"/>
              <a:t>souvan</a:t>
            </a:r>
            <a:r>
              <a:rPr lang="en-US" dirty="0" smtClean="0"/>
              <a:t>, </a:t>
            </a:r>
            <a:r>
              <a:rPr lang="en-US" dirty="0" err="1" smtClean="0"/>
              <a:t>espesyalman</a:t>
            </a:r>
            <a:r>
              <a:rPr lang="en-US" dirty="0" smtClean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pwoblèm</a:t>
            </a:r>
            <a:r>
              <a:rPr lang="en-US" dirty="0" smtClean="0"/>
              <a:t> </a:t>
            </a:r>
            <a:r>
              <a:rPr lang="en-US" dirty="0" err="1" smtClean="0"/>
              <a:t>lan</a:t>
            </a:r>
            <a:r>
              <a:rPr lang="en-US" dirty="0" smtClean="0"/>
              <a:t> se </a:t>
            </a:r>
            <a:r>
              <a:rPr lang="en-US" dirty="0" err="1" smtClean="0"/>
              <a:t>yo</a:t>
            </a:r>
            <a:r>
              <a:rPr lang="en-US" dirty="0" smtClean="0"/>
              <a:t> </a:t>
            </a:r>
            <a:r>
              <a:rPr lang="en-US" dirty="0" err="1" smtClean="0"/>
              <a:t>ki</a:t>
            </a:r>
            <a:r>
              <a:rPr lang="en-US" dirty="0" smtClean="0"/>
              <a:t> </a:t>
            </a:r>
            <a:r>
              <a:rPr lang="en-US" dirty="0" err="1" smtClean="0"/>
              <a:t>lakòz</a:t>
            </a:r>
            <a:r>
              <a:rPr lang="en-US" dirty="0" smtClean="0"/>
              <a:t> </a:t>
            </a:r>
            <a:r>
              <a:rPr lang="en-US" dirty="0" err="1" smtClean="0"/>
              <a:t>li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Sonje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/>
              <a:t>dwe</a:t>
            </a:r>
            <a:r>
              <a:rPr lang="en-US" dirty="0"/>
              <a:t> </a:t>
            </a:r>
            <a:r>
              <a:rPr lang="en-US" dirty="0" err="1"/>
              <a:t>sansib</a:t>
            </a:r>
            <a:r>
              <a:rPr lang="en-US" dirty="0"/>
              <a:t>, </a:t>
            </a:r>
            <a:r>
              <a:rPr lang="en-US" dirty="0" err="1" smtClean="0"/>
              <a:t>ankourajan</a:t>
            </a:r>
            <a:r>
              <a:rPr lang="en-US" dirty="0" smtClean="0"/>
              <a:t>, e </a:t>
            </a:r>
            <a:r>
              <a:rPr lang="en-US" dirty="0" err="1"/>
              <a:t>pozitif</a:t>
            </a:r>
            <a:r>
              <a:rPr lang="en-US" dirty="0"/>
              <a:t> </a:t>
            </a:r>
            <a:r>
              <a:rPr lang="en-US" dirty="0" err="1"/>
              <a:t>pandan</a:t>
            </a:r>
            <a:r>
              <a:rPr lang="en-US" dirty="0"/>
              <a:t> tout </a:t>
            </a:r>
            <a:r>
              <a:rPr lang="en-US" dirty="0" err="1"/>
              <a:t>pwosesis</a:t>
            </a:r>
            <a:r>
              <a:rPr lang="en-US" dirty="0"/>
              <a:t> la</a:t>
            </a:r>
            <a:r>
              <a:rPr lang="en-US" dirty="0" smtClean="0"/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1395413"/>
            <a:ext cx="7772400" cy="1470026"/>
          </a:xfrm>
        </p:spPr>
        <p:txBody>
          <a:bodyPr>
            <a:normAutofit/>
          </a:bodyPr>
          <a:lstStyle/>
          <a:p>
            <a:r>
              <a:rPr lang="en-US" sz="7200" dirty="0" err="1" smtClean="0">
                <a:effectLst>
                  <a:outerShdw blurRad="50800" dist="38100" dir="8100000" algn="bl">
                    <a:srgbClr val="000000">
                      <a:alpha val="43000"/>
                    </a:srgbClr>
                  </a:outerShdw>
                </a:effectLst>
              </a:rPr>
              <a:t>Felisitasyon</a:t>
            </a:r>
            <a:r>
              <a:rPr lang="en-US" sz="7200" dirty="0" smtClean="0">
                <a:effectLst>
                  <a:outerShdw blurRad="75057" dist="12700" dir="5400000" sx="90000" sy="-20000">
                    <a:srgbClr val="000000">
                      <a:alpha val="25000"/>
                    </a:srgbClr>
                  </a:outerShdw>
                </a:effectLst>
              </a:rPr>
              <a:t>!</a:t>
            </a:r>
            <a:endParaRPr lang="en-US" sz="7200" dirty="0">
              <a:effectLst>
                <a:outerShdw blurRad="75057" dist="12700" dir="5400000" sx="90000" sy="-20000">
                  <a:srgbClr val="000000">
                    <a:alpha val="25000"/>
                  </a:srgbClr>
                </a:outerShdw>
              </a:effectLst>
            </a:endParaRPr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225085" y="3752851"/>
            <a:ext cx="8693834" cy="14700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4400" dirty="0" err="1" smtClean="0">
                <a:effectLst>
                  <a:outerShdw blurRad="50800" dist="38100" dir="8100000" algn="bl">
                    <a:srgbClr val="000000">
                      <a:alpha val="43000"/>
                    </a:srgbClr>
                  </a:outerShdw>
                </a:effectLst>
                <a:latin typeface="Arial Rounded MT Bold"/>
                <a:ea typeface="+mj-ea"/>
                <a:cs typeface="+mj-cs"/>
              </a:rPr>
              <a:t>Ou</a:t>
            </a:r>
            <a:r>
              <a:rPr lang="en-US" sz="4400" dirty="0" smtClean="0">
                <a:effectLst>
                  <a:outerShdw blurRad="50800" dist="38100" dir="8100000" algn="bl">
                    <a:srgbClr val="000000">
                      <a:alpha val="43000"/>
                    </a:srgbClr>
                  </a:outerShdw>
                </a:effectLst>
                <a:latin typeface="Arial Rounded MT Bold"/>
                <a:ea typeface="+mj-ea"/>
                <a:cs typeface="+mj-cs"/>
              </a:rPr>
              <a:t> se </a:t>
            </a:r>
            <a:r>
              <a:rPr lang="en-US" sz="4400" dirty="0" err="1" smtClean="0">
                <a:effectLst>
                  <a:outerShdw blurRad="50800" dist="38100" dir="8100000" algn="bl">
                    <a:srgbClr val="000000">
                      <a:alpha val="43000"/>
                    </a:srgbClr>
                  </a:outerShdw>
                </a:effectLst>
                <a:latin typeface="Arial Rounded MT Bold"/>
                <a:ea typeface="+mj-ea"/>
                <a:cs typeface="+mj-cs"/>
              </a:rPr>
              <a:t>Revandè</a:t>
            </a:r>
            <a:r>
              <a:rPr lang="en-US" sz="4400" dirty="0" smtClean="0">
                <a:effectLst>
                  <a:outerShdw blurRad="50800" dist="38100" dir="8100000" algn="bl">
                    <a:srgbClr val="000000">
                      <a:alpha val="43000"/>
                    </a:srgbClr>
                  </a:outerShdw>
                </a:effectLst>
                <a:latin typeface="Arial Rounded MT Bold"/>
                <a:ea typeface="+mj-ea"/>
                <a:cs typeface="+mj-cs"/>
              </a:rPr>
              <a:t> Enèji Pwòp </a:t>
            </a:r>
            <a:r>
              <a:rPr lang="en-US" sz="4400" dirty="0" err="1" smtClean="0">
                <a:effectLst>
                  <a:outerShdw blurRad="50800" dist="38100" dir="8100000" algn="bl">
                    <a:srgbClr val="000000">
                      <a:alpha val="43000"/>
                    </a:srgbClr>
                  </a:outerShdw>
                </a:effectLst>
                <a:latin typeface="Arial Rounded MT Bold"/>
                <a:ea typeface="+mj-ea"/>
                <a:cs typeface="+mj-cs"/>
              </a:rPr>
              <a:t>Sètifiye</a:t>
            </a:r>
            <a:r>
              <a:rPr lang="en-US" sz="4400" dirty="0" smtClean="0">
                <a:effectLst>
                  <a:outerShdw blurRad="50800" dist="38100" dir="8100000" algn="bl">
                    <a:srgbClr val="000000">
                      <a:alpha val="43000"/>
                    </a:srgbClr>
                  </a:outerShdw>
                </a:effectLst>
                <a:latin typeface="Arial Rounded MT Bold"/>
                <a:ea typeface="+mj-ea"/>
                <a:cs typeface="+mj-cs"/>
              </a:rPr>
              <a:t> a</a:t>
            </a:r>
            <a:r>
              <a:rPr lang="en-US" sz="4400" dirty="0" smtClean="0">
                <a:effectLst>
                  <a:outerShdw blurRad="75057" dist="12700" dir="5400000" sx="90000" sy="-20000">
                    <a:srgbClr val="000000">
                      <a:alpha val="25000"/>
                    </a:srgbClr>
                  </a:outerShdw>
                </a:effectLst>
                <a:latin typeface="Arial Rounded MT Bold"/>
                <a:ea typeface="+mj-ea"/>
                <a:cs typeface="+mj-cs"/>
              </a:rPr>
              <a:t>!</a:t>
            </a:r>
            <a:endParaRPr lang="en-US" sz="4400" dirty="0">
              <a:effectLst>
                <a:outerShdw blurRad="75057" dist="12700" dir="5400000" sx="90000" sy="-20000">
                  <a:srgbClr val="000000">
                    <a:alpha val="25000"/>
                  </a:srgbClr>
                </a:outerShdw>
              </a:effectLst>
              <a:latin typeface="Arial Rounded MT Bold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Kontak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 err="1" smtClean="0"/>
              <a:t>Ekri</a:t>
            </a:r>
            <a:r>
              <a:rPr lang="en-US" dirty="0" smtClean="0"/>
              <a:t> </a:t>
            </a:r>
            <a:r>
              <a:rPr lang="en-US" dirty="0" err="1" smtClean="0"/>
              <a:t>enfòmasyon</a:t>
            </a:r>
            <a:r>
              <a:rPr lang="en-US" dirty="0" smtClean="0"/>
              <a:t> </a:t>
            </a:r>
            <a:r>
              <a:rPr lang="en-US" dirty="0" err="1" smtClean="0"/>
              <a:t>kontak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a!</a:t>
            </a:r>
            <a:endParaRPr lang="en-US" dirty="0" smtClean="0"/>
          </a:p>
          <a:p>
            <a:pPr lvl="1">
              <a:spcAft>
                <a:spcPts val="1200"/>
              </a:spcAft>
            </a:pPr>
            <a:r>
              <a:rPr lang="en-US" dirty="0" smtClean="0"/>
              <a:t>Jean Marie </a:t>
            </a:r>
            <a:r>
              <a:rPr lang="en-US" dirty="0" err="1" smtClean="0"/>
              <a:t>Boisrond</a:t>
            </a:r>
            <a:r>
              <a:rPr lang="en-US" dirty="0" smtClean="0"/>
              <a:t>: </a:t>
            </a:r>
            <a:r>
              <a:rPr lang="en-US" dirty="0" smtClean="0">
                <a:latin typeface="Arial Rounded MT Bold"/>
                <a:cs typeface="Arial Rounded MT Bold"/>
              </a:rPr>
              <a:t>3898 0744</a:t>
            </a:r>
            <a:endParaRPr lang="en-US" dirty="0" smtClean="0"/>
          </a:p>
          <a:p>
            <a:pPr lvl="1">
              <a:spcAft>
                <a:spcPts val="1200"/>
              </a:spcAft>
            </a:pPr>
            <a:r>
              <a:rPr lang="en-US" dirty="0" smtClean="0"/>
              <a:t>Biro </a:t>
            </a:r>
            <a:r>
              <a:rPr lang="en-US" dirty="0" err="1" smtClean="0"/>
              <a:t>santral</a:t>
            </a:r>
            <a:r>
              <a:rPr lang="en-US" dirty="0" smtClean="0"/>
              <a:t> Enèji Pwòp: </a:t>
            </a:r>
            <a:r>
              <a:rPr lang="en-US" dirty="0" smtClean="0">
                <a:latin typeface="Arial Rounded MT Bold"/>
                <a:cs typeface="Arial Rounded MT Bold"/>
              </a:rPr>
              <a:t>3199 6025</a:t>
            </a:r>
            <a:endParaRPr lang="en-US" dirty="0" smtClean="0"/>
          </a:p>
          <a:p>
            <a:pPr>
              <a:spcAft>
                <a:spcPts val="1200"/>
              </a:spcAft>
            </a:pPr>
            <a:r>
              <a:rPr lang="en-US" dirty="0" err="1" smtClean="0"/>
              <a:t>www.enejipwop.com</a:t>
            </a:r>
            <a:endParaRPr lang="en-US" dirty="0" smtClean="0"/>
          </a:p>
          <a:p>
            <a:pPr>
              <a:spcAft>
                <a:spcPts val="1200"/>
              </a:spcAft>
            </a:pPr>
            <a:r>
              <a:rPr lang="en-US" dirty="0" err="1" smtClean="0"/>
              <a:t>Facebook</a:t>
            </a:r>
            <a:r>
              <a:rPr lang="en-US" dirty="0" smtClean="0"/>
              <a:t>: Enèji Pwòp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Twitter: @</a:t>
            </a:r>
            <a:r>
              <a:rPr lang="en-US" dirty="0" err="1" smtClean="0"/>
              <a:t>EnejiPwop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Pwochen</a:t>
            </a:r>
            <a:r>
              <a:rPr lang="en-US" dirty="0" smtClean="0"/>
              <a:t> </a:t>
            </a:r>
            <a:r>
              <a:rPr lang="en-US" dirty="0" err="1" smtClean="0"/>
              <a:t>etap</a:t>
            </a:r>
            <a:r>
              <a:rPr lang="en-US" dirty="0" smtClean="0"/>
              <a:t> </a:t>
            </a:r>
            <a:r>
              <a:rPr lang="en-US" dirty="0" err="1" smtClean="0"/>
              <a:t>yo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Rankontre</a:t>
            </a:r>
            <a:r>
              <a:rPr lang="en-US" dirty="0" smtClean="0"/>
              <a:t> </a:t>
            </a:r>
            <a:r>
              <a:rPr lang="en-US" dirty="0" err="1" smtClean="0"/>
              <a:t>avèk</a:t>
            </a:r>
            <a:r>
              <a:rPr lang="en-US" dirty="0" smtClean="0"/>
              <a:t> </a:t>
            </a:r>
            <a:r>
              <a:rPr lang="en-US" dirty="0" err="1" smtClean="0"/>
              <a:t>Ajan</a:t>
            </a:r>
            <a:r>
              <a:rPr lang="en-US" dirty="0" smtClean="0"/>
              <a:t> w</a:t>
            </a:r>
          </a:p>
          <a:p>
            <a:pPr lvl="1"/>
            <a:r>
              <a:rPr lang="en-US" dirty="0" smtClean="0"/>
              <a:t>Pale </a:t>
            </a:r>
            <a:r>
              <a:rPr lang="en-US" dirty="0" err="1" smtClean="0"/>
              <a:t>sou</a:t>
            </a:r>
            <a:r>
              <a:rPr lang="en-US" dirty="0" smtClean="0"/>
              <a:t> </a:t>
            </a:r>
            <a:r>
              <a:rPr lang="en-US" dirty="0" err="1" smtClean="0"/>
              <a:t>objektif</a:t>
            </a:r>
            <a:r>
              <a:rPr lang="en-US" dirty="0" smtClean="0"/>
              <a:t> </a:t>
            </a:r>
            <a:r>
              <a:rPr lang="en-US" dirty="0" err="1" smtClean="0"/>
              <a:t>lavant</a:t>
            </a:r>
            <a:endParaRPr lang="en-US" dirty="0" smtClean="0"/>
          </a:p>
          <a:p>
            <a:pPr lvl="1"/>
            <a:r>
              <a:rPr lang="en-US" dirty="0" err="1" smtClean="0"/>
              <a:t>Achte</a:t>
            </a:r>
            <a:r>
              <a:rPr lang="en-US" dirty="0" smtClean="0"/>
              <a:t> </a:t>
            </a:r>
            <a:r>
              <a:rPr lang="en-US" dirty="0" err="1" smtClean="0"/>
              <a:t>nouvo</a:t>
            </a:r>
            <a:r>
              <a:rPr lang="en-US" dirty="0" smtClean="0"/>
              <a:t> </a:t>
            </a:r>
            <a:r>
              <a:rPr lang="en-US" dirty="0" err="1" smtClean="0"/>
              <a:t>estòk</a:t>
            </a:r>
            <a:r>
              <a:rPr lang="en-US" dirty="0" smtClean="0"/>
              <a:t> </a:t>
            </a:r>
            <a:r>
              <a:rPr lang="en-US" dirty="0" err="1" smtClean="0"/>
              <a:t>machandiz</a:t>
            </a:r>
            <a:endParaRPr lang="en-US" dirty="0" smtClean="0"/>
          </a:p>
          <a:p>
            <a:pPr lvl="1"/>
            <a:r>
              <a:rPr lang="en-US" dirty="0" err="1" smtClean="0"/>
              <a:t>Diskite</a:t>
            </a:r>
            <a:r>
              <a:rPr lang="en-US" dirty="0" smtClean="0"/>
              <a:t> </a:t>
            </a:r>
            <a:r>
              <a:rPr lang="en-US" dirty="0" err="1" smtClean="0"/>
              <a:t>sou</a:t>
            </a:r>
            <a:r>
              <a:rPr lang="en-US" dirty="0" smtClean="0"/>
              <a:t> </a:t>
            </a:r>
            <a:r>
              <a:rPr lang="en-US" dirty="0" err="1" smtClean="0"/>
              <a:t>nenpòt</a:t>
            </a:r>
            <a:r>
              <a:rPr lang="en-US" dirty="0" smtClean="0"/>
              <a:t> </a:t>
            </a:r>
            <a:r>
              <a:rPr lang="en-US" dirty="0" err="1" smtClean="0"/>
              <a:t>pwoblèm</a:t>
            </a:r>
            <a:r>
              <a:rPr lang="en-US" dirty="0" smtClean="0"/>
              <a:t> </a:t>
            </a:r>
            <a:r>
              <a:rPr lang="en-US" dirty="0" err="1" smtClean="0"/>
              <a:t>teknik</a:t>
            </a:r>
            <a:r>
              <a:rPr lang="en-US" dirty="0" smtClean="0"/>
              <a:t> </a:t>
            </a:r>
            <a:r>
              <a:rPr lang="en-US" dirty="0" err="1" smtClean="0"/>
              <a:t>oubyen</a:t>
            </a:r>
            <a:r>
              <a:rPr lang="en-US" dirty="0" smtClean="0"/>
              <a:t> </a:t>
            </a:r>
            <a:r>
              <a:rPr lang="en-US" dirty="0" err="1" smtClean="0"/>
              <a:t>poze</a:t>
            </a:r>
            <a:r>
              <a:rPr lang="en-US" dirty="0" smtClean="0"/>
              <a:t> </a:t>
            </a:r>
            <a:r>
              <a:rPr lang="en-US" dirty="0" err="1" smtClean="0"/>
              <a:t>nenpòt</a:t>
            </a:r>
            <a:r>
              <a:rPr lang="en-US" dirty="0" smtClean="0"/>
              <a:t> </a:t>
            </a:r>
            <a:r>
              <a:rPr lang="en-US" dirty="0" err="1" smtClean="0"/>
              <a:t>kesyon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991938"/>
          </a:xfrm>
        </p:spPr>
        <p:txBody>
          <a:bodyPr>
            <a:normAutofit/>
          </a:bodyPr>
          <a:lstStyle/>
          <a:p>
            <a:r>
              <a:rPr lang="en-US" dirty="0" err="1" smtClean="0"/>
              <a:t>Orevwa</a:t>
            </a:r>
            <a:r>
              <a:rPr lang="en-US" dirty="0" smtClean="0"/>
              <a:t>,</a:t>
            </a:r>
            <a:br>
              <a:rPr lang="en-US" dirty="0" smtClean="0"/>
            </a:br>
            <a:r>
              <a:rPr lang="en-US" dirty="0" err="1" smtClean="0"/>
              <a:t>epi</a:t>
            </a:r>
            <a:r>
              <a:rPr lang="en-US" dirty="0" smtClean="0"/>
              <a:t> </a:t>
            </a:r>
            <a:r>
              <a:rPr lang="en-US" dirty="0" err="1" smtClean="0"/>
              <a:t>mèsi</a:t>
            </a:r>
            <a:r>
              <a:rPr lang="en-US" dirty="0" smtClean="0"/>
              <a:t> </a:t>
            </a:r>
            <a:r>
              <a:rPr lang="en-US" dirty="0" err="1" smtClean="0"/>
              <a:t>paske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vini</a:t>
            </a:r>
            <a:r>
              <a:rPr lang="en-US" dirty="0" smtClean="0"/>
              <a:t>!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144"/>
            <a:ext cx="8229600" cy="30020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err="1" smtClean="0"/>
              <a:t>Souple</a:t>
            </a:r>
            <a:r>
              <a:rPr lang="en-US" sz="4000" dirty="0" smtClean="0"/>
              <a:t>, </a:t>
            </a:r>
            <a:r>
              <a:rPr lang="en-US" sz="4000" dirty="0" err="1" smtClean="0"/>
              <a:t>ranpli</a:t>
            </a:r>
            <a:r>
              <a:rPr lang="en-US" sz="4000" dirty="0" smtClean="0"/>
              <a:t> </a:t>
            </a:r>
            <a:r>
              <a:rPr lang="en-US" sz="4000" dirty="0" err="1" smtClean="0"/>
              <a:t>sondaj</a:t>
            </a:r>
            <a:r>
              <a:rPr lang="en-US" sz="4000" dirty="0" smtClean="0"/>
              <a:t> la </a:t>
            </a:r>
            <a:r>
              <a:rPr lang="en-US" sz="4000" dirty="0" err="1" smtClean="0"/>
              <a:t>avan</a:t>
            </a:r>
            <a:r>
              <a:rPr lang="en-US" sz="4000" dirty="0" smtClean="0"/>
              <a:t> </a:t>
            </a:r>
            <a:r>
              <a:rPr lang="en-US" sz="4000" dirty="0" err="1" smtClean="0"/>
              <a:t>nou</a:t>
            </a:r>
            <a:r>
              <a:rPr lang="en-US" sz="4000" dirty="0" smtClean="0"/>
              <a:t> ale!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7376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Enèji Pwòp 1">
      <a:dk1>
        <a:srgbClr val="FFFFFF"/>
      </a:dk1>
      <a:lt1>
        <a:srgbClr val="FF8000"/>
      </a:lt1>
      <a:dk2>
        <a:srgbClr val="FFFFFF"/>
      </a:dk2>
      <a:lt2>
        <a:srgbClr val="FF8000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00080"/>
      </a:hlink>
      <a:folHlink>
        <a:srgbClr val="000080"/>
      </a:folHlink>
    </a:clrScheme>
    <a:fontScheme name="Office 2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21008</TotalTime>
  <Words>6219</Words>
  <Application>Microsoft Macintosh PowerPoint</Application>
  <PresentationFormat>On-screen Show (4:3)</PresentationFormat>
  <Paragraphs>720</Paragraphs>
  <Slides>79</Slides>
  <Notes>78</Notes>
  <HiddenSlides>9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0" baseType="lpstr">
      <vt:lpstr>Office Theme</vt:lpstr>
      <vt:lpstr>Fòmasyon pou Revandè</vt:lpstr>
      <vt:lpstr>Ajennda</vt:lpstr>
      <vt:lpstr>Poukisa fòmasyon?</vt:lpstr>
      <vt:lpstr>Entwodiksyon nan bwat zouti ou</vt:lpstr>
      <vt:lpstr>Poukisa Enèji Pwòp?</vt:lpstr>
      <vt:lpstr>Benefis  Sante  ak Enèji Pwòp</vt:lpstr>
      <vt:lpstr>Lasante pou je</vt:lpstr>
      <vt:lpstr>Dega dife(Kewozèn)</vt:lpstr>
      <vt:lpstr>Pwoblèm poumon</vt:lpstr>
      <vt:lpstr>  Modèl Distribisyon</vt:lpstr>
      <vt:lpstr>Kredi pou Revandè</vt:lpstr>
      <vt:lpstr>Kontra Kredi Kiva</vt:lpstr>
      <vt:lpstr>Objektif Revni Yo</vt:lpstr>
      <vt:lpstr>Objektif lavant nou</vt:lpstr>
      <vt:lpstr>Rezo Ou A</vt:lpstr>
      <vt:lpstr>Opsyon Lavant</vt:lpstr>
      <vt:lpstr>Sèvis Kliyan</vt:lpstr>
      <vt:lpstr>Sèvis Kliyan</vt:lpstr>
      <vt:lpstr>Vwayaj Kliyan An</vt:lpstr>
      <vt:lpstr>Pre-Vant &amp; Maketing</vt:lpstr>
      <vt:lpstr>Vann </vt:lpstr>
      <vt:lpstr>Swivi Aprè Vant ak Sèvis</vt:lpstr>
      <vt:lpstr>Slide 23</vt:lpstr>
      <vt:lpstr>Demonstrasyon</vt:lpstr>
      <vt:lpstr>Lanp Enèji Pwòp</vt:lpstr>
      <vt:lpstr>Lanp Enèji Pwòp ak pye</vt:lpstr>
      <vt:lpstr>TiPowa</vt:lpstr>
      <vt:lpstr>Sunking Pro Awango</vt:lpstr>
      <vt:lpstr>Sistèm Soley 10/15W</vt:lpstr>
      <vt:lpstr>Recho Gaz Blan</vt:lpstr>
      <vt:lpstr>Recho Mirak</vt:lpstr>
      <vt:lpstr>Kesyon ak Repons</vt:lpstr>
      <vt:lpstr>Maketing</vt:lpstr>
      <vt:lpstr>Piblisite Enprime</vt:lpstr>
      <vt:lpstr>Evènman Gwoup Vant</vt:lpstr>
      <vt:lpstr>Lavant</vt:lpstr>
      <vt:lpstr>Liv Vandè w la</vt:lpstr>
      <vt:lpstr>Liv Vandè w la</vt:lpstr>
      <vt:lpstr>Koman itilize Liv Vandè a</vt:lpstr>
      <vt:lpstr>Pratike</vt:lpstr>
      <vt:lpstr>Slide 41</vt:lpstr>
      <vt:lpstr>Resi Papye Yo</vt:lpstr>
      <vt:lpstr>Slide 43</vt:lpstr>
      <vt:lpstr>Rapòtaj SMS</vt:lpstr>
      <vt:lpstr>Ou dwe voye yon SMS pou chak pwodui diferan</vt:lpstr>
      <vt:lpstr>Pratike!</vt:lpstr>
      <vt:lpstr>Slide 47</vt:lpstr>
      <vt:lpstr>Slide 48</vt:lpstr>
      <vt:lpstr>Reponn Objeksyon Kliyan</vt:lpstr>
      <vt:lpstr>Kat “Men sa pou di”</vt:lpstr>
      <vt:lpstr>Slide 51</vt:lpstr>
      <vt:lpstr>Slide 52</vt:lpstr>
      <vt:lpstr>Pratike!</vt:lpstr>
      <vt:lpstr>Sistèm Lokasyon an</vt:lpstr>
      <vt:lpstr>Poukisa Lokasyon?</vt:lpstr>
      <vt:lpstr>Lokasyon se yon risk</vt:lpstr>
      <vt:lpstr>Kòman Lokasyon fonksyone?</vt:lpstr>
      <vt:lpstr>Slide 58</vt:lpstr>
      <vt:lpstr>Konsèy</vt:lpstr>
      <vt:lpstr>Garan an</vt:lpstr>
      <vt:lpstr>Slide 61</vt:lpstr>
      <vt:lpstr>Frè Pèman</vt:lpstr>
      <vt:lpstr>Defo</vt:lpstr>
      <vt:lpstr>Swiv Pèman</vt:lpstr>
      <vt:lpstr>Kesyon ak Repons</vt:lpstr>
      <vt:lpstr>Slide 66</vt:lpstr>
      <vt:lpstr>Tou tan pwodwi a ekziste sèvis kliyan ap kontinye.</vt:lpstr>
      <vt:lpstr>Toujou bay kliyan yo yon kat garanti ansanm ak resi a!</vt:lpstr>
      <vt:lpstr>Slide 69</vt:lpstr>
      <vt:lpstr>Ki sa ki pa kouvri?</vt:lpstr>
      <vt:lpstr>Bòn itilizasyon </vt:lpstr>
      <vt:lpstr>Sèvis Teknik: 4736 8260</vt:lpstr>
      <vt:lpstr>Rapò</vt:lpstr>
      <vt:lpstr>Reparasyon</vt:lpstr>
      <vt:lpstr>Sèvis Teknik = Sèvis Kliyan</vt:lpstr>
      <vt:lpstr>Felisitasyon!</vt:lpstr>
      <vt:lpstr>Kontak</vt:lpstr>
      <vt:lpstr>Pwochen etap yo</vt:lpstr>
      <vt:lpstr>Orevwa, epi mèsi paske ou te vini!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sara</dc:creator>
  <cp:lastModifiedBy>sara</cp:lastModifiedBy>
  <cp:revision>261</cp:revision>
  <cp:lastPrinted>2014-07-25T13:29:53Z</cp:lastPrinted>
  <dcterms:created xsi:type="dcterms:W3CDTF">2014-10-25T12:59:49Z</dcterms:created>
  <dcterms:modified xsi:type="dcterms:W3CDTF">2014-10-26T04:01:09Z</dcterms:modified>
</cp:coreProperties>
</file>